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customXml/item1.xml" ContentType="application/xml"/>
  <Override PartName="/customXml/itemProps1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saveSubsetFonts="1" autoCompressPictures="0">
  <p:sldMasterIdLst>
    <p:sldMasterId id="2147483648" r:id="rId2"/>
  </p:sldMasterIdLst>
  <p:notesMasterIdLst>
    <p:notesMasterId r:id="rId3"/>
  </p:notesMasterIdLst>
  <p:sldIdLst>
    <p:sldId id="394" r:id="rId4"/>
    <p:sldId id="393" r:id="rId5"/>
    <p:sldId id="395" r:id="rId6"/>
    <p:sldId id="377" r:id="rId7"/>
    <p:sldId id="374" r:id="rId8"/>
    <p:sldId id="313" r:id="rId9"/>
    <p:sldId id="375" r:id="rId10"/>
    <p:sldId id="318" r:id="rId11"/>
    <p:sldId id="339" r:id="rId12"/>
    <p:sldId id="367" r:id="rId13"/>
    <p:sldId id="312" r:id="rId14"/>
    <p:sldId id="310" r:id="rId15"/>
    <p:sldId id="376" r:id="rId16"/>
    <p:sldId id="320" r:id="rId17"/>
    <p:sldId id="324" r:id="rId18"/>
    <p:sldId id="378" r:id="rId19"/>
    <p:sldId id="379" r:id="rId20"/>
    <p:sldId id="369" r:id="rId21"/>
    <p:sldId id="380" r:id="rId22"/>
    <p:sldId id="382" r:id="rId23"/>
    <p:sldId id="389" r:id="rId24"/>
    <p:sldId id="383" r:id="rId25"/>
    <p:sldId id="384" r:id="rId26"/>
    <p:sldId id="381" r:id="rId27"/>
    <p:sldId id="388" r:id="rId28"/>
    <p:sldId id="385" r:id="rId29"/>
    <p:sldId id="386" r:id="rId30"/>
    <p:sldId id="396" r:id="rId31"/>
    <p:sldId id="260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4" pos="7287" userDrawn="1">
          <p15:clr>
            <a:srgbClr val="A4A3A4"/>
          </p15:clr>
        </p15:guide>
        <p15:guide id="5" pos="347" userDrawn="1">
          <p15:clr>
            <a:srgbClr val="A4A3A4"/>
          </p15:clr>
        </p15:guide>
        <p15:guide id="6" pos="3840" userDrawn="1">
          <p15:clr>
            <a:srgbClr val="A4A3A4"/>
          </p15:clr>
        </p15:guide>
        <p15:guide id="7" orient="horz" pos="21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79" autoAdjust="0"/>
    <p:restoredTop sz="93844" autoAdjust="0"/>
  </p:normalViewPr>
  <p:slideViewPr>
    <p:cSldViewPr snapToGrid="0" showGuides="1">
      <p:cViewPr varScale="1">
        <p:scale>
          <a:sx n="63" d="100"/>
          <a:sy n="63" d="100"/>
        </p:scale>
        <p:origin x="-1086" y="-96"/>
      </p:cViewPr>
      <p:guideLst>
        <p:guide orient="horz" pos="2137"/>
        <p:guide pos="7287"/>
        <p:guide pos="3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ustomXml" Target="../customXml/item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tags" Target="tags/tag137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iagrams/_rels/data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B2AB3B35-CE9B-406F-9564-438E7E3C7E5F}" type="doc">
      <dgm:prSet loTypeId="urn:microsoft.com/office/officeart/2009/3/layout/CircleRelationship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9C5306A6-6770-4D37-BE0F-22FCC411B7BF}" type="parTrans" cxnId="{2218BA89-1099-4616-AC98-08FBF64CEFD7}">
      <dgm:prSet/>
      <dgm:spPr/>
      <dgm:t>
        <a:bodyPr/>
        <a:lstStyle/>
        <a:p>
          <a:endParaRPr lang="id-ID"/>
        </a:p>
      </dgm:t>
    </dgm:pt>
    <dgm:pt modelId="{84CD4010-A3A3-442B-9E02-EB5BAE36BA42}">
      <dgm:prSet phldrT="[Text]" custT="1"/>
      <dgm:spPr>
        <a:blipFill rotWithShape="0">
          <a:blip r:embed="rId1"/>
          <a:stretch>
            <a:fillRect/>
          </a:stretch>
        </a:blipFill>
        <a:ln>
          <a:noFill/>
        </a:ln>
      </dgm:spPr>
      <dgm:t>
        <a:bodyPr/>
        <a:lstStyle/>
        <a:p>
          <a:endParaRPr lang="id-ID" sz="6500"/>
        </a:p>
      </dgm:t>
    </dgm:pt>
    <dgm:pt modelId="{518A7D5D-51A0-42B7-AEAC-62E7B872B85F}" type="parTrans" cxnId="{DCBF8D79-7435-4E03-A7B6-D1789D85AAB5}">
      <dgm:prSet/>
      <dgm:spPr/>
      <dgm:t>
        <a:bodyPr/>
        <a:lstStyle/>
        <a:p>
          <a:endParaRPr lang="id-ID"/>
        </a:p>
      </dgm:t>
    </dgm:pt>
    <dgm:pt modelId="{82F06163-A919-4A8A-878A-FB7E33FA67DA}">
      <dgm:prSet phldrT="[Text]" custT="1"/>
      <dgm:spPr>
        <a:solidFill>
          <a:srgbClr val="0164DC"/>
        </a:solidFill>
        <a:ln>
          <a:noFill/>
        </a:ln>
      </dgm:spPr>
      <dgm:t>
        <a:bodyPr/>
        <a:lstStyle/>
        <a:p>
          <a:endParaRPr lang="id-ID" sz="6500"/>
        </a:p>
      </dgm:t>
    </dgm:pt>
    <dgm:pt modelId="{E8748E09-83C6-41D2-B241-79CB3EBB0430}" type="sibTrans" cxnId="{DCBF8D79-7435-4E03-A7B6-D1789D85AAB5}">
      <dgm:prSet/>
      <dgm:spPr/>
      <dgm:t>
        <a:bodyPr/>
        <a:lstStyle/>
        <a:p>
          <a:endParaRPr lang="id-ID"/>
        </a:p>
      </dgm:t>
    </dgm:pt>
    <dgm:pt modelId="{835B61B4-0406-4499-B462-A9B3848E99D8}" type="parTrans" cxnId="{15CE79E7-2B9E-4E55-94D9-541DA56DAFB0}">
      <dgm:prSet/>
      <dgm:spPr/>
      <dgm:t>
        <a:bodyPr/>
        <a:lstStyle/>
        <a:p>
          <a:endParaRPr lang="id-ID"/>
        </a:p>
      </dgm:t>
    </dgm:pt>
    <dgm:pt modelId="{7D8FE78B-DE88-4FD6-BB43-87161455443A}">
      <dgm:prSet phldrT="[Text]" custT="1"/>
      <dgm:spPr>
        <a:solidFill>
          <a:srgbClr val="E0372C"/>
        </a:solidFill>
        <a:ln>
          <a:noFill/>
        </a:ln>
      </dgm:spPr>
      <dgm:t>
        <a:bodyPr/>
        <a:lstStyle/>
        <a:p>
          <a:endParaRPr lang="id-ID" sz="6500"/>
        </a:p>
      </dgm:t>
    </dgm:pt>
    <dgm:pt modelId="{C5524DA6-0D0E-4AE9-9994-DEA9254818FB}" type="sibTrans" cxnId="{15CE79E7-2B9E-4E55-94D9-541DA56DAFB0}">
      <dgm:prSet/>
      <dgm:spPr/>
      <dgm:t>
        <a:bodyPr/>
        <a:lstStyle/>
        <a:p>
          <a:endParaRPr lang="id-ID"/>
        </a:p>
      </dgm:t>
    </dgm:pt>
    <dgm:pt modelId="{48E6EE5F-5ADC-4553-A439-592E45D53A20}" type="parTrans" cxnId="{9EFF366D-B9DC-4F0C-87C8-CF4C53067FA7}">
      <dgm:prSet/>
      <dgm:spPr/>
      <dgm:t>
        <a:bodyPr/>
        <a:lstStyle/>
        <a:p>
          <a:endParaRPr lang="id-ID"/>
        </a:p>
      </dgm:t>
    </dgm:pt>
    <dgm:pt modelId="{740758E9-FD43-4E3A-ADED-406C69737EA2}">
      <dgm:prSet custT="1"/>
      <dgm:spPr>
        <a:solidFill>
          <a:srgbClr val="E0372C"/>
        </a:solidFill>
        <a:ln>
          <a:noFill/>
        </a:ln>
      </dgm:spPr>
      <dgm:t>
        <a:bodyPr/>
        <a:lstStyle/>
        <a:p>
          <a:endParaRPr lang="id-ID" sz="6500"/>
        </a:p>
      </dgm:t>
    </dgm:pt>
    <dgm:pt modelId="{19A8106C-F156-4E94-9264-74572253F4DA}" type="sibTrans" cxnId="{9EFF366D-B9DC-4F0C-87C8-CF4C53067FA7}">
      <dgm:prSet/>
      <dgm:spPr/>
      <dgm:t>
        <a:bodyPr/>
        <a:lstStyle/>
        <a:p>
          <a:endParaRPr lang="id-ID"/>
        </a:p>
      </dgm:t>
    </dgm:pt>
    <dgm:pt modelId="{57A1FAF0-F5E8-4ABA-84BD-2241D7B4FCE4}" type="sibTrans" cxnId="{2218BA89-1099-4616-AC98-08FBF64CEFD7}">
      <dgm:prSet/>
      <dgm:spPr/>
      <dgm:t>
        <a:bodyPr/>
        <a:lstStyle/>
        <a:p>
          <a:endParaRPr lang="id-ID"/>
        </a:p>
      </dgm:t>
    </dgm:pt>
    <dgm:pt modelId="{DB698B4E-EA53-4066-AEDD-7B1B840713A2}" type="pres">
      <dgm:prSet presAssocID="{B2AB3B35-CE9B-406F-9564-438E7E3C7E5F}" presName="Name0">
        <dgm:presLayoutVars>
          <dgm:chMax val="1"/>
          <dgm:chPref val="1"/>
        </dgm:presLayoutVars>
      </dgm:prSet>
      <dgm:spPr/>
      <dgm:t>
        <a:bodyPr/>
        <a:lstStyle/>
        <a:p>
          <a:endParaRPr lang="id-ID"/>
        </a:p>
      </dgm:t>
    </dgm:pt>
    <dgm:pt modelId="{6EFA927F-F5F9-498D-92F4-390FAF74420A}" type="pres">
      <dgm:prSet presAssocID="{84CD4010-A3A3-442B-9E02-EB5BAE36BA42}" presName="Parent" presStyleLbl="node0" presStyleCnt="1">
        <dgm:presLayoutVars>
          <dgm:chMax val="5"/>
          <dgm:chPref val="5"/>
        </dgm:presLayoutVars>
      </dgm:prSet>
      <dgm:spPr/>
      <dgm:t>
        <a:bodyPr/>
        <a:lstStyle/>
        <a:p>
          <a:endParaRPr lang="id-ID"/>
        </a:p>
      </dgm:t>
    </dgm:pt>
    <dgm:pt modelId="{34328AC5-6830-472A-82B3-E066569292CA}" type="pres">
      <dgm:prSet presAssocID="{84CD4010-A3A3-442B-9E02-EB5BAE36BA42}" presName="Accent1" presStyleLbl="node1" presStyleCnt="4"/>
      <dgm:spPr>
        <a:solidFill>
          <a:srgbClr val="E0372C"/>
        </a:solidFill>
        <a:ln>
          <a:noFill/>
        </a:ln>
      </dgm:spPr>
      <dgm:t>
        <a:bodyPr/>
        <a:lstStyle/>
        <a:p>
          <a:endParaRPr lang="id-ID"/>
        </a:p>
      </dgm:t>
    </dgm:pt>
    <dgm:pt modelId="{78426E97-2B7E-49F3-B23C-4A057A52ED39}" type="pres">
      <dgm:prSet presAssocID="{84CD4010-A3A3-442B-9E02-EB5BAE36BA42}" presName="Accent2" presStyleLbl="node1" presStyleCnt="4"/>
      <dgm:spPr>
        <a:solidFill>
          <a:srgbClr val="0164DC"/>
        </a:solidFill>
        <a:ln>
          <a:noFill/>
        </a:ln>
      </dgm:spPr>
      <dgm:t>
        <a:bodyPr/>
        <a:lstStyle/>
        <a:p>
          <a:endParaRPr lang="id-ID"/>
        </a:p>
      </dgm:t>
    </dgm:pt>
    <dgm:pt modelId="{B0E3E26C-ED5B-4955-8B76-4CBA0AC8E0B1}" type="pres">
      <dgm:prSet presAssocID="{84CD4010-A3A3-442B-9E02-EB5BAE36BA42}" presName="Accent3" presStyleLbl="node1" presStyleCnt="4"/>
      <dgm:spPr>
        <a:solidFill>
          <a:srgbClr val="0164DC"/>
        </a:solidFill>
        <a:ln>
          <a:noFill/>
        </a:ln>
      </dgm:spPr>
      <dgm:t>
        <a:bodyPr/>
        <a:lstStyle/>
        <a:p>
          <a:endParaRPr lang="id-ID"/>
        </a:p>
      </dgm:t>
    </dgm:pt>
    <dgm:pt modelId="{1E275E06-E4C3-4573-88BF-50F811289700}" type="pres">
      <dgm:prSet presAssocID="{84CD4010-A3A3-442B-9E02-EB5BAE36BA42}" presName="Accent4" presStyleLbl="node1" presStyleCnt="4"/>
      <dgm:spPr>
        <a:solidFill>
          <a:srgbClr val="A6A6A6"/>
        </a:solidFill>
        <a:ln>
          <a:noFill/>
        </a:ln>
      </dgm:spPr>
      <dgm:t>
        <a:bodyPr/>
        <a:lstStyle/>
        <a:p>
          <a:endParaRPr lang="id-ID"/>
        </a:p>
      </dgm:t>
    </dgm:pt>
    <dgm:pt modelId="{1579550C-C054-4167-A5A9-BA56B6DC68E9}" type="pres">
      <dgm:prSet presAssocID="{84CD4010-A3A3-442B-9E02-EB5BAE36BA42}" presName="Accent5" presStyleLbl="node1" presStyleCnt="4"/>
      <dgm:spPr>
        <a:solidFill>
          <a:schemeClr val="bg1">
            <a:lumMod val="65000"/>
          </a:schemeClr>
        </a:solidFill>
        <a:ln>
          <a:noFill/>
        </a:ln>
      </dgm:spPr>
      <dgm:t>
        <a:bodyPr/>
        <a:lstStyle/>
        <a:p>
          <a:endParaRPr lang="id-ID"/>
        </a:p>
      </dgm:t>
    </dgm:pt>
    <dgm:pt modelId="{C97336F7-A450-466E-B891-0669227914FB}" type="pres">
      <dgm:prSet presAssocID="{84CD4010-A3A3-442B-9E02-EB5BAE36BA42}" presName="Accent6" presStyleLbl="node1" presStyleCnt="4"/>
      <dgm:spPr>
        <a:solidFill>
          <a:srgbClr val="E0372C"/>
        </a:solidFill>
        <a:ln>
          <a:noFill/>
        </a:ln>
      </dgm:spPr>
      <dgm:t>
        <a:bodyPr/>
        <a:lstStyle/>
        <a:p>
          <a:endParaRPr lang="id-ID"/>
        </a:p>
      </dgm:t>
    </dgm:pt>
    <dgm:pt modelId="{30E76A34-1E8E-41B2-951A-1A058E9E6291}" type="pres">
      <dgm:prSet presAssocID="{82F06163-A919-4A8A-878A-FB7E33FA67DA}" presName="Child1" presStyleLbl="node1" presStyleIdx="1" presStyleCnt="4">
        <dgm:presLayoutVars>
          <dgm:chMax val="0"/>
          <dgm:chPref val="0"/>
        </dgm:presLayoutVars>
      </dgm:prSet>
      <dgm:spPr/>
      <dgm:t>
        <a:bodyPr/>
        <a:lstStyle/>
        <a:p>
          <a:endParaRPr lang="id-ID"/>
        </a:p>
      </dgm:t>
    </dgm:pt>
    <dgm:pt modelId="{22051696-B240-4D5C-B8C6-B5261391B185}" type="pres">
      <dgm:prSet presAssocID="{82F06163-A919-4A8A-878A-FB7E33FA67DA}" presName="Accent7"/>
      <dgm:spPr/>
      <dgm:t>
        <a:bodyPr/>
        <a:lstStyle/>
        <a:p/>
      </dgm:t>
    </dgm:pt>
    <dgm:pt modelId="{8AA13E97-B7E8-46D8-AE54-62D81BE0A093}" type="pres">
      <dgm:prSet presAssocID="{82F06163-A919-4A8A-878A-FB7E33FA67DA}" presName="AccentHold1" presStyleLbl="node1" presStyleIdx="1" presStyleCnt="4"/>
      <dgm:spPr>
        <a:solidFill>
          <a:srgbClr val="0164DC"/>
        </a:solidFill>
        <a:ln>
          <a:noFill/>
        </a:ln>
      </dgm:spPr>
      <dgm:t>
        <a:bodyPr/>
        <a:lstStyle/>
        <a:p>
          <a:endParaRPr lang="id-ID"/>
        </a:p>
      </dgm:t>
    </dgm:pt>
    <dgm:pt modelId="{D71F824E-21A1-4713-9C2C-8555072E0BA3}" type="pres">
      <dgm:prSet presAssocID="{82F06163-A919-4A8A-878A-FB7E33FA67DA}" presName="Accent8"/>
      <dgm:spPr/>
      <dgm:t>
        <a:bodyPr/>
        <a:lstStyle/>
        <a:p/>
      </dgm:t>
    </dgm:pt>
    <dgm:pt modelId="{C8132CBD-2B8B-43F8-8BE1-51D89B8093D2}" type="pres">
      <dgm:prSet presAssocID="{82F06163-A919-4A8A-878A-FB7E33FA67DA}" presName="AccentHold2" presStyleLbl="node1" presStyleIdx="1" presStyleCnt="4"/>
      <dgm:spPr>
        <a:solidFill>
          <a:srgbClr val="E0372C"/>
        </a:solidFill>
        <a:ln>
          <a:noFill/>
        </a:ln>
      </dgm:spPr>
      <dgm:t>
        <a:bodyPr/>
        <a:lstStyle/>
        <a:p>
          <a:endParaRPr lang="id-ID"/>
        </a:p>
      </dgm:t>
    </dgm:pt>
    <dgm:pt modelId="{64A91769-315B-4989-841F-FEC8590D5B69}" type="pres">
      <dgm:prSet presAssocID="{7D8FE78B-DE88-4FD6-BB43-87161455443A}" presName="Child2" presStyleLbl="node1" presStyleIdx="2" presStyleCnt="4">
        <dgm:presLayoutVars>
          <dgm:chMax val="0"/>
          <dgm:chPref val="0"/>
        </dgm:presLayoutVars>
      </dgm:prSet>
      <dgm:spPr/>
      <dgm:t>
        <a:bodyPr/>
        <a:lstStyle/>
        <a:p>
          <a:endParaRPr lang="id-ID"/>
        </a:p>
      </dgm:t>
    </dgm:pt>
    <dgm:pt modelId="{7B854851-E23E-453D-9D68-4D1462F50D38}" type="pres">
      <dgm:prSet presAssocID="{7D8FE78B-DE88-4FD6-BB43-87161455443A}" presName="Accent9"/>
      <dgm:spPr/>
      <dgm:t>
        <a:bodyPr/>
        <a:lstStyle/>
        <a:p/>
      </dgm:t>
    </dgm:pt>
    <dgm:pt modelId="{ABA77CB3-78D6-4B02-AB16-1B4B51C98634}" type="pres">
      <dgm:prSet presAssocID="{7D8FE78B-DE88-4FD6-BB43-87161455443A}" presName="AccentHold1" presStyleLbl="node1" presStyleIdx="2" presStyleCnt="4"/>
      <dgm:spPr>
        <a:solidFill>
          <a:srgbClr val="E0372C"/>
        </a:solidFill>
        <a:ln>
          <a:noFill/>
        </a:ln>
      </dgm:spPr>
      <dgm:t>
        <a:bodyPr/>
        <a:lstStyle/>
        <a:p>
          <a:endParaRPr lang="id-ID"/>
        </a:p>
      </dgm:t>
    </dgm:pt>
    <dgm:pt modelId="{B54D4D38-2B84-4876-82FD-75C14222ABD1}" type="pres">
      <dgm:prSet presAssocID="{7D8FE78B-DE88-4FD6-BB43-87161455443A}" presName="Accent10"/>
      <dgm:spPr/>
      <dgm:t>
        <a:bodyPr/>
        <a:lstStyle/>
        <a:p/>
      </dgm:t>
    </dgm:pt>
    <dgm:pt modelId="{2D6F58C1-AF08-43CB-AAC2-1688A8B5CDF1}" type="pres">
      <dgm:prSet presAssocID="{7D8FE78B-DE88-4FD6-BB43-87161455443A}" presName="AccentHold2" presStyleLbl="node1" presStyleIdx="2" presStyleCnt="4"/>
      <dgm:spPr>
        <a:solidFill>
          <a:srgbClr val="0164DC"/>
        </a:solidFill>
        <a:ln>
          <a:noFill/>
        </a:ln>
      </dgm:spPr>
      <dgm:t>
        <a:bodyPr/>
        <a:lstStyle/>
        <a:p>
          <a:endParaRPr lang="id-ID"/>
        </a:p>
      </dgm:t>
    </dgm:pt>
    <dgm:pt modelId="{AA4EC706-CB5C-46DF-AD2D-6C6E0CCC9CDD}" type="pres">
      <dgm:prSet presAssocID="{7D8FE78B-DE88-4FD6-BB43-87161455443A}" presName="Accent11"/>
      <dgm:spPr/>
      <dgm:t>
        <a:bodyPr/>
        <a:lstStyle/>
        <a:p/>
      </dgm:t>
    </dgm:pt>
    <dgm:pt modelId="{A5ADB05A-3EAE-4983-94B1-7529E6690D76}" type="pres">
      <dgm:prSet presAssocID="{7D8FE78B-DE88-4FD6-BB43-87161455443A}" presName="AccentHold3" presStyleLbl="node1" presStyleIdx="2" presStyleCnt="4"/>
      <dgm:spPr>
        <a:solidFill>
          <a:srgbClr val="E0372C"/>
        </a:solidFill>
        <a:ln>
          <a:noFill/>
        </a:ln>
      </dgm:spPr>
      <dgm:t>
        <a:bodyPr/>
        <a:lstStyle/>
        <a:p>
          <a:endParaRPr lang="id-ID"/>
        </a:p>
      </dgm:t>
    </dgm:pt>
    <dgm:pt modelId="{03C8FDAD-50A5-4BA8-888C-2FBF684E63EC}" type="pres">
      <dgm:prSet presAssocID="{740758E9-FD43-4E3A-ADED-406C69737EA2}" presName="Child3" presStyleLbl="node1" presStyleIdx="3" presStyleCnt="4" custScaleX="52775" custScaleY="52775" custLinFactX="-45973" custLinFactNeighborX="-100000" custLinFactNeighborY="-26783">
        <dgm:presLayoutVars>
          <dgm:chMax val="0"/>
          <dgm:chPref val="0"/>
        </dgm:presLayoutVars>
      </dgm:prSet>
      <dgm:spPr/>
      <dgm:t>
        <a:bodyPr/>
        <a:lstStyle/>
        <a:p>
          <a:endParaRPr lang="id-ID"/>
        </a:p>
      </dgm:t>
    </dgm:pt>
    <dgm:pt modelId="{B6AC9D4A-57B9-4596-9B9A-7C839B3BE6C9}" type="pres">
      <dgm:prSet presAssocID="{740758E9-FD43-4E3A-ADED-406C69737EA2}" presName="Accent12"/>
      <dgm:spPr/>
      <dgm:t>
        <a:bodyPr/>
        <a:lstStyle/>
        <a:p/>
      </dgm:t>
    </dgm:pt>
    <dgm:pt modelId="{D94756B6-994C-47E4-89EB-969D1C1224AB}" type="pres">
      <dgm:prSet presAssocID="{740758E9-FD43-4E3A-ADED-406C69737EA2}" presName="AccentHold1" presStyleLbl="node1" presStyleIdx="3" presStyleCnt="4" custLinFactX="-39883" custLinFactY="-30384" custLinFactNeighborX="-100000" custLinFactNeighborY="-100000"/>
      <dgm:spPr>
        <a:solidFill>
          <a:srgbClr val="0164DC"/>
        </a:solidFill>
        <a:ln>
          <a:noFill/>
        </a:ln>
      </dgm:spPr>
      <dgm:t>
        <a:bodyPr/>
        <a:lstStyle/>
        <a:p>
          <a:endParaRPr lang="id-ID"/>
        </a:p>
      </dgm:t>
    </dgm:pt>
  </dgm:ptLst>
  <dgm:cxnLst>
    <dgm:cxn modelId="{2218BA89-1099-4616-AC98-08FBF64CEFD7}" srcId="{B2AB3B35-CE9B-406F-9564-438E7E3C7E5F}" destId="{84CD4010-A3A3-442B-9E02-EB5BAE36BA42}" srcOrd="0" destOrd="0" parTransId="{9C5306A6-6770-4D37-BE0F-22FCC411B7BF}" sibTransId="{57A1FAF0-F5E8-4ABA-84BD-2241D7B4FCE4}"/>
    <dgm:cxn modelId="{DCBF8D79-7435-4E03-A7B6-D1789D85AAB5}" srcId="{84CD4010-A3A3-442B-9E02-EB5BAE36BA42}" destId="{82F06163-A919-4A8A-878A-FB7E33FA67DA}" srcOrd="0" destOrd="0" parTransId="{518A7D5D-51A0-42B7-AEAC-62E7B872B85F}" sibTransId="{E8748E09-83C6-41D2-B241-79CB3EBB0430}"/>
    <dgm:cxn modelId="{15CE79E7-2B9E-4E55-94D9-541DA56DAFB0}" srcId="{84CD4010-A3A3-442B-9E02-EB5BAE36BA42}" destId="{7D8FE78B-DE88-4FD6-BB43-87161455443A}" srcOrd="1" destOrd="0" parTransId="{835B61B4-0406-4499-B462-A9B3848E99D8}" sibTransId="{C5524DA6-0D0E-4AE9-9994-DEA9254818FB}"/>
    <dgm:cxn modelId="{9EFF366D-B9DC-4F0C-87C8-CF4C53067FA7}" srcId="{84CD4010-A3A3-442B-9E02-EB5BAE36BA42}" destId="{740758E9-FD43-4E3A-ADED-406C69737EA2}" srcOrd="2" destOrd="0" parTransId="{48E6EE5F-5ADC-4553-A439-592E45D53A20}" sibTransId="{19A8106C-F156-4E94-9264-74572253F4DA}"/>
    <dgm:cxn modelId="{515F2DC7-EC78-44EA-9FE4-9AF4DA253B92}" type="presOf" srcId="{B2AB3B35-CE9B-406F-9564-438E7E3C7E5F}" destId="{DB698B4E-EA53-4066-AEDD-7B1B840713A2}" srcOrd="0" destOrd="0" presId="urn:microsoft.com/office/officeart/2009/3/layout/CircleRelationship"/>
    <dgm:cxn modelId="{DEDD04FF-7DAB-4817-947B-63C5F92F6CCD}" type="presParOf" srcId="{DB698B4E-EA53-4066-AEDD-7B1B840713A2}" destId="{6EFA927F-F5F9-498D-92F4-390FAF74420A}" srcOrd="0" destOrd="0" presId="urn:microsoft.com/office/officeart/2009/3/layout/CircleRelationship"/>
    <dgm:cxn modelId="{A1CF275B-625A-42E1-A6F1-D80BF7AE2915}" type="presOf" srcId="{84CD4010-A3A3-442B-9E02-EB5BAE36BA42}" destId="{6EFA927F-F5F9-498D-92F4-390FAF74420A}" srcOrd="0" destOrd="0" presId="urn:microsoft.com/office/officeart/2009/3/layout/CircleRelationship"/>
    <dgm:cxn modelId="{7CDA0DE2-5ABE-4D66-8BC4-02CC97DC15CF}" type="presParOf" srcId="{DB698B4E-EA53-4066-AEDD-7B1B840713A2}" destId="{34328AC5-6830-472A-82B3-E066569292CA}" srcOrd="1" destOrd="0" presId="urn:microsoft.com/office/officeart/2009/3/layout/CircleRelationship"/>
    <dgm:cxn modelId="{6DAC781E-915D-4C4E-9048-A5E4E9F5D275}" type="presParOf" srcId="{DB698B4E-EA53-4066-AEDD-7B1B840713A2}" destId="{78426E97-2B7E-49F3-B23C-4A057A52ED39}" srcOrd="2" destOrd="0" presId="urn:microsoft.com/office/officeart/2009/3/layout/CircleRelationship"/>
    <dgm:cxn modelId="{AE078422-5BC9-4927-8308-F5A0FABE417B}" type="presParOf" srcId="{DB698B4E-EA53-4066-AEDD-7B1B840713A2}" destId="{B0E3E26C-ED5B-4955-8B76-4CBA0AC8E0B1}" srcOrd="3" destOrd="0" presId="urn:microsoft.com/office/officeart/2009/3/layout/CircleRelationship"/>
    <dgm:cxn modelId="{98E926A3-E068-45A9-96D3-C84641CE482F}" type="presParOf" srcId="{DB698B4E-EA53-4066-AEDD-7B1B840713A2}" destId="{1E275E06-E4C3-4573-88BF-50F811289700}" srcOrd="4" destOrd="0" presId="urn:microsoft.com/office/officeart/2009/3/layout/CircleRelationship"/>
    <dgm:cxn modelId="{0D45E8F6-9E1F-49DF-8D86-89DF9B36FD6D}" type="presParOf" srcId="{DB698B4E-EA53-4066-AEDD-7B1B840713A2}" destId="{1579550C-C054-4167-A5A9-BA56B6DC68E9}" srcOrd="5" destOrd="0" presId="urn:microsoft.com/office/officeart/2009/3/layout/CircleRelationship"/>
    <dgm:cxn modelId="{03C2C2B1-FACA-45FE-ADB8-190E0F190AC5}" type="presParOf" srcId="{DB698B4E-EA53-4066-AEDD-7B1B840713A2}" destId="{C97336F7-A450-466E-B891-0669227914FB}" srcOrd="6" destOrd="0" presId="urn:microsoft.com/office/officeart/2009/3/layout/CircleRelationship"/>
    <dgm:cxn modelId="{22DD4342-B930-4678-A661-CEC7F467802B}" type="presParOf" srcId="{DB698B4E-EA53-4066-AEDD-7B1B840713A2}" destId="{30E76A34-1E8E-41B2-951A-1A058E9E6291}" srcOrd="7" destOrd="0" presId="urn:microsoft.com/office/officeart/2009/3/layout/CircleRelationship"/>
    <dgm:cxn modelId="{3DF6EFC4-C094-47F4-BF56-45308AE929B1}" type="presOf" srcId="{82F06163-A919-4A8A-878A-FB7E33FA67DA}" destId="{30E76A34-1E8E-41B2-951A-1A058E9E6291}" srcOrd="0" destOrd="0" presId="urn:microsoft.com/office/officeart/2009/3/layout/CircleRelationship"/>
    <dgm:cxn modelId="{4EAB7FF0-40E7-490E-9002-DD31D733E640}" type="presParOf" srcId="{DB698B4E-EA53-4066-AEDD-7B1B840713A2}" destId="{22051696-B240-4D5C-B8C6-B5261391B185}" srcOrd="8" destOrd="0" presId="urn:microsoft.com/office/officeart/2009/3/layout/CircleRelationship"/>
    <dgm:cxn modelId="{C029D698-7077-484D-9A4D-DD411230EEBB}" type="presParOf" srcId="{22051696-B240-4D5C-B8C6-B5261391B185}" destId="{8AA13E97-B7E8-46D8-AE54-62D81BE0A093}" srcOrd="0" destOrd="0" presId="urn:microsoft.com/office/officeart/2009/3/layout/CircleRelationship"/>
    <dgm:cxn modelId="{B87590AA-B332-4781-9E51-77275582EB3F}" type="presParOf" srcId="{DB698B4E-EA53-4066-AEDD-7B1B840713A2}" destId="{D71F824E-21A1-4713-9C2C-8555072E0BA3}" srcOrd="9" destOrd="0" presId="urn:microsoft.com/office/officeart/2009/3/layout/CircleRelationship"/>
    <dgm:cxn modelId="{B412BE8A-4722-47B3-9A66-AC54EC8FC8B6}" type="presParOf" srcId="{D71F824E-21A1-4713-9C2C-8555072E0BA3}" destId="{C8132CBD-2B8B-43F8-8BE1-51D89B8093D2}" srcOrd="0" destOrd="0" presId="urn:microsoft.com/office/officeart/2009/3/layout/CircleRelationship"/>
    <dgm:cxn modelId="{A0D863CC-FD29-4A59-80BD-CDC40AB032EA}" type="presParOf" srcId="{DB698B4E-EA53-4066-AEDD-7B1B840713A2}" destId="{64A91769-315B-4989-841F-FEC8590D5B69}" srcOrd="10" destOrd="0" presId="urn:microsoft.com/office/officeart/2009/3/layout/CircleRelationship"/>
    <dgm:cxn modelId="{E42D7E38-835B-4F5E-8C80-0483C0A7BA03}" type="presOf" srcId="{7D8FE78B-DE88-4FD6-BB43-87161455443A}" destId="{64A91769-315B-4989-841F-FEC8590D5B69}" srcOrd="0" destOrd="0" presId="urn:microsoft.com/office/officeart/2009/3/layout/CircleRelationship"/>
    <dgm:cxn modelId="{028E66E9-9DF3-4455-9673-9459E3263E14}" type="presParOf" srcId="{DB698B4E-EA53-4066-AEDD-7B1B840713A2}" destId="{7B854851-E23E-453D-9D68-4D1462F50D38}" srcOrd="11" destOrd="0" presId="urn:microsoft.com/office/officeart/2009/3/layout/CircleRelationship"/>
    <dgm:cxn modelId="{46D03502-9A74-46AE-95E0-42E76976A5E1}" type="presParOf" srcId="{7B854851-E23E-453D-9D68-4D1462F50D38}" destId="{ABA77CB3-78D6-4B02-AB16-1B4B51C98634}" srcOrd="0" destOrd="0" presId="urn:microsoft.com/office/officeart/2009/3/layout/CircleRelationship"/>
    <dgm:cxn modelId="{717CBD07-76F2-4752-9012-8C2E8EB2D6A7}" type="presParOf" srcId="{DB698B4E-EA53-4066-AEDD-7B1B840713A2}" destId="{B54D4D38-2B84-4876-82FD-75C14222ABD1}" srcOrd="12" destOrd="0" presId="urn:microsoft.com/office/officeart/2009/3/layout/CircleRelationship"/>
    <dgm:cxn modelId="{84A5686C-81C5-4F2D-8049-B8A761D0B329}" type="presParOf" srcId="{B54D4D38-2B84-4876-82FD-75C14222ABD1}" destId="{2D6F58C1-AF08-43CB-AAC2-1688A8B5CDF1}" srcOrd="0" destOrd="0" presId="urn:microsoft.com/office/officeart/2009/3/layout/CircleRelationship"/>
    <dgm:cxn modelId="{641FE62A-A26D-47BC-B657-05854186056D}" type="presParOf" srcId="{DB698B4E-EA53-4066-AEDD-7B1B840713A2}" destId="{AA4EC706-CB5C-46DF-AD2D-6C6E0CCC9CDD}" srcOrd="13" destOrd="0" presId="urn:microsoft.com/office/officeart/2009/3/layout/CircleRelationship"/>
    <dgm:cxn modelId="{85FB8850-7BC5-4EF9-A43A-9C7FC86E96BC}" type="presParOf" srcId="{AA4EC706-CB5C-46DF-AD2D-6C6E0CCC9CDD}" destId="{A5ADB05A-3EAE-4983-94B1-7529E6690D76}" srcOrd="0" destOrd="0" presId="urn:microsoft.com/office/officeart/2009/3/layout/CircleRelationship"/>
    <dgm:cxn modelId="{A0B33CA8-9700-428B-9FFF-460DD69F768E}" type="presParOf" srcId="{DB698B4E-EA53-4066-AEDD-7B1B840713A2}" destId="{03C8FDAD-50A5-4BA8-888C-2FBF684E63EC}" srcOrd="14" destOrd="0" presId="urn:microsoft.com/office/officeart/2009/3/layout/CircleRelationship"/>
    <dgm:cxn modelId="{DC47159B-0DB4-417C-9B33-AEC77A699976}" type="presOf" srcId="{740758E9-FD43-4E3A-ADED-406C69737EA2}" destId="{03C8FDAD-50A5-4BA8-888C-2FBF684E63EC}" srcOrd="0" destOrd="0" presId="urn:microsoft.com/office/officeart/2009/3/layout/CircleRelationship"/>
    <dgm:cxn modelId="{9636BE4A-A648-48CB-9890-BB11745E37E5}" type="presParOf" srcId="{DB698B4E-EA53-4066-AEDD-7B1B840713A2}" destId="{B6AC9D4A-57B9-4596-9B9A-7C839B3BE6C9}" srcOrd="15" destOrd="0" presId="urn:microsoft.com/office/officeart/2009/3/layout/CircleRelationship"/>
    <dgm:cxn modelId="{143CA023-BEAD-4226-B388-2649E1F1B5BA}" type="presParOf" srcId="{B6AC9D4A-57B9-4596-9B9A-7C839B3BE6C9}" destId="{D94756B6-994C-47E4-89EB-969D1C1224AB}" srcOrd="0" destOrd="0" presId="urn:microsoft.com/office/officeart/2009/3/layout/CircleRelationship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dsp="http://schemas.microsoft.com/office/drawing/2008/diagram">
  <dsp:spTree>
    <dsp:nvGrpSpPr>
      <dsp:cNvPr id="15" name=""/>
      <dsp:cNvGrpSpPr/>
    </dsp:nvGrpSpPr>
    <dsp:grpSpPr/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type="ellipse" r:blip="">
          <dgm:adjLst/>
        </dgm:shape>
        <dgm:presOf/>
        <dgm:constrLst/>
      </dgm:layoutNode>
      <dgm:layoutNode name="Accent3" styleLbl="node1">
        <dgm:alg type="sp"/>
        <dgm:shape type="ellipse" r:blip="">
          <dgm:adjLst/>
        </dgm:shape>
        <dgm:presOf/>
        <dgm:constrLst/>
      </dgm:layoutNode>
      <dgm:layoutNode name="Accent4" styleLbl="node1">
        <dgm:alg type="sp"/>
        <dgm:shape type="ellipse" r:blip="">
          <dgm:adjLst/>
        </dgm:shape>
        <dgm:presOf/>
        <dgm:constrLst/>
      </dgm:layoutNode>
      <dgm:layoutNode name="Accent5" styleLbl="node1">
        <dgm:alg type="sp"/>
        <dgm:shape type="ellipse" r:blip="">
          <dgm:adjLst/>
        </dgm:shape>
        <dgm:presOf/>
        <dgm:constrLst/>
      </dgm:layoutNode>
      <dgm:layoutNode name="Accent6" styleLbl="node1">
        <dgm:alg type="sp"/>
        <dgm:shape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/>
        </dgm:ruleLst>
      </dgm:layoutNode>
      <dgm:layoutNode name="Accent7">
        <dgm:alg type="sp"/>
        <dgm:shape r:blip="">
          <dgm:adjLst/>
        </dgm:shape>
        <dgm:presOf/>
        <dgm:constrLst/>
        <dgm:forEach name="Name13" ref="accentRepeat1"/>
      </dgm:layoutNode>
      <dgm:layoutNode name="Accent8">
        <dgm:alg type="sp"/>
        <dgm:shape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/>
        </dgm:ruleLst>
      </dgm:layoutNode>
      <dgm:layoutNode name="Accent9">
        <dgm:alg type="sp"/>
        <dgm:shape r:blip="">
          <dgm:adjLst/>
        </dgm:shape>
        <dgm:presOf/>
        <dgm:constrLst/>
        <dgm:forEach name="Name16" ref="accentRepeat1"/>
      </dgm:layoutNode>
      <dgm:layoutNode name="Accent10">
        <dgm:alg type="sp"/>
        <dgm:shape r:blip="">
          <dgm:adjLst/>
        </dgm:shape>
        <dgm:presOf/>
        <dgm:constrLst/>
        <dgm:forEach name="Name17" ref="accentRepeat2"/>
      </dgm:layoutNode>
      <dgm:layoutNode name="Accent11">
        <dgm:alg type="sp"/>
        <dgm:shape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/>
        </dgm:ruleLst>
      </dgm:layoutNode>
      <dgm:layoutNode name="Accent12">
        <dgm:alg type="sp"/>
        <dgm:shape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/>
        </dgm:ruleLst>
      </dgm:layoutNode>
      <dgm:layoutNode name="Accent13">
        <dgm:alg type="sp"/>
        <dgm:shape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/>
        </dgm:ruleLst>
      </dgm:layoutNode>
      <dgm:layoutNode name="Accent15">
        <dgm:alg type="sp"/>
        <dgm:shape r:blip="">
          <dgm:adjLst/>
        </dgm:shape>
        <dgm:presOf/>
        <dgm:constrLst/>
        <dgm:forEach name="Name24" ref="accentRepeat2"/>
      </dgm:layoutNode>
      <dgm:layoutNode name="Accent16">
        <dgm:alg type="sp"/>
        <dgm:shape r:blip="">
          <dgm:adjLst/>
        </dgm:shape>
        <dgm:presOf/>
        <dgm:constrLst/>
        <dgm:forEach name="Name25" ref="accentRepeat3"/>
      </dgm:layoutNode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978131-B496-49FD-AEF8-B8C85093D459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B63C06-1DD0-4830-9B4D-ECFCDD7468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val="3018154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F9D7-7C07-440D-90F1-1338F0910BFF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12D9-ED3A-4254-8179-CE2C3AF96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val="3288123151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F9D7-7C07-440D-90F1-1338F0910BFF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12D9-ED3A-4254-8179-CE2C3AF96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val="2222302748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F9D7-7C07-440D-90F1-1338F0910BFF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12D9-ED3A-4254-8179-CE2C3AF96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val="1790233789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F9D7-7C07-440D-90F1-1338F0910BFF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12D9-ED3A-4254-8179-CE2C3AF96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val="1825596573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F9D7-7C07-440D-90F1-1338F0910BFF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12D9-ED3A-4254-8179-CE2C3AF96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val="164217765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F9D7-7C07-440D-90F1-1338F0910BFF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12D9-ED3A-4254-8179-CE2C3AF96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val="2648736589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F9D7-7C07-440D-90F1-1338F0910BFF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12D9-ED3A-4254-8179-CE2C3AF96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val="2188982285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F9D7-7C07-440D-90F1-1338F0910BFF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12D9-ED3A-4254-8179-CE2C3AF96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val="4122952071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F9D7-7C07-440D-90F1-1338F0910BFF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12D9-ED3A-4254-8179-CE2C3AF96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val="4090222084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F9D7-7C07-440D-90F1-1338F0910BFF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12D9-ED3A-4254-8179-CE2C3AF96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val="574276007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F9D7-7C07-440D-90F1-1338F0910BFF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12D9-ED3A-4254-8179-CE2C3AF96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val="3483310907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14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206500"/>
            <a:ext cx="10515600" cy="4970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5F9D7-7C07-440D-90F1-1338F0910BFF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B612D9-ED3A-4254-8179-CE2C3AF966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val="2840799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rgbClr val="0164DC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6.xml" /><Relationship Id="rId11" Type="http://schemas.openxmlformats.org/officeDocument/2006/relationships/tags" Target="../tags/tag17.xml" /><Relationship Id="rId12" Type="http://schemas.openxmlformats.org/officeDocument/2006/relationships/tags" Target="../tags/tag18.xml" /><Relationship Id="rId13" Type="http://schemas.openxmlformats.org/officeDocument/2006/relationships/tags" Target="../tags/tag19.xml" /><Relationship Id="rId14" Type="http://schemas.openxmlformats.org/officeDocument/2006/relationships/tags" Target="../tags/tag20.xml" /><Relationship Id="rId15" Type="http://schemas.openxmlformats.org/officeDocument/2006/relationships/tags" Target="../tags/tag21.xml" /><Relationship Id="rId16" Type="http://schemas.openxmlformats.org/officeDocument/2006/relationships/tags" Target="../tags/tag22.xml" /><Relationship Id="rId17" Type="http://schemas.openxmlformats.org/officeDocument/2006/relationships/tags" Target="../tags/tag23.xml" /><Relationship Id="rId18" Type="http://schemas.openxmlformats.org/officeDocument/2006/relationships/tags" Target="../tags/tag24.xml" /><Relationship Id="rId19" Type="http://schemas.openxmlformats.org/officeDocument/2006/relationships/tags" Target="../tags/tag25.xml" /><Relationship Id="rId2" Type="http://schemas.openxmlformats.org/officeDocument/2006/relationships/image" Target="../media/image3.png" /><Relationship Id="rId20" Type="http://schemas.openxmlformats.org/officeDocument/2006/relationships/tags" Target="../tags/tag26.xml" /><Relationship Id="rId21" Type="http://schemas.openxmlformats.org/officeDocument/2006/relationships/tags" Target="../tags/tag27.xml" /><Relationship Id="rId3" Type="http://schemas.openxmlformats.org/officeDocument/2006/relationships/image" Target="../media/image2.png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tags" Target="../tags/tag13.xml" /><Relationship Id="rId8" Type="http://schemas.openxmlformats.org/officeDocument/2006/relationships/tags" Target="../tags/tag14.xml" /><Relationship Id="rId9" Type="http://schemas.openxmlformats.org/officeDocument/2006/relationships/tags" Target="../tags/tag1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5.xml" /><Relationship Id="rId11" Type="http://schemas.openxmlformats.org/officeDocument/2006/relationships/tags" Target="../tags/tag36.xml" /><Relationship Id="rId12" Type="http://schemas.openxmlformats.org/officeDocument/2006/relationships/tags" Target="../tags/tag37.xml" /><Relationship Id="rId13" Type="http://schemas.openxmlformats.org/officeDocument/2006/relationships/tags" Target="../tags/tag38.xml" /><Relationship Id="rId14" Type="http://schemas.openxmlformats.org/officeDocument/2006/relationships/tags" Target="../tags/tag39.xml" /><Relationship Id="rId15" Type="http://schemas.openxmlformats.org/officeDocument/2006/relationships/tags" Target="../tags/tag40.xml" /><Relationship Id="rId16" Type="http://schemas.openxmlformats.org/officeDocument/2006/relationships/tags" Target="../tags/tag41.xml" /><Relationship Id="rId17" Type="http://schemas.openxmlformats.org/officeDocument/2006/relationships/tags" Target="../tags/tag42.xml" /><Relationship Id="rId18" Type="http://schemas.openxmlformats.org/officeDocument/2006/relationships/tags" Target="../tags/tag43.xml" /><Relationship Id="rId19" Type="http://schemas.openxmlformats.org/officeDocument/2006/relationships/tags" Target="../tags/tag44.xml" /><Relationship Id="rId2" Type="http://schemas.openxmlformats.org/officeDocument/2006/relationships/tags" Target="../tags/tag28.xml" /><Relationship Id="rId20" Type="http://schemas.openxmlformats.org/officeDocument/2006/relationships/tags" Target="../tags/tag45.xml" /><Relationship Id="rId21" Type="http://schemas.openxmlformats.org/officeDocument/2006/relationships/tags" Target="../tags/tag46.xml" /><Relationship Id="rId22" Type="http://schemas.openxmlformats.org/officeDocument/2006/relationships/tags" Target="../tags/tag47.xml" /><Relationship Id="rId3" Type="http://schemas.openxmlformats.org/officeDocument/2006/relationships/tags" Target="../tags/tag29.xml" /><Relationship Id="rId4" Type="http://schemas.openxmlformats.org/officeDocument/2006/relationships/tags" Target="../tags/tag30.xml" /><Relationship Id="rId5" Type="http://schemas.openxmlformats.org/officeDocument/2006/relationships/image" Target="../media/image2.png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8.xml" /><Relationship Id="rId3" Type="http://schemas.openxmlformats.org/officeDocument/2006/relationships/image" Target="../media/image2.png" /><Relationship Id="rId4" Type="http://schemas.openxmlformats.org/officeDocument/2006/relationships/tags" Target="../tags/tag4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0.xml" /><Relationship Id="rId3" Type="http://schemas.openxmlformats.org/officeDocument/2006/relationships/image" Target="../media/image2.png" /><Relationship Id="rId4" Type="http://schemas.openxmlformats.org/officeDocument/2006/relationships/tags" Target="../tags/tag51.xml" /><Relationship Id="rId5" Type="http://schemas.openxmlformats.org/officeDocument/2006/relationships/tags" Target="../tags/tag52.xml" /><Relationship Id="rId6" Type="http://schemas.openxmlformats.org/officeDocument/2006/relationships/tags" Target="../tags/tag53.xml" /><Relationship Id="rId7" Type="http://schemas.openxmlformats.org/officeDocument/2006/relationships/tags" Target="../tags/tag54.xml" /><Relationship Id="rId8" Type="http://schemas.openxmlformats.org/officeDocument/2006/relationships/tags" Target="../tags/tag55.xml" /><Relationship Id="rId9" Type="http://schemas.openxmlformats.org/officeDocument/2006/relationships/tags" Target="../tags/tag5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7.xml" /><Relationship Id="rId3" Type="http://schemas.openxmlformats.org/officeDocument/2006/relationships/tags" Target="../tags/tag58.xml" /><Relationship Id="rId4" Type="http://schemas.openxmlformats.org/officeDocument/2006/relationships/tags" Target="../tags/tag59.xml" /><Relationship Id="rId5" Type="http://schemas.openxmlformats.org/officeDocument/2006/relationships/tags" Target="../tags/tag60.xml" /><Relationship Id="rId6" Type="http://schemas.openxmlformats.org/officeDocument/2006/relationships/image" Target="../media/image2.png" /><Relationship Id="rId7" Type="http://schemas.openxmlformats.org/officeDocument/2006/relationships/tags" Target="../tags/tag6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70.xml" /><Relationship Id="rId11" Type="http://schemas.openxmlformats.org/officeDocument/2006/relationships/tags" Target="../tags/tag71.xml" /><Relationship Id="rId12" Type="http://schemas.openxmlformats.org/officeDocument/2006/relationships/tags" Target="../tags/tag72.xml" /><Relationship Id="rId13" Type="http://schemas.openxmlformats.org/officeDocument/2006/relationships/tags" Target="../tags/tag73.xml" /><Relationship Id="rId14" Type="http://schemas.openxmlformats.org/officeDocument/2006/relationships/tags" Target="../tags/tag74.xml" /><Relationship Id="rId15" Type="http://schemas.openxmlformats.org/officeDocument/2006/relationships/tags" Target="../tags/tag75.xml" /><Relationship Id="rId16" Type="http://schemas.openxmlformats.org/officeDocument/2006/relationships/tags" Target="../tags/tag76.xml" /><Relationship Id="rId17" Type="http://schemas.openxmlformats.org/officeDocument/2006/relationships/tags" Target="../tags/tag77.xml" /><Relationship Id="rId18" Type="http://schemas.openxmlformats.org/officeDocument/2006/relationships/tags" Target="../tags/tag78.xml" /><Relationship Id="rId19" Type="http://schemas.openxmlformats.org/officeDocument/2006/relationships/tags" Target="../tags/tag79.xml" /><Relationship Id="rId2" Type="http://schemas.openxmlformats.org/officeDocument/2006/relationships/tags" Target="../tags/tag62.xml" /><Relationship Id="rId20" Type="http://schemas.openxmlformats.org/officeDocument/2006/relationships/image" Target="../media/image4.png" /><Relationship Id="rId21" Type="http://schemas.openxmlformats.org/officeDocument/2006/relationships/image" Target="../media/image2.png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Relationship Id="rId7" Type="http://schemas.openxmlformats.org/officeDocument/2006/relationships/tags" Target="../tags/tag67.xml" /><Relationship Id="rId8" Type="http://schemas.openxmlformats.org/officeDocument/2006/relationships/tags" Target="../tags/tag68.xml" /><Relationship Id="rId9" Type="http://schemas.openxmlformats.org/officeDocument/2006/relationships/tags" Target="../tags/tag6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0.xml" /><Relationship Id="rId3" Type="http://schemas.openxmlformats.org/officeDocument/2006/relationships/image" Target="../media/image2.png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tags" Target="../tags/tag8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6.xml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image" Target="../media/image2.png" /><Relationship Id="rId6" Type="http://schemas.openxmlformats.org/officeDocument/2006/relationships/tags" Target="../tags/tag89.xml" /><Relationship Id="rId7" Type="http://schemas.openxmlformats.org/officeDocument/2006/relationships/tags" Target="../tags/tag90.xml" /><Relationship Id="rId8" Type="http://schemas.openxmlformats.org/officeDocument/2006/relationships/tags" Target="../tags/tag9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microsoft.com/office/2007/relationships/diagramDrawing" Target="../diagrams/drawing1.xml" /><Relationship Id="rId3" Type="http://schemas.openxmlformats.org/officeDocument/2006/relationships/diagramData" Target="../diagrams/data1.xml" /><Relationship Id="rId4" Type="http://schemas.openxmlformats.org/officeDocument/2006/relationships/diagramLayout" Target="../diagrams/layout1.xml" /><Relationship Id="rId5" Type="http://schemas.openxmlformats.org/officeDocument/2006/relationships/diagramQuickStyle" Target="../diagrams/quickStyle1.xml" /><Relationship Id="rId6" Type="http://schemas.openxmlformats.org/officeDocument/2006/relationships/diagramColors" Target="../diagrams/colors1.xml" /><Relationship Id="rId7" Type="http://schemas.openxmlformats.org/officeDocument/2006/relationships/tags" Target="../tags/tag9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00.xml" /><Relationship Id="rId11" Type="http://schemas.openxmlformats.org/officeDocument/2006/relationships/tags" Target="../tags/tag101.xml" /><Relationship Id="rId12" Type="http://schemas.openxmlformats.org/officeDocument/2006/relationships/tags" Target="../tags/tag102.xml" /><Relationship Id="rId13" Type="http://schemas.openxmlformats.org/officeDocument/2006/relationships/tags" Target="../tags/tag103.xml" /><Relationship Id="rId14" Type="http://schemas.openxmlformats.org/officeDocument/2006/relationships/tags" Target="../tags/tag104.xml" /><Relationship Id="rId15" Type="http://schemas.openxmlformats.org/officeDocument/2006/relationships/tags" Target="../tags/tag105.xml" /><Relationship Id="rId16" Type="http://schemas.openxmlformats.org/officeDocument/2006/relationships/tags" Target="../tags/tag106.xml" /><Relationship Id="rId17" Type="http://schemas.openxmlformats.org/officeDocument/2006/relationships/tags" Target="../tags/tag107.xml" /><Relationship Id="rId18" Type="http://schemas.openxmlformats.org/officeDocument/2006/relationships/tags" Target="../tags/tag108.xml" /><Relationship Id="rId2" Type="http://schemas.openxmlformats.org/officeDocument/2006/relationships/tags" Target="../tags/tag93.xml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tags" Target="../tags/tag96.xml" /><Relationship Id="rId6" Type="http://schemas.openxmlformats.org/officeDocument/2006/relationships/tags" Target="../tags/tag97.xml" /><Relationship Id="rId7" Type="http://schemas.openxmlformats.org/officeDocument/2006/relationships/tags" Target="../tags/tag98.xml" /><Relationship Id="rId8" Type="http://schemas.openxmlformats.org/officeDocument/2006/relationships/image" Target="../media/image2.png" /><Relationship Id="rId9" Type="http://schemas.openxmlformats.org/officeDocument/2006/relationships/tags" Target="../tags/tag99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16.xml" /><Relationship Id="rId11" Type="http://schemas.openxmlformats.org/officeDocument/2006/relationships/tags" Target="../tags/tag117.xml" /><Relationship Id="rId12" Type="http://schemas.openxmlformats.org/officeDocument/2006/relationships/tags" Target="../tags/tag118.xml" /><Relationship Id="rId13" Type="http://schemas.openxmlformats.org/officeDocument/2006/relationships/tags" Target="../tags/tag119.xml" /><Relationship Id="rId14" Type="http://schemas.openxmlformats.org/officeDocument/2006/relationships/tags" Target="../tags/tag120.xml" /><Relationship Id="rId2" Type="http://schemas.openxmlformats.org/officeDocument/2006/relationships/tags" Target="../tags/tag109.xml" /><Relationship Id="rId3" Type="http://schemas.openxmlformats.org/officeDocument/2006/relationships/image" Target="../media/image2.png" /><Relationship Id="rId4" Type="http://schemas.openxmlformats.org/officeDocument/2006/relationships/tags" Target="../tags/tag110.xml" /><Relationship Id="rId5" Type="http://schemas.openxmlformats.org/officeDocument/2006/relationships/tags" Target="../tags/tag111.xml" /><Relationship Id="rId6" Type="http://schemas.openxmlformats.org/officeDocument/2006/relationships/tags" Target="../tags/tag112.xml" /><Relationship Id="rId7" Type="http://schemas.openxmlformats.org/officeDocument/2006/relationships/tags" Target="../tags/tag113.xml" /><Relationship Id="rId8" Type="http://schemas.openxmlformats.org/officeDocument/2006/relationships/tags" Target="../tags/tag114.xml" /><Relationship Id="rId9" Type="http://schemas.openxmlformats.org/officeDocument/2006/relationships/tags" Target="../tags/tag11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21.xml" /><Relationship Id="rId3" Type="http://schemas.openxmlformats.org/officeDocument/2006/relationships/image" Target="../media/image2.png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tags" Target="../tags/tag12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Relationship Id="rId3" Type="http://schemas.openxmlformats.org/officeDocument/2006/relationships/tags" Target="../tags/tag12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33.xml" /><Relationship Id="rId2" Type="http://schemas.openxmlformats.org/officeDocument/2006/relationships/tags" Target="../tags/tag126.xml" /><Relationship Id="rId3" Type="http://schemas.openxmlformats.org/officeDocument/2006/relationships/image" Target="../media/image2.png" /><Relationship Id="rId4" Type="http://schemas.openxmlformats.org/officeDocument/2006/relationships/tags" Target="../tags/tag127.xml" /><Relationship Id="rId5" Type="http://schemas.openxmlformats.org/officeDocument/2006/relationships/tags" Target="../tags/tag128.xml" /><Relationship Id="rId6" Type="http://schemas.openxmlformats.org/officeDocument/2006/relationships/tags" Target="../tags/tag129.xml" /><Relationship Id="rId7" Type="http://schemas.openxmlformats.org/officeDocument/2006/relationships/tags" Target="../tags/tag130.xml" /><Relationship Id="rId8" Type="http://schemas.openxmlformats.org/officeDocument/2006/relationships/tags" Target="../tags/tag131.xml" /><Relationship Id="rId9" Type="http://schemas.openxmlformats.org/officeDocument/2006/relationships/tags" Target="../tags/tag13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34.xml" /><Relationship Id="rId3" Type="http://schemas.openxmlformats.org/officeDocument/2006/relationships/image" Target="../media/image2.png" /><Relationship Id="rId4" Type="http://schemas.openxmlformats.org/officeDocument/2006/relationships/tags" Target="../tags/tag135.xml" /><Relationship Id="rId5" Type="http://schemas.openxmlformats.org/officeDocument/2006/relationships/tags" Target="../tags/tag13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tags" Target="../tags/tag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Relationship Id="rId3" Type="http://schemas.openxmlformats.org/officeDocument/2006/relationships/tags" Target="../tags/tag2.xml" /><Relationship Id="rId4" Type="http://schemas.openxmlformats.org/officeDocument/2006/relationships/tags" Target="../tags/tag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.xml" /><Relationship Id="rId3" Type="http://schemas.openxmlformats.org/officeDocument/2006/relationships/tags" Target="../tags/tag5.xml" /><Relationship Id="rId4" Type="http://schemas.openxmlformats.org/officeDocument/2006/relationships/tags" Target="../tags/tag6.xml" /><Relationship Id="rId5" Type="http://schemas.openxmlformats.org/officeDocument/2006/relationships/image" Target="../media/image2.png" /><Relationship Id="rId6" Type="http://schemas.openxmlformats.org/officeDocument/2006/relationships/tags" Target="../tags/tag7.xml" /><Relationship Id="rId7" Type="http://schemas.openxmlformats.org/officeDocument/2006/relationships/tags" Target="../tags/tag8.xml" /><Relationship Id="rId8" Type="http://schemas.openxmlformats.org/officeDocument/2006/relationships/tags" Target="../tags/tag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 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0" y="0"/>
            <a:ext cx="5913438" cy="6856413"/>
          </a:xfrm>
          <a:custGeom>
            <a:gdLst>
              <a:gd name="T0" fmla="*/ 0 w 5913247"/>
              <a:gd name="T1" fmla="*/ 0 h 6856326"/>
              <a:gd name="T2" fmla="*/ 5913247 w 5913247"/>
              <a:gd name="T3" fmla="*/ 0 h 6856326"/>
              <a:gd name="T4" fmla="*/ 3086951 w 5913247"/>
              <a:gd name="T5" fmla="*/ 6856326 h 6856326"/>
              <a:gd name="T6" fmla="*/ 0 w 5913247"/>
              <a:gd name="T7" fmla="*/ 6856326 h 6856326"/>
              <a:gd name="T8" fmla="*/ 0 60000 65536"/>
              <a:gd name="T9" fmla="*/ 0 60000 65536"/>
              <a:gd name="T10" fmla="*/ 0 60000 65536"/>
              <a:gd name="T11" fmla="*/ 0 60000 65536"/>
              <a:gd name="T12" fmla="*/ 0 w 5913247"/>
              <a:gd name="T13" fmla="*/ 0 h 6856326"/>
              <a:gd name="T14" fmla="*/ 5913247 w 5913247"/>
              <a:gd name="T15" fmla="*/ 6856326 h 685632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913247" h="6856326">
                <a:moveTo>
                  <a:pt x="0" y="0"/>
                </a:moveTo>
                <a:lnTo>
                  <a:pt x="5913247" y="0"/>
                </a:lnTo>
                <a:lnTo>
                  <a:pt x="3086951" y="6856326"/>
                </a:lnTo>
                <a:lnTo>
                  <a:pt x="0" y="6856326"/>
                </a:lnTo>
                <a:close/>
              </a:path>
            </a:pathLst>
          </a:custGeom>
          <a:blipFill dpi="0" rotWithShape="1">
            <a:blip r:embed="rId2"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任意多边形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 rot="1344138">
            <a:off x="4959945" y="-399665"/>
            <a:ext cx="449036" cy="4814888"/>
          </a:xfrm>
          <a:custGeom>
            <a:gdLst>
              <a:gd name="T0" fmla="*/ 0 w 796216"/>
              <a:gd name="T1" fmla="*/ 328215 h 4813865"/>
              <a:gd name="T2" fmla="*/ 796216 w 796216"/>
              <a:gd name="T3" fmla="*/ 0 h 4813865"/>
              <a:gd name="T4" fmla="*/ 796216 w 796216"/>
              <a:gd name="T5" fmla="*/ 4485651 h 4813865"/>
              <a:gd name="T6" fmla="*/ 0 w 796216"/>
              <a:gd name="T7" fmla="*/ 4813865 h 4813865"/>
              <a:gd name="T8" fmla="*/ 0 60000 65536"/>
              <a:gd name="T9" fmla="*/ 0 60000 65536"/>
              <a:gd name="T10" fmla="*/ 0 60000 65536"/>
              <a:gd name="T11" fmla="*/ 0 60000 65536"/>
              <a:gd name="T12" fmla="*/ 0 w 796216"/>
              <a:gd name="T13" fmla="*/ 0 h 4813865"/>
              <a:gd name="T14" fmla="*/ 796216 w 796216"/>
              <a:gd name="T15" fmla="*/ 4813865 h 4813865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96216" h="4813865">
                <a:moveTo>
                  <a:pt x="0" y="328215"/>
                </a:moveTo>
                <a:lnTo>
                  <a:pt x="796216" y="0"/>
                </a:lnTo>
                <a:lnTo>
                  <a:pt x="796216" y="4485651"/>
                </a:lnTo>
                <a:lnTo>
                  <a:pt x="0" y="4813865"/>
                </a:lnTo>
                <a:close/>
              </a:path>
            </a:pathLst>
          </a:custGeom>
          <a:solidFill>
            <a:srgbClr val="E0372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zh-CN" sz="1200" b="1">
              <a:solidFill>
                <a:srgbClr val="F2EBE3"/>
              </a:solidFill>
              <a:sym typeface="宋体" panose="02010600030101010101" pitchFamily="2" charset="-122"/>
            </a:endParaRPr>
          </a:p>
        </p:txBody>
      </p:sp>
      <p:sp>
        <p:nvSpPr>
          <p:cNvPr id="6" name="任意多边形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 rot="1344138">
            <a:off x="5878439" y="-288612"/>
            <a:ext cx="190297" cy="3271838"/>
          </a:xfrm>
          <a:custGeom>
            <a:gdLst>
              <a:gd name="T0" fmla="*/ 0 w 530372"/>
              <a:gd name="T1" fmla="*/ 218629 h 3272305"/>
              <a:gd name="T2" fmla="*/ 530372 w 530372"/>
              <a:gd name="T3" fmla="*/ 0 h 3272305"/>
              <a:gd name="T4" fmla="*/ 530372 w 530372"/>
              <a:gd name="T5" fmla="*/ 3053676 h 3272305"/>
              <a:gd name="T6" fmla="*/ 0 w 530372"/>
              <a:gd name="T7" fmla="*/ 3272305 h 3272305"/>
              <a:gd name="T8" fmla="*/ 0 60000 65536"/>
              <a:gd name="T9" fmla="*/ 0 60000 65536"/>
              <a:gd name="T10" fmla="*/ 0 60000 65536"/>
              <a:gd name="T11" fmla="*/ 0 60000 65536"/>
              <a:gd name="T12" fmla="*/ 0 w 530372"/>
              <a:gd name="T13" fmla="*/ 0 h 3272305"/>
              <a:gd name="T14" fmla="*/ 530372 w 530372"/>
              <a:gd name="T15" fmla="*/ 3272305 h 3272305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30372" h="3272304">
                <a:moveTo>
                  <a:pt x="0" y="218629"/>
                </a:moveTo>
                <a:lnTo>
                  <a:pt x="530372" y="0"/>
                </a:lnTo>
                <a:lnTo>
                  <a:pt x="530372" y="3053676"/>
                </a:lnTo>
                <a:lnTo>
                  <a:pt x="0" y="3272305"/>
                </a:lnTo>
                <a:close/>
              </a:path>
            </a:pathLst>
          </a:custGeom>
          <a:solidFill>
            <a:srgbClr val="0164D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zh-CN" sz="1200" b="1">
              <a:solidFill>
                <a:srgbClr val="F2EBE3"/>
              </a:solidFill>
              <a:sym typeface="宋体" panose="02010600030101010101" pitchFamily="2" charset="-122"/>
            </a:endParaRPr>
          </a:p>
        </p:txBody>
      </p:sp>
      <p:sp>
        <p:nvSpPr>
          <p:cNvPr id="20" name="任意多边形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 rot="1344138">
            <a:off x="2769411" y="4231900"/>
            <a:ext cx="190297" cy="3271838"/>
          </a:xfrm>
          <a:custGeom>
            <a:gdLst>
              <a:gd name="T0" fmla="*/ 0 w 530372"/>
              <a:gd name="T1" fmla="*/ 218629 h 3272305"/>
              <a:gd name="T2" fmla="*/ 530372 w 530372"/>
              <a:gd name="T3" fmla="*/ 0 h 3272305"/>
              <a:gd name="T4" fmla="*/ 530372 w 530372"/>
              <a:gd name="T5" fmla="*/ 3053676 h 3272305"/>
              <a:gd name="T6" fmla="*/ 0 w 530372"/>
              <a:gd name="T7" fmla="*/ 3272305 h 3272305"/>
              <a:gd name="T8" fmla="*/ 0 60000 65536"/>
              <a:gd name="T9" fmla="*/ 0 60000 65536"/>
              <a:gd name="T10" fmla="*/ 0 60000 65536"/>
              <a:gd name="T11" fmla="*/ 0 60000 65536"/>
              <a:gd name="T12" fmla="*/ 0 w 530372"/>
              <a:gd name="T13" fmla="*/ 0 h 3272305"/>
              <a:gd name="T14" fmla="*/ 530372 w 530372"/>
              <a:gd name="T15" fmla="*/ 3272305 h 3272305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30372" h="3272304">
                <a:moveTo>
                  <a:pt x="0" y="218629"/>
                </a:moveTo>
                <a:lnTo>
                  <a:pt x="530372" y="0"/>
                </a:lnTo>
                <a:lnTo>
                  <a:pt x="530372" y="3053676"/>
                </a:lnTo>
                <a:lnTo>
                  <a:pt x="0" y="3272305"/>
                </a:lnTo>
                <a:close/>
              </a:path>
            </a:pathLst>
          </a:custGeom>
          <a:solidFill>
            <a:srgbClr val="0164D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1400">
              <a:solidFill>
                <a:srgbClr val="F2EBE3"/>
              </a:solidFill>
              <a:sym typeface="宋体" panose="02010600030101010101" pitchFamily="2" charset="-122"/>
            </a:endParaRPr>
          </a:p>
        </p:txBody>
      </p:sp>
      <p:sp>
        <p:nvSpPr>
          <p:cNvPr id="21" name="任意多边形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 rot="1344138">
            <a:off x="3011114" y="5780618"/>
            <a:ext cx="190297" cy="3271838"/>
          </a:xfrm>
          <a:custGeom>
            <a:gdLst>
              <a:gd name="T0" fmla="*/ 0 w 530372"/>
              <a:gd name="T1" fmla="*/ 218629 h 3272305"/>
              <a:gd name="T2" fmla="*/ 530372 w 530372"/>
              <a:gd name="T3" fmla="*/ 0 h 3272305"/>
              <a:gd name="T4" fmla="*/ 530372 w 530372"/>
              <a:gd name="T5" fmla="*/ 3053676 h 3272305"/>
              <a:gd name="T6" fmla="*/ 0 w 530372"/>
              <a:gd name="T7" fmla="*/ 3272305 h 3272305"/>
              <a:gd name="T8" fmla="*/ 0 60000 65536"/>
              <a:gd name="T9" fmla="*/ 0 60000 65536"/>
              <a:gd name="T10" fmla="*/ 0 60000 65536"/>
              <a:gd name="T11" fmla="*/ 0 60000 65536"/>
              <a:gd name="T12" fmla="*/ 0 w 530372"/>
              <a:gd name="T13" fmla="*/ 0 h 3272305"/>
              <a:gd name="T14" fmla="*/ 530372 w 530372"/>
              <a:gd name="T15" fmla="*/ 3272305 h 3272305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30372" h="3272304">
                <a:moveTo>
                  <a:pt x="0" y="218629"/>
                </a:moveTo>
                <a:lnTo>
                  <a:pt x="530372" y="0"/>
                </a:lnTo>
                <a:lnTo>
                  <a:pt x="530372" y="3053676"/>
                </a:lnTo>
                <a:lnTo>
                  <a:pt x="0" y="3272305"/>
                </a:lnTo>
                <a:close/>
              </a:path>
            </a:pathLst>
          </a:custGeom>
          <a:solidFill>
            <a:srgbClr val="E0372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zh-CN" sz="1200" b="1">
              <a:solidFill>
                <a:srgbClr val="F2EBE3"/>
              </a:solidFill>
              <a:sym typeface="宋体" panose="02010600030101010101" pitchFamily="2" charset="-122"/>
            </a:endParaRPr>
          </a:p>
        </p:txBody>
      </p:sp>
      <p:sp>
        <p:nvSpPr>
          <p:cNvPr id="53" name="矩形 5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7667199" y="4238200"/>
            <a:ext cx="37866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90000"/>
              </a:lnSpc>
              <a:spcBef>
                <a:spcPts val="1000"/>
              </a:spcBef>
            </a:pPr>
            <a:r>
              <a:rPr lang="zh-CN" altLang="en-US" sz="4000" b="1">
                <a:solidFill>
                  <a:srgbClr val="0164DC"/>
                </a:solidFill>
                <a:latin typeface="+mj-lt"/>
              </a:rPr>
              <a:t>请在此</a:t>
            </a:r>
            <a:r>
              <a:rPr lang="zh-CN" altLang="en-US" sz="4000" b="1" smtClean="0">
                <a:solidFill>
                  <a:srgbClr val="0164DC"/>
                </a:solidFill>
                <a:latin typeface="+mj-lt"/>
              </a:rPr>
              <a:t>输入标题</a:t>
            </a:r>
            <a:endParaRPr lang="zh-CN" altLang="en-US" sz="4000" b="1">
              <a:solidFill>
                <a:srgbClr val="0164DC"/>
              </a:solidFill>
              <a:latin typeface="+mj-lt"/>
            </a:endParaRPr>
          </a:p>
        </p:txBody>
      </p:sp>
      <p:sp>
        <p:nvSpPr>
          <p:cNvPr id="54" name="矩形 5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7970744" y="4860780"/>
            <a:ext cx="34830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YOUR TITLE</a:t>
            </a:r>
            <a:endParaRPr lang="zh-CN" altLang="en-US" sz="11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5" name="文本框 5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4724399" y="5285121"/>
            <a:ext cx="6729413" cy="762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</a:rPr>
              <a:t>请</a:t>
            </a:r>
            <a:r>
              <a:rPr lang="zh-CN" altLang="en-US" sz="1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在此输入补充解释内容，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请在此输入补充解释内容</a:t>
            </a:r>
            <a:r>
              <a:rPr lang="zh-CN" altLang="en-US" sz="1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请在此输入补充解释内容</a:t>
            </a:r>
            <a:r>
              <a:rPr lang="zh-CN" altLang="en-US" sz="1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，请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</a:rPr>
              <a:t>在此输入补充解释内容</a:t>
            </a:r>
            <a:r>
              <a:rPr lang="zh-CN" altLang="en-US" sz="1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请在此输入补充解释内容</a:t>
            </a:r>
            <a:r>
              <a:rPr lang="zh-CN" altLang="en-US" sz="1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请在此输入补充解释</a:t>
            </a:r>
            <a:r>
              <a:rPr lang="zh-CN" altLang="en-US" sz="1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内容，请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</a:rPr>
              <a:t>在此输入补充</a:t>
            </a:r>
            <a:r>
              <a:rPr lang="zh-CN" altLang="en-US" sz="1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解更多模板：释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</a:rPr>
              <a:t>内容，请在此输入补充解释内容，请在此输入补充解释内容，请在此输入补充解释内容，请在此输入补充解释内容，请在此输入补充解释</a:t>
            </a:r>
            <a:r>
              <a:rPr lang="zh-CN" altLang="en-US" sz="1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zh-CN" altLang="en-US" sz="1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椭圆 1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11522394" y="4332008"/>
            <a:ext cx="45719" cy="828000"/>
          </a:xfrm>
          <a:prstGeom prst="roundRect">
            <a:avLst/>
          </a:prstGeom>
          <a:solidFill>
            <a:srgbClr val="0164D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88000" rIns="0" anchor="ctr"/>
          <a:lstStyle/>
          <a:p>
            <a:pPr algn="r"/>
            <a:endParaRPr lang="zh-CN" altLang="zh-CN">
              <a:solidFill>
                <a:srgbClr val="F2EBE3"/>
              </a:solidFill>
            </a:endParaRPr>
          </a:p>
        </p:txBody>
      </p:sp>
      <p:sp>
        <p:nvSpPr>
          <p:cNvPr id="2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3038775401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132560" y="2620045"/>
            <a:ext cx="3971925" cy="317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Oval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4284041" y="2893603"/>
            <a:ext cx="3697586" cy="2065851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0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40616" y="2350686"/>
            <a:ext cx="946699" cy="82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>
                <a:solidFill>
                  <a:srgbClr val="0164DC"/>
                </a:solidFill>
                <a:latin typeface="+mn-ea"/>
                <a:ea typeface="+mn-ea"/>
              </a:rPr>
              <a:t>01</a:t>
            </a:r>
            <a:endParaRPr lang="zh-CN" altLang="en-US" sz="4400">
              <a:solidFill>
                <a:srgbClr val="0164DC"/>
              </a:solidFill>
              <a:latin typeface="+mn-ea"/>
              <a:ea typeface="+mn-ea"/>
            </a:endParaRPr>
          </a:p>
        </p:txBody>
      </p:sp>
      <p:sp>
        <p:nvSpPr>
          <p:cNvPr id="71" name="MH_SubTitl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flipH="1">
            <a:off x="1647894" y="2410077"/>
            <a:ext cx="2171351" cy="711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>
                <a:solidFill>
                  <a:srgbClr val="0164DC"/>
                </a:solidFill>
                <a:latin typeface="思源黑体 CN ExtraLight"/>
                <a:ea typeface="思源黑体 CN ExtraLight"/>
              </a:rPr>
              <a:t>请在此输入补充解释内容，请在此输入补充解释内容</a:t>
            </a:r>
          </a:p>
        </p:txBody>
      </p:sp>
      <p:cxnSp>
        <p:nvCxnSpPr>
          <p:cNvPr id="72" name="MH_Other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>
            <p:custDataLst>
              <p:tags r:id="rId6"/>
            </p:custDataLst>
          </p:nvPr>
        </p:nvCxnSpPr>
        <p:spPr>
          <a:xfrm>
            <a:off x="813640" y="3161972"/>
            <a:ext cx="2844000" cy="0"/>
          </a:xfrm>
          <a:prstGeom prst="line">
            <a:avLst/>
          </a:prstGeom>
          <a:noFill/>
          <a:ln w="3175">
            <a:solidFill>
              <a:schemeClr val="accent1"/>
            </a:solidFill>
            <a:prstDash val="sysDash"/>
          </a:ln>
        </p:spPr>
      </p:cxnSp>
      <p:sp>
        <p:nvSpPr>
          <p:cNvPr id="73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>
            <p:custDataLst>
              <p:tags r:id="rId7"/>
            </p:custDataLst>
          </p:nvPr>
        </p:nvSpPr>
        <p:spPr>
          <a:xfrm>
            <a:off x="640616" y="3468053"/>
            <a:ext cx="946699" cy="829104"/>
          </a:xfrm>
          <a:prstGeom prst="rect">
            <a:avLst/>
          </a:prstGeom>
          <a:noFill/>
        </p:spPr>
        <p:txBody>
          <a:bodyPr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4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02</a:t>
            </a:r>
            <a:endParaRPr lang="zh-CN" altLang="en-US" sz="44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4" name="MH_SubTitl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 flipH="1">
            <a:off x="1647894" y="3516752"/>
            <a:ext cx="2171351" cy="732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/>
                <a:ea typeface="思源黑体 CN ExtraLight"/>
              </a:rPr>
              <a:t>请在此输入补充解释内容，请在此输入补充解释内容</a:t>
            </a:r>
          </a:p>
        </p:txBody>
      </p:sp>
      <p:cxnSp>
        <p:nvCxnSpPr>
          <p:cNvPr id="75" name="MH_Other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>
            <p:custDataLst>
              <p:tags r:id="rId9"/>
            </p:custDataLst>
          </p:nvPr>
        </p:nvCxnSpPr>
        <p:spPr>
          <a:xfrm>
            <a:off x="813640" y="4279338"/>
            <a:ext cx="284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ash"/>
          </a:ln>
        </p:spPr>
      </p:cxnSp>
      <p:sp>
        <p:nvSpPr>
          <p:cNvPr id="76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>
            <p:custDataLst>
              <p:tags r:id="rId10"/>
            </p:custDataLst>
          </p:nvPr>
        </p:nvSpPr>
        <p:spPr>
          <a:xfrm>
            <a:off x="640616" y="4687324"/>
            <a:ext cx="946699" cy="829104"/>
          </a:xfrm>
          <a:prstGeom prst="rect">
            <a:avLst/>
          </a:prstGeom>
          <a:noFill/>
        </p:spPr>
        <p:txBody>
          <a:bodyPr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4400" smtClean="0">
                <a:solidFill>
                  <a:srgbClr val="0164DC"/>
                </a:solidFill>
                <a:latin typeface="+mn-ea"/>
              </a:rPr>
              <a:t>03</a:t>
            </a:r>
            <a:endParaRPr lang="zh-CN" altLang="en-US" sz="44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77" name="MH_SubTitl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 flipH="1">
            <a:off x="1647894" y="4736023"/>
            <a:ext cx="2171351" cy="732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>
                <a:solidFill>
                  <a:srgbClr val="0164DC"/>
                </a:solidFill>
                <a:latin typeface="思源黑体 CN ExtraLight"/>
                <a:ea typeface="思源黑体 CN ExtraLight"/>
              </a:rPr>
              <a:t>请在此输入补充解释内容，请在此输入补充解释内容</a:t>
            </a:r>
          </a:p>
        </p:txBody>
      </p:sp>
      <p:cxnSp>
        <p:nvCxnSpPr>
          <p:cNvPr id="78" name="MH_Other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>
            <p:custDataLst>
              <p:tags r:id="rId12"/>
            </p:custDataLst>
          </p:nvPr>
        </p:nvCxnSpPr>
        <p:spPr>
          <a:xfrm>
            <a:off x="813640" y="5498609"/>
            <a:ext cx="2844000" cy="0"/>
          </a:xfrm>
          <a:prstGeom prst="line">
            <a:avLst/>
          </a:prstGeom>
          <a:noFill/>
          <a:ln w="3175">
            <a:solidFill>
              <a:schemeClr val="accent1"/>
            </a:solidFill>
            <a:prstDash val="sysDash"/>
          </a:ln>
        </p:spPr>
      </p:cxnSp>
      <p:sp>
        <p:nvSpPr>
          <p:cNvPr id="79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500412" y="2350686"/>
            <a:ext cx="946699" cy="82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04</a:t>
            </a:r>
            <a:endParaRPr lang="zh-CN" altLang="en-US" sz="440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0" name="MH_SubTitl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 flipH="1">
            <a:off x="9507690" y="2410077"/>
            <a:ext cx="2171351" cy="711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/>
                <a:ea typeface="思源黑体 CN ExtraLight"/>
              </a:rPr>
              <a:t>请在此输入补充解释内容，请在此输入补充解释内容</a:t>
            </a:r>
          </a:p>
        </p:txBody>
      </p:sp>
      <p:cxnSp>
        <p:nvCxnSpPr>
          <p:cNvPr id="81" name="MH_Other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>
            <p:custDataLst>
              <p:tags r:id="rId15"/>
            </p:custDataLst>
          </p:nvPr>
        </p:nvCxnSpPr>
        <p:spPr>
          <a:xfrm>
            <a:off x="8673436" y="3161972"/>
            <a:ext cx="284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ash"/>
          </a:ln>
        </p:spPr>
      </p:cxnSp>
      <p:sp>
        <p:nvSpPr>
          <p:cNvPr id="82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>
            <p:custDataLst>
              <p:tags r:id="rId16"/>
            </p:custDataLst>
          </p:nvPr>
        </p:nvSpPr>
        <p:spPr>
          <a:xfrm>
            <a:off x="8500412" y="3468053"/>
            <a:ext cx="946699" cy="829104"/>
          </a:xfrm>
          <a:prstGeom prst="rect">
            <a:avLst/>
          </a:prstGeom>
          <a:noFill/>
        </p:spPr>
        <p:txBody>
          <a:bodyPr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4400" smtClean="0">
                <a:solidFill>
                  <a:srgbClr val="0164DC"/>
                </a:solidFill>
                <a:latin typeface="+mn-ea"/>
              </a:rPr>
              <a:t>05</a:t>
            </a:r>
            <a:endParaRPr lang="zh-CN" altLang="en-US" sz="44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83" name="MH_SubTitl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 flipH="1">
            <a:off x="9507690" y="3516752"/>
            <a:ext cx="2171351" cy="732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>
                <a:solidFill>
                  <a:srgbClr val="0164DC"/>
                </a:solidFill>
                <a:latin typeface="思源黑体 CN ExtraLight"/>
                <a:ea typeface="思源黑体 CN ExtraLight"/>
              </a:rPr>
              <a:t>请在此输入补充解释内容，请在此输入补充解释内容</a:t>
            </a:r>
          </a:p>
        </p:txBody>
      </p:sp>
      <p:cxnSp>
        <p:nvCxnSpPr>
          <p:cNvPr id="84" name="MH_Other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>
            <p:custDataLst>
              <p:tags r:id="rId18"/>
            </p:custDataLst>
          </p:nvPr>
        </p:nvCxnSpPr>
        <p:spPr>
          <a:xfrm>
            <a:off x="8673436" y="4279338"/>
            <a:ext cx="2844000" cy="0"/>
          </a:xfrm>
          <a:prstGeom prst="line">
            <a:avLst/>
          </a:prstGeom>
          <a:noFill/>
          <a:ln w="3175">
            <a:solidFill>
              <a:schemeClr val="accent1"/>
            </a:solidFill>
            <a:prstDash val="sysDash"/>
          </a:ln>
        </p:spPr>
      </p:cxnSp>
      <p:sp>
        <p:nvSpPr>
          <p:cNvPr id="85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>
            <p:custDataLst>
              <p:tags r:id="rId19"/>
            </p:custDataLst>
          </p:nvPr>
        </p:nvSpPr>
        <p:spPr>
          <a:xfrm>
            <a:off x="8500412" y="4687324"/>
            <a:ext cx="946699" cy="829104"/>
          </a:xfrm>
          <a:prstGeom prst="rect">
            <a:avLst/>
          </a:prstGeom>
          <a:noFill/>
        </p:spPr>
        <p:txBody>
          <a:bodyPr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4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06</a:t>
            </a:r>
            <a:endParaRPr lang="zh-CN" altLang="en-US" sz="44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86" name="MH_SubTitl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 flipH="1">
            <a:off x="9507690" y="4736023"/>
            <a:ext cx="2171351" cy="732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/>
                <a:ea typeface="思源黑体 CN ExtraLight"/>
              </a:rPr>
              <a:t>请在此输入补充解释内容，请在此输入补充解释内容</a:t>
            </a:r>
          </a:p>
        </p:txBody>
      </p:sp>
      <p:cxnSp>
        <p:nvCxnSpPr>
          <p:cNvPr id="87" name="MH_Other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>
            <p:custDataLst>
              <p:tags r:id="rId21"/>
            </p:custDataLst>
          </p:nvPr>
        </p:nvCxnSpPr>
        <p:spPr>
          <a:xfrm>
            <a:off x="8673436" y="5498609"/>
            <a:ext cx="284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ash"/>
          </a:ln>
        </p:spPr>
      </p:cxnSp>
      <p:cxnSp>
        <p:nvCxnSpPr>
          <p:cNvPr id="88" name="直接连接符 8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752325" y="95273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91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306546" y="59814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>
                <a:solidFill>
                  <a:srgbClr val="0164DC"/>
                </a:solidFill>
                <a:latin typeface="+mn-ea"/>
              </a:rPr>
              <a:t>请</a:t>
            </a:r>
            <a:r>
              <a:rPr lang="zh-CN" altLang="en-US" sz="2800" smtClean="0">
                <a:solidFill>
                  <a:srgbClr val="0164DC"/>
                </a:solidFill>
                <a:latin typeface="+mn-ea"/>
              </a:rPr>
              <a:t>在此输入本页小标题</a:t>
            </a:r>
            <a:endParaRPr lang="zh-CN" altLang="en-US" sz="28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3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477776588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"/>
            </p:custDataLst>
          </p:nvPr>
        </p:nvSpPr>
        <p:spPr>
          <a:xfrm>
            <a:off x="3612335" y="3501468"/>
            <a:ext cx="1259160" cy="1259160"/>
          </a:xfrm>
          <a:prstGeom prst="ellipse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endParaRPr lang="zh-CN" altLang="en-US" sz="1400">
              <a:solidFill>
                <a:schemeClr val="bg1">
                  <a:lumMod val="85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8" name="MH_SubTitl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3"/>
            </p:custDataLst>
          </p:nvPr>
        </p:nvSpPr>
        <p:spPr>
          <a:xfrm>
            <a:off x="2505528" y="3048886"/>
            <a:ext cx="855871" cy="855871"/>
          </a:xfrm>
          <a:prstGeom prst="ellipse">
            <a:avLst/>
          </a:prstGeom>
          <a:noFill/>
          <a:ln w="3175">
            <a:solidFill>
              <a:srgbClr val="0164DC"/>
            </a:solidFill>
            <a:prstDash val="sysDash"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1400">
                <a:solidFill>
                  <a:srgbClr val="0164DC"/>
                </a:solidFill>
                <a:latin typeface="思源黑体 CN ExtraLight" panose="020b0200000000000000" pitchFamily="34" charset="-122"/>
              </a:rPr>
              <a:t>关键词</a:t>
            </a:r>
          </a:p>
        </p:txBody>
      </p:sp>
      <p:sp>
        <p:nvSpPr>
          <p:cNvPr id="9" name="MH_SubTitl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4"/>
            </p:custDataLst>
          </p:nvPr>
        </p:nvSpPr>
        <p:spPr>
          <a:xfrm>
            <a:off x="4973064" y="2188535"/>
            <a:ext cx="2258423" cy="2258423"/>
          </a:xfrm>
          <a:prstGeom prst="ellipse">
            <a:avLst/>
          </a:prstGeom>
          <a:blipFill dpi="0" rotWithShape="1">
            <a:blip r:embed="rId5"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en-US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MH_SubTitl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6"/>
            </p:custDataLst>
          </p:nvPr>
        </p:nvSpPr>
        <p:spPr>
          <a:xfrm>
            <a:off x="3640715" y="3480556"/>
            <a:ext cx="1259161" cy="1259160"/>
          </a:xfrm>
          <a:prstGeom prst="ellipse">
            <a:avLst/>
          </a:prstGeom>
          <a:solidFill>
            <a:srgbClr val="0164D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思源黑体 CN ExtraLight" panose="020b0200000000000000" pitchFamily="34" charset="-122"/>
              </a:rPr>
              <a:t>关键词</a:t>
            </a:r>
          </a:p>
        </p:txBody>
      </p:sp>
      <p:sp>
        <p:nvSpPr>
          <p:cNvPr id="15" name="MH_Other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7"/>
            </p:custDataLst>
          </p:nvPr>
        </p:nvSpPr>
        <p:spPr>
          <a:xfrm>
            <a:off x="3743778" y="2914456"/>
            <a:ext cx="322632" cy="322632"/>
          </a:xfrm>
          <a:prstGeom prst="ellipse">
            <a:avLst/>
          </a:prstGeom>
          <a:solidFill>
            <a:srgbClr val="0164D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chemeClr val="bg1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16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8"/>
            </p:custDataLst>
          </p:nvPr>
        </p:nvSpPr>
        <p:spPr>
          <a:xfrm>
            <a:off x="4235193" y="2693394"/>
            <a:ext cx="513821" cy="51382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17" name="MH_Other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9"/>
            </p:custDataLst>
          </p:nvPr>
        </p:nvSpPr>
        <p:spPr>
          <a:xfrm>
            <a:off x="6786375" y="2092940"/>
            <a:ext cx="513821" cy="513821"/>
          </a:xfrm>
          <a:prstGeom prst="ellipse">
            <a:avLst/>
          </a:prstGeom>
          <a:solidFill>
            <a:srgbClr val="0164D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chemeClr val="bg1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18" name="MH_Other_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0"/>
            </p:custDataLst>
          </p:nvPr>
        </p:nvSpPr>
        <p:spPr>
          <a:xfrm>
            <a:off x="8772951" y="4388705"/>
            <a:ext cx="256911" cy="25691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19" name="MH_Other_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1"/>
            </p:custDataLst>
          </p:nvPr>
        </p:nvSpPr>
        <p:spPr>
          <a:xfrm>
            <a:off x="7389816" y="3517898"/>
            <a:ext cx="174759" cy="17475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chemeClr val="bg1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21" name="MH_SubTitle_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2"/>
            </p:custDataLst>
          </p:nvPr>
        </p:nvSpPr>
        <p:spPr>
          <a:xfrm>
            <a:off x="8460776" y="2228865"/>
            <a:ext cx="755795" cy="75579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思源黑体 CN ExtraLight" panose="020b0200000000000000" pitchFamily="34" charset="-122"/>
              </a:rPr>
              <a:t>关键词</a:t>
            </a:r>
          </a:p>
        </p:txBody>
      </p:sp>
      <p:sp>
        <p:nvSpPr>
          <p:cNvPr id="22" name="MH_Other_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3"/>
            </p:custDataLst>
          </p:nvPr>
        </p:nvSpPr>
        <p:spPr>
          <a:xfrm>
            <a:off x="5174711" y="4405135"/>
            <a:ext cx="174758" cy="17475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23" name="MH_Other_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4"/>
            </p:custDataLst>
          </p:nvPr>
        </p:nvSpPr>
        <p:spPr>
          <a:xfrm>
            <a:off x="6899894" y="4218428"/>
            <a:ext cx="88127" cy="86633"/>
          </a:xfrm>
          <a:prstGeom prst="ellipse">
            <a:avLst/>
          </a:prstGeom>
          <a:solidFill>
            <a:srgbClr val="34211B">
              <a:alpha val="30000"/>
            </a:srgbClr>
          </a:solidFill>
          <a:ln>
            <a:noFill/>
          </a:ln>
        </p:spPr>
        <p:txBody>
          <a:bodyPr lIns="0" rIns="0" rtlCol="0" anchor="ctr"/>
          <a:lstStyle/>
          <a:p>
            <a:pPr algn="ctr">
              <a:spcBef>
                <a:spcPct val="0"/>
              </a:spcBef>
            </a:pPr>
            <a:endParaRPr lang="zh-CN" altLang="en-US" sz="160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5" name="MH_Other_1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5"/>
            </p:custDataLst>
          </p:nvPr>
        </p:nvSpPr>
        <p:spPr>
          <a:xfrm>
            <a:off x="4949167" y="2194510"/>
            <a:ext cx="2292778" cy="2292778"/>
          </a:xfrm>
          <a:prstGeom prst="ellipse">
            <a:avLst/>
          </a:prstGeom>
          <a:noFill/>
          <a:ln w="3175">
            <a:solidFill>
              <a:srgbClr val="0164DC"/>
            </a:solidFill>
            <a:prstDash val="sysDash"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endParaRPr lang="zh-CN" altLang="en-US" sz="1400">
              <a:solidFill>
                <a:schemeClr val="bg1">
                  <a:lumMod val="85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26" name="MH_Other_1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6"/>
            </p:custDataLst>
          </p:nvPr>
        </p:nvSpPr>
        <p:spPr>
          <a:xfrm>
            <a:off x="4872990" y="2166131"/>
            <a:ext cx="2421232" cy="2421233"/>
          </a:xfrm>
          <a:prstGeom prst="ellipse">
            <a:avLst/>
          </a:prstGeom>
          <a:noFill/>
          <a:ln w="3175">
            <a:solidFill>
              <a:srgbClr val="0164DC"/>
            </a:solidFill>
            <a:prstDash val="sysDash"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endParaRPr lang="zh-CN" altLang="en-US" sz="1400">
              <a:solidFill>
                <a:schemeClr val="bg1">
                  <a:lumMod val="85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27" name="MH_Other_1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7"/>
            </p:custDataLst>
          </p:nvPr>
        </p:nvSpPr>
        <p:spPr>
          <a:xfrm>
            <a:off x="4895394" y="2166130"/>
            <a:ext cx="2377916" cy="2377917"/>
          </a:xfrm>
          <a:prstGeom prst="ellipse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endParaRPr lang="zh-CN" altLang="en-US" sz="1400">
              <a:solidFill>
                <a:schemeClr val="bg1">
                  <a:lumMod val="85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28" name="MH_Other_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8"/>
            </p:custDataLst>
          </p:nvPr>
        </p:nvSpPr>
        <p:spPr>
          <a:xfrm>
            <a:off x="4850585" y="3193772"/>
            <a:ext cx="88127" cy="88126"/>
          </a:xfrm>
          <a:prstGeom prst="ellipse">
            <a:avLst/>
          </a:prstGeom>
          <a:solidFill>
            <a:srgbClr val="34211B">
              <a:alpha val="30000"/>
            </a:srgbClr>
          </a:solidFill>
          <a:ln>
            <a:noFill/>
          </a:ln>
        </p:spPr>
        <p:txBody>
          <a:bodyPr lIns="0" rIns="0" rtlCol="0" anchor="ctr"/>
          <a:lstStyle/>
          <a:p>
            <a:pPr algn="ctr">
              <a:spcBef>
                <a:spcPct val="0"/>
              </a:spcBef>
            </a:pPr>
            <a:endParaRPr lang="zh-CN" altLang="en-US" sz="160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9" name="MH_Other_1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9"/>
            </p:custDataLst>
          </p:nvPr>
        </p:nvSpPr>
        <p:spPr>
          <a:xfrm>
            <a:off x="7800576" y="3192279"/>
            <a:ext cx="86633" cy="8663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lIns="0" rIns="0" rtlCol="0" anchor="ctr"/>
          <a:lstStyle/>
          <a:p>
            <a:pPr algn="ctr">
              <a:spcBef>
                <a:spcPct val="0"/>
              </a:spcBef>
            </a:pPr>
            <a:endParaRPr lang="zh-CN" altLang="en-US" sz="1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MH_Other_1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0"/>
            </p:custDataLst>
          </p:nvPr>
        </p:nvSpPr>
        <p:spPr>
          <a:xfrm>
            <a:off x="7463006" y="2572408"/>
            <a:ext cx="388353" cy="389846"/>
          </a:xfrm>
          <a:prstGeom prst="ellipse">
            <a:avLst/>
          </a:prstGeom>
          <a:noFill/>
          <a:ln w="3175">
            <a:solidFill>
              <a:srgbClr val="0164DC"/>
            </a:solidFill>
            <a:prstDash val="sysDash"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endParaRPr lang="zh-CN" altLang="en-US" sz="1400">
              <a:solidFill>
                <a:srgbClr val="0164DC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31" name="MH_SubTitle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1"/>
            </p:custDataLst>
          </p:nvPr>
        </p:nvSpPr>
        <p:spPr>
          <a:xfrm>
            <a:off x="7739335" y="3806176"/>
            <a:ext cx="787162" cy="787162"/>
          </a:xfrm>
          <a:prstGeom prst="ellipse">
            <a:avLst/>
          </a:prstGeom>
          <a:noFill/>
          <a:ln w="3175">
            <a:solidFill>
              <a:srgbClr val="0164DC"/>
            </a:solidFill>
            <a:prstDash val="sysDash"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1400">
                <a:solidFill>
                  <a:srgbClr val="0164DC"/>
                </a:solidFill>
                <a:latin typeface="思源黑体 CN ExtraLight" panose="020b0200000000000000" pitchFamily="34" charset="-122"/>
              </a:rPr>
              <a:t>关键词</a:t>
            </a:r>
          </a:p>
        </p:txBody>
      </p:sp>
      <p:sp>
        <p:nvSpPr>
          <p:cNvPr id="32" name="MH_Other_1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2"/>
            </p:custDataLst>
          </p:nvPr>
        </p:nvSpPr>
        <p:spPr>
          <a:xfrm>
            <a:off x="6645970" y="4645616"/>
            <a:ext cx="324126" cy="322632"/>
          </a:xfrm>
          <a:prstGeom prst="ellipse">
            <a:avLst/>
          </a:prstGeom>
          <a:solidFill>
            <a:srgbClr val="0164D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chemeClr val="bg1"/>
              </a:solidFill>
              <a:latin typeface="思源黑体 CN ExtraLight" panose="020b0200000000000000" pitchFamily="34" charset="-122"/>
            </a:endParaRPr>
          </a:p>
        </p:txBody>
      </p:sp>
      <p:cxnSp>
        <p:nvCxnSpPr>
          <p:cNvPr id="34" name="直接连接符 3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752325" y="95273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37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306546" y="59814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>
                <a:solidFill>
                  <a:srgbClr val="0164DC"/>
                </a:solidFill>
                <a:latin typeface="+mn-ea"/>
              </a:rPr>
              <a:t>请</a:t>
            </a:r>
            <a:r>
              <a:rPr lang="zh-CN" altLang="en-US" sz="2800" smtClean="0">
                <a:solidFill>
                  <a:srgbClr val="0164DC"/>
                </a:solidFill>
                <a:latin typeface="+mn-ea"/>
              </a:rPr>
              <a:t>在此输入本页小标题</a:t>
            </a:r>
            <a:endParaRPr lang="zh-CN" altLang="en-US" sz="28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38" name="Rectangle 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518560" y="5466270"/>
            <a:ext cx="9192304" cy="762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更多模板：</a:t>
            </a:r>
            <a:endParaRPr lang="en-US" altLang="zh-CN" sz="1000" smtClean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767806964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"/>
            </p:custDataLst>
          </p:nvPr>
        </p:nvSpPr>
        <p:spPr bwMode="auto">
          <a:xfrm>
            <a:off x="6870700" y="1"/>
            <a:ext cx="5321301" cy="6857999"/>
          </a:xfrm>
          <a:custGeom>
            <a:gdLst>
              <a:gd name="T0" fmla="*/ 717426 w 4600704"/>
              <a:gd name="T1" fmla="*/ 0 h 3420000"/>
              <a:gd name="T2" fmla="*/ 4600575 w 4600704"/>
              <a:gd name="T3" fmla="*/ 0 h 3420000"/>
              <a:gd name="T4" fmla="*/ 4600575 w 4600704"/>
              <a:gd name="T5" fmla="*/ 3419475 h 3420000"/>
              <a:gd name="T6" fmla="*/ 0 w 4600704"/>
              <a:gd name="T7" fmla="*/ 3419475 h 3420000"/>
              <a:gd name="T8" fmla="*/ 0 60000 65536"/>
              <a:gd name="T9" fmla="*/ 0 60000 65536"/>
              <a:gd name="T10" fmla="*/ 0 60000 65536"/>
              <a:gd name="T11" fmla="*/ 0 60000 65536"/>
              <a:gd name="connsiteX0" fmla="*/ 1178614 w 4600704"/>
              <a:gd name="connsiteY0" fmla="*/ 0 h 3420000"/>
              <a:gd name="connsiteX1" fmla="*/ 4600704 w 4600704"/>
              <a:gd name="connsiteY1" fmla="*/ 0 h 3420000"/>
              <a:gd name="connsiteX2" fmla="*/ 4600704 w 4600704"/>
              <a:gd name="connsiteY2" fmla="*/ 3420000 h 3420000"/>
              <a:gd name="connsiteX3" fmla="*/ 0 w 4600704"/>
              <a:gd name="connsiteY3" fmla="*/ 3420000 h 3420000"/>
              <a:gd name="connsiteX4" fmla="*/ 1178614 w 4600704"/>
              <a:gd name="connsiteY4" fmla="*/ 0 h 3420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00704" h="3420000">
                <a:moveTo>
                  <a:pt x="1178614" y="0"/>
                </a:moveTo>
                <a:lnTo>
                  <a:pt x="4600704" y="0"/>
                </a:lnTo>
                <a:lnTo>
                  <a:pt x="4600704" y="3420000"/>
                </a:lnTo>
                <a:lnTo>
                  <a:pt x="0" y="3420000"/>
                </a:lnTo>
                <a:lnTo>
                  <a:pt x="1178614" y="0"/>
                </a:lnTo>
                <a:close/>
              </a:path>
            </a:pathLst>
          </a:custGeom>
          <a:blipFill dpi="0" rotWithShape="1">
            <a:blip r:embed="rId3"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4"/>
            </p:custDataLst>
          </p:nvPr>
        </p:nvSpPr>
        <p:spPr>
          <a:xfrm>
            <a:off x="6856412" y="5810250"/>
            <a:ext cx="823913" cy="1047750"/>
          </a:xfrm>
          <a:custGeom>
            <a:gdLst>
              <a:gd name="connsiteX0" fmla="*/ 219802 w 824735"/>
              <a:gd name="connsiteY0" fmla="*/ 0 h 1047774"/>
              <a:gd name="connsiteX1" fmla="*/ 824735 w 824735"/>
              <a:gd name="connsiteY1" fmla="*/ 1047774 h 1047774"/>
              <a:gd name="connsiteX2" fmla="*/ 0 w 824735"/>
              <a:gd name="connsiteY2" fmla="*/ 1047774 h 10477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4734" h="1047774">
                <a:moveTo>
                  <a:pt x="219802" y="0"/>
                </a:moveTo>
                <a:lnTo>
                  <a:pt x="824735" y="1047774"/>
                </a:lnTo>
                <a:lnTo>
                  <a:pt x="0" y="104777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err="1">
              <a:solidFill>
                <a:srgbClr val="1D283C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3" name="等腰三角形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flipV="1">
            <a:off x="6778198" y="1"/>
            <a:ext cx="1451290" cy="1842295"/>
          </a:xfrm>
          <a:prstGeom prst="triangle">
            <a:avLst>
              <a:gd name="adj" fmla="val 74502"/>
            </a:avLst>
          </a:prstGeom>
          <a:solidFill>
            <a:srgbClr val="0164D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ExtraLight" panose="020b0200000000000000" pitchFamily="34" charset="-122"/>
            </a:endParaRPr>
          </a:p>
        </p:txBody>
      </p:sp>
      <p:sp>
        <p:nvSpPr>
          <p:cNvPr id="35" name="文本框 3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220621" y="4896739"/>
            <a:ext cx="1659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smtClean="0">
                <a:solidFill>
                  <a:srgbClr val="0164DC"/>
                </a:solidFill>
                <a:latin typeface="思源黑体 CN ExtraLight" panose="020b0200000000000000" pitchFamily="34" charset="-122"/>
              </a:rPr>
              <a:t>请在此输入小标题</a:t>
            </a:r>
            <a:endParaRPr lang="zh-CN" altLang="en-US" sz="1400" b="1">
              <a:solidFill>
                <a:srgbClr val="0164DC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36" name="文本框 3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23076" y="5163919"/>
            <a:ext cx="24545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pitchFamily="34" charset="-122"/>
              </a:rPr>
              <a:t>请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pitchFamily="34" charset="-122"/>
              </a:rPr>
              <a:t>在此输入补充解释内容</a:t>
            </a:r>
            <a:endParaRPr lang="en-US" altLang="zh-CN" sz="1000" smtClean="0">
              <a:solidFill>
                <a:schemeClr val="tx1">
                  <a:lumMod val="75000"/>
                  <a:lumOff val="25000"/>
                </a:schemeClr>
              </a:solidFill>
              <a:latin typeface="思源黑体 CN ExtraLight" panose="020b02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pitchFamily="34" charset="-122"/>
              </a:rPr>
              <a:t>请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pitchFamily="34" charset="-122"/>
              </a:rPr>
              <a:t>在此输入补充解释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pitchFamily="34" charset="-122"/>
              </a:rPr>
              <a:t>内容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37" name="文本框 3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4102744" y="4896739"/>
            <a:ext cx="1659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pitchFamily="34" charset="-122"/>
              </a:rPr>
              <a:t>请在此输入小标题</a:t>
            </a:r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38" name="文本框 3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705199" y="5163919"/>
            <a:ext cx="24545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pitchFamily="34" charset="-122"/>
              </a:rPr>
              <a:t>请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pitchFamily="34" charset="-122"/>
              </a:rPr>
              <a:t>在此输入补充解释内容</a:t>
            </a:r>
            <a:endParaRPr lang="en-US" altLang="zh-CN" sz="1000" smtClean="0">
              <a:solidFill>
                <a:schemeClr val="tx1">
                  <a:lumMod val="75000"/>
                  <a:lumOff val="25000"/>
                </a:schemeClr>
              </a:solidFill>
              <a:latin typeface="思源黑体 CN ExtraLight" panose="020b02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pitchFamily="34" charset="-122"/>
              </a:rPr>
              <a:t>请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pitchFamily="34" charset="-122"/>
              </a:rPr>
              <a:t>在此输入补充解释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pitchFamily="34" charset="-122"/>
              </a:rPr>
              <a:t>内容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39" name="矩形 3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059273" y="4825771"/>
            <a:ext cx="1982125" cy="984479"/>
          </a:xfrm>
          <a:prstGeom prst="rect">
            <a:avLst/>
          </a:prstGeom>
          <a:noFill/>
          <a:ln w="3175">
            <a:solidFill>
              <a:srgbClr val="0164DC"/>
            </a:solidFill>
            <a:prstDash val="sysDash"/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400">
              <a:solidFill>
                <a:schemeClr val="bg1">
                  <a:lumMod val="85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41" name="矩形 4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3939345" y="4825771"/>
            <a:ext cx="1982125" cy="98447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400">
              <a:solidFill>
                <a:schemeClr val="bg1">
                  <a:lumMod val="85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17" name="TextBox 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14688" y="1381253"/>
            <a:ext cx="4001993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请在此输入本页小标题</a:t>
            </a:r>
            <a:endParaRPr lang="en-US" altLang="zh-CN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CLICK HERE TO ADD</a:t>
            </a:r>
          </a:p>
          <a:p>
            <a:r>
              <a:rPr lang="en-US" altLang="zh-CN" sz="3200" smtClean="0">
                <a:solidFill>
                  <a:srgbClr val="0164DC"/>
                </a:solidFill>
                <a:latin typeface="+mn-ea"/>
              </a:rPr>
              <a:t>YOUR TITILE</a:t>
            </a:r>
            <a:endParaRPr lang="en-US" sz="32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18" name="Rectangle 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14689" y="2732300"/>
            <a:ext cx="5529942" cy="1219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zh-CN" altLang="en-US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更多模板：</a:t>
            </a:r>
            <a:endParaRPr lang="en-US" altLang="zh-CN" sz="1000" smtClean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0" name="圆角矩形 1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931277" y="1207856"/>
            <a:ext cx="1152000" cy="54000"/>
          </a:xfrm>
          <a:prstGeom prst="roundRect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2004813949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4" name="直接连接符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752325" y="95273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17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306546" y="59814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>
                <a:solidFill>
                  <a:srgbClr val="0164DC"/>
                </a:solidFill>
                <a:latin typeface="+mn-ea"/>
              </a:rPr>
              <a:t>请</a:t>
            </a:r>
            <a:r>
              <a:rPr lang="zh-CN" altLang="en-US" sz="2800" smtClean="0">
                <a:solidFill>
                  <a:srgbClr val="0164DC"/>
                </a:solidFill>
                <a:latin typeface="+mn-ea"/>
              </a:rPr>
              <a:t>在此输入本页小标题</a:t>
            </a:r>
            <a:endParaRPr lang="zh-CN" altLang="en-US" sz="28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18" name="Oval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1088083" y="2037187"/>
            <a:ext cx="2308019" cy="2112802"/>
          </a:xfrm>
          <a:prstGeom prst="rect">
            <a:avLst/>
          </a:prstGeom>
          <a:blipFill dpi="0" rotWithShape="1">
            <a:blip r:embed="rId2"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Oval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4947749" y="2037187"/>
            <a:ext cx="2308019" cy="2112802"/>
          </a:xfrm>
          <a:prstGeom prst="rect">
            <a:avLst/>
          </a:prstGeom>
          <a:blipFill dpi="0" rotWithShape="1">
            <a:blip r:embed="rId2"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Oval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8795898" y="2037187"/>
            <a:ext cx="2308019" cy="2112802"/>
          </a:xfrm>
          <a:prstGeom prst="rect">
            <a:avLst/>
          </a:prstGeom>
          <a:blipFill dpi="0" rotWithShape="1">
            <a:blip r:embed="rId2"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Oval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1088083" y="4149989"/>
            <a:ext cx="2308019" cy="171514"/>
          </a:xfrm>
          <a:prstGeom prst="rect">
            <a:avLst/>
          </a:prstGeom>
          <a:solidFill>
            <a:srgbClr val="0164DC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Oval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4947749" y="4149989"/>
            <a:ext cx="2308019" cy="171514"/>
          </a:xfrm>
          <a:prstGeom prst="rect">
            <a:avLst/>
          </a:prstGeom>
          <a:solidFill>
            <a:srgbClr val="E0372C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Oval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8795898" y="4149989"/>
            <a:ext cx="2308019" cy="171514"/>
          </a:xfrm>
          <a:prstGeom prst="rect">
            <a:avLst/>
          </a:prstGeom>
          <a:solidFill>
            <a:srgbClr val="0164DC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Rectangle 13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445969" y="5559827"/>
            <a:ext cx="1647253" cy="401802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25" name="Freeform 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>
            <a:off x="1567729" y="5676933"/>
            <a:ext cx="176669" cy="167591"/>
          </a:xfrm>
          <a:custGeom>
            <a:gdLst>
              <a:gd name="T0" fmla="*/ 207 w 211"/>
              <a:gd name="T1" fmla="*/ 85 h 200"/>
              <a:gd name="T2" fmla="*/ 153 w 211"/>
              <a:gd name="T3" fmla="*/ 124 h 200"/>
              <a:gd name="T4" fmla="*/ 173 w 211"/>
              <a:gd name="T5" fmla="*/ 189 h 200"/>
              <a:gd name="T6" fmla="*/ 170 w 211"/>
              <a:gd name="T7" fmla="*/ 198 h 200"/>
              <a:gd name="T8" fmla="*/ 165 w 211"/>
              <a:gd name="T9" fmla="*/ 200 h 200"/>
              <a:gd name="T10" fmla="*/ 160 w 211"/>
              <a:gd name="T11" fmla="*/ 198 h 200"/>
              <a:gd name="T12" fmla="*/ 106 w 211"/>
              <a:gd name="T13" fmla="*/ 158 h 200"/>
              <a:gd name="T14" fmla="*/ 51 w 211"/>
              <a:gd name="T15" fmla="*/ 198 h 200"/>
              <a:gd name="T16" fmla="*/ 41 w 211"/>
              <a:gd name="T17" fmla="*/ 198 h 200"/>
              <a:gd name="T18" fmla="*/ 38 w 211"/>
              <a:gd name="T19" fmla="*/ 189 h 200"/>
              <a:gd name="T20" fmla="*/ 59 w 211"/>
              <a:gd name="T21" fmla="*/ 124 h 200"/>
              <a:gd name="T22" fmla="*/ 5 w 211"/>
              <a:gd name="T23" fmla="*/ 85 h 200"/>
              <a:gd name="T24" fmla="*/ 2 w 211"/>
              <a:gd name="T25" fmla="*/ 75 h 200"/>
              <a:gd name="T26" fmla="*/ 10 w 211"/>
              <a:gd name="T27" fmla="*/ 70 h 200"/>
              <a:gd name="T28" fmla="*/ 77 w 211"/>
              <a:gd name="T29" fmla="*/ 70 h 200"/>
              <a:gd name="T30" fmla="*/ 98 w 211"/>
              <a:gd name="T31" fmla="*/ 5 h 200"/>
              <a:gd name="T32" fmla="*/ 106 w 211"/>
              <a:gd name="T33" fmla="*/ 0 h 200"/>
              <a:gd name="T34" fmla="*/ 114 w 211"/>
              <a:gd name="T35" fmla="*/ 5 h 200"/>
              <a:gd name="T36" fmla="*/ 135 w 211"/>
              <a:gd name="T37" fmla="*/ 70 h 200"/>
              <a:gd name="T38" fmla="*/ 202 w 211"/>
              <a:gd name="T39" fmla="*/ 70 h 200"/>
              <a:gd name="T40" fmla="*/ 210 w 211"/>
              <a:gd name="T41" fmla="*/ 75 h 200"/>
              <a:gd name="T42" fmla="*/ 207 w 211"/>
              <a:gd name="T43" fmla="*/ 85 h 2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1" h="200">
                <a:moveTo>
                  <a:pt x="207" y="85"/>
                </a:moveTo>
                <a:cubicBezTo>
                  <a:pt x="153" y="124"/>
                  <a:pt x="153" y="124"/>
                  <a:pt x="153" y="124"/>
                </a:cubicBezTo>
                <a:cubicBezTo>
                  <a:pt x="173" y="189"/>
                  <a:pt x="173" y="189"/>
                  <a:pt x="173" y="189"/>
                </a:cubicBezTo>
                <a:cubicBezTo>
                  <a:pt x="175" y="192"/>
                  <a:pt x="173" y="196"/>
                  <a:pt x="170" y="198"/>
                </a:cubicBezTo>
                <a:cubicBezTo>
                  <a:pt x="169" y="199"/>
                  <a:pt x="167" y="200"/>
                  <a:pt x="165" y="200"/>
                </a:cubicBezTo>
                <a:cubicBezTo>
                  <a:pt x="164" y="200"/>
                  <a:pt x="162" y="199"/>
                  <a:pt x="160" y="198"/>
                </a:cubicBezTo>
                <a:cubicBezTo>
                  <a:pt x="106" y="158"/>
                  <a:pt x="106" y="158"/>
                  <a:pt x="106" y="158"/>
                </a:cubicBezTo>
                <a:cubicBezTo>
                  <a:pt x="51" y="198"/>
                  <a:pt x="51" y="198"/>
                  <a:pt x="51" y="198"/>
                </a:cubicBezTo>
                <a:cubicBezTo>
                  <a:pt x="48" y="200"/>
                  <a:pt x="44" y="200"/>
                  <a:pt x="41" y="198"/>
                </a:cubicBezTo>
                <a:cubicBezTo>
                  <a:pt x="38" y="196"/>
                  <a:pt x="37" y="192"/>
                  <a:pt x="38" y="189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" y="85"/>
                  <a:pt x="5" y="85"/>
                  <a:pt x="5" y="85"/>
                </a:cubicBezTo>
                <a:cubicBezTo>
                  <a:pt x="2" y="83"/>
                  <a:pt x="0" y="79"/>
                  <a:pt x="2" y="75"/>
                </a:cubicBezTo>
                <a:cubicBezTo>
                  <a:pt x="3" y="72"/>
                  <a:pt x="6" y="70"/>
                  <a:pt x="10" y="70"/>
                </a:cubicBezTo>
                <a:cubicBezTo>
                  <a:pt x="77" y="70"/>
                  <a:pt x="77" y="70"/>
                  <a:pt x="77" y="70"/>
                </a:cubicBezTo>
                <a:cubicBezTo>
                  <a:pt x="98" y="5"/>
                  <a:pt x="98" y="5"/>
                  <a:pt x="98" y="5"/>
                </a:cubicBezTo>
                <a:cubicBezTo>
                  <a:pt x="99" y="2"/>
                  <a:pt x="102" y="0"/>
                  <a:pt x="106" y="0"/>
                </a:cubicBezTo>
                <a:cubicBezTo>
                  <a:pt x="110" y="0"/>
                  <a:pt x="113" y="2"/>
                  <a:pt x="114" y="5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202" y="70"/>
                  <a:pt x="202" y="70"/>
                  <a:pt x="202" y="70"/>
                </a:cubicBezTo>
                <a:cubicBezTo>
                  <a:pt x="206" y="70"/>
                  <a:pt x="209" y="72"/>
                  <a:pt x="210" y="75"/>
                </a:cubicBezTo>
                <a:cubicBezTo>
                  <a:pt x="211" y="79"/>
                  <a:pt x="210" y="83"/>
                  <a:pt x="207" y="85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26" name="TextBox 13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757549" y="5611989"/>
            <a:ext cx="1219660" cy="297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输入关键内容</a:t>
            </a:r>
            <a:endParaRPr lang="id-ID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Rectangle 14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5304201" y="5559827"/>
            <a:ext cx="1647253" cy="401802"/>
          </a:xfrm>
          <a:prstGeom prst="rect">
            <a:avLst/>
          </a:prstGeom>
          <a:solidFill>
            <a:srgbClr val="E0372C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28" name="TextBox 15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5615785" y="5611989"/>
            <a:ext cx="1219660" cy="297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输入关键内容</a:t>
            </a:r>
          </a:p>
        </p:txBody>
      </p:sp>
      <p:sp>
        <p:nvSpPr>
          <p:cNvPr id="29" name="Freeform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EditPoints="1"/>
          </p:cNvSpPr>
          <p:nvPr/>
        </p:nvSpPr>
        <p:spPr bwMode="auto">
          <a:xfrm>
            <a:off x="5347670" y="5674628"/>
            <a:ext cx="207718" cy="172201"/>
          </a:xfrm>
          <a:custGeom>
            <a:gdLst>
              <a:gd name="T0" fmla="*/ 221 w 242"/>
              <a:gd name="T1" fmla="*/ 0 h 200"/>
              <a:gd name="T2" fmla="*/ 171 w 242"/>
              <a:gd name="T3" fmla="*/ 0 h 200"/>
              <a:gd name="T4" fmla="*/ 135 w 242"/>
              <a:gd name="T5" fmla="*/ 15 h 200"/>
              <a:gd name="T6" fmla="*/ 51 w 242"/>
              <a:gd name="T7" fmla="*/ 99 h 200"/>
              <a:gd name="T8" fmla="*/ 51 w 242"/>
              <a:gd name="T9" fmla="*/ 129 h 200"/>
              <a:gd name="T10" fmla="*/ 113 w 242"/>
              <a:gd name="T11" fmla="*/ 192 h 200"/>
              <a:gd name="T12" fmla="*/ 143 w 242"/>
              <a:gd name="T13" fmla="*/ 192 h 200"/>
              <a:gd name="T14" fmla="*/ 227 w 242"/>
              <a:gd name="T15" fmla="*/ 108 h 200"/>
              <a:gd name="T16" fmla="*/ 242 w 242"/>
              <a:gd name="T17" fmla="*/ 71 h 200"/>
              <a:gd name="T18" fmla="*/ 242 w 242"/>
              <a:gd name="T19" fmla="*/ 22 h 200"/>
              <a:gd name="T20" fmla="*/ 221 w 242"/>
              <a:gd name="T21" fmla="*/ 0 h 200"/>
              <a:gd name="T22" fmla="*/ 192 w 242"/>
              <a:gd name="T23" fmla="*/ 71 h 200"/>
              <a:gd name="T24" fmla="*/ 171 w 242"/>
              <a:gd name="T25" fmla="*/ 50 h 200"/>
              <a:gd name="T26" fmla="*/ 192 w 242"/>
              <a:gd name="T27" fmla="*/ 29 h 200"/>
              <a:gd name="T28" fmla="*/ 214 w 242"/>
              <a:gd name="T29" fmla="*/ 50 h 200"/>
              <a:gd name="T30" fmla="*/ 192 w 242"/>
              <a:gd name="T31" fmla="*/ 71 h 200"/>
              <a:gd name="T32" fmla="*/ 19 w 242"/>
              <a:gd name="T33" fmla="*/ 119 h 200"/>
              <a:gd name="T34" fmla="*/ 95 w 242"/>
              <a:gd name="T35" fmla="*/ 196 h 200"/>
              <a:gd name="T36" fmla="*/ 70 w 242"/>
              <a:gd name="T37" fmla="*/ 192 h 200"/>
              <a:gd name="T38" fmla="*/ 8 w 242"/>
              <a:gd name="T39" fmla="*/ 129 h 200"/>
              <a:gd name="T40" fmla="*/ 8 w 242"/>
              <a:gd name="T41" fmla="*/ 99 h 200"/>
              <a:gd name="T42" fmla="*/ 92 w 242"/>
              <a:gd name="T43" fmla="*/ 15 h 200"/>
              <a:gd name="T44" fmla="*/ 128 w 242"/>
              <a:gd name="T45" fmla="*/ 0 h 200"/>
              <a:gd name="T46" fmla="*/ 19 w 242"/>
              <a:gd name="T47" fmla="*/ 109 h 200"/>
              <a:gd name="T48" fmla="*/ 19 w 242"/>
              <a:gd name="T49" fmla="*/ 119 h 2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1" h="200">
                <a:moveTo>
                  <a:pt x="221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59" y="0"/>
                  <a:pt x="143" y="7"/>
                  <a:pt x="135" y="15"/>
                </a:cubicBezTo>
                <a:cubicBezTo>
                  <a:pt x="51" y="99"/>
                  <a:pt x="51" y="99"/>
                  <a:pt x="51" y="99"/>
                </a:cubicBezTo>
                <a:cubicBezTo>
                  <a:pt x="42" y="107"/>
                  <a:pt x="42" y="121"/>
                  <a:pt x="51" y="129"/>
                </a:cubicBezTo>
                <a:cubicBezTo>
                  <a:pt x="113" y="192"/>
                  <a:pt x="113" y="192"/>
                  <a:pt x="113" y="192"/>
                </a:cubicBezTo>
                <a:cubicBezTo>
                  <a:pt x="121" y="200"/>
                  <a:pt x="135" y="200"/>
                  <a:pt x="143" y="192"/>
                </a:cubicBezTo>
                <a:cubicBezTo>
                  <a:pt x="227" y="108"/>
                  <a:pt x="227" y="108"/>
                  <a:pt x="227" y="108"/>
                </a:cubicBezTo>
                <a:cubicBezTo>
                  <a:pt x="236" y="100"/>
                  <a:pt x="242" y="83"/>
                  <a:pt x="242" y="71"/>
                </a:cubicBezTo>
                <a:cubicBezTo>
                  <a:pt x="242" y="22"/>
                  <a:pt x="242" y="22"/>
                  <a:pt x="242" y="22"/>
                </a:cubicBezTo>
                <a:cubicBezTo>
                  <a:pt x="242" y="10"/>
                  <a:pt x="233" y="0"/>
                  <a:pt x="221" y="0"/>
                </a:cubicBezTo>
                <a:moveTo>
                  <a:pt x="192" y="71"/>
                </a:moveTo>
                <a:cubicBezTo>
                  <a:pt x="181" y="71"/>
                  <a:pt x="171" y="62"/>
                  <a:pt x="171" y="50"/>
                </a:cubicBezTo>
                <a:cubicBezTo>
                  <a:pt x="171" y="38"/>
                  <a:pt x="181" y="29"/>
                  <a:pt x="192" y="29"/>
                </a:cubicBezTo>
                <a:cubicBezTo>
                  <a:pt x="204" y="29"/>
                  <a:pt x="214" y="38"/>
                  <a:pt x="214" y="50"/>
                </a:cubicBezTo>
                <a:cubicBezTo>
                  <a:pt x="214" y="62"/>
                  <a:pt x="204" y="71"/>
                  <a:pt x="192" y="71"/>
                </a:cubicBezTo>
                <a:moveTo>
                  <a:pt x="19" y="119"/>
                </a:moveTo>
                <a:cubicBezTo>
                  <a:pt x="95" y="196"/>
                  <a:pt x="95" y="196"/>
                  <a:pt x="95" y="196"/>
                </a:cubicBezTo>
                <a:cubicBezTo>
                  <a:pt x="87" y="200"/>
                  <a:pt x="77" y="199"/>
                  <a:pt x="70" y="192"/>
                </a:cubicBezTo>
                <a:cubicBezTo>
                  <a:pt x="8" y="129"/>
                  <a:pt x="8" y="129"/>
                  <a:pt x="8" y="129"/>
                </a:cubicBezTo>
                <a:cubicBezTo>
                  <a:pt x="0" y="121"/>
                  <a:pt x="0" y="107"/>
                  <a:pt x="8" y="99"/>
                </a:cubicBezTo>
                <a:cubicBezTo>
                  <a:pt x="92" y="15"/>
                  <a:pt x="92" y="15"/>
                  <a:pt x="92" y="15"/>
                </a:cubicBezTo>
                <a:cubicBezTo>
                  <a:pt x="100" y="7"/>
                  <a:pt x="116" y="0"/>
                  <a:pt x="128" y="0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6" y="112"/>
                  <a:pt x="16" y="117"/>
                  <a:pt x="19" y="11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30" name="Rectangle 16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9170392" y="5559827"/>
            <a:ext cx="1647253" cy="401802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31" name="TextBox 16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9481974" y="5611989"/>
            <a:ext cx="1219660" cy="297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输入关键内容</a:t>
            </a:r>
            <a:endParaRPr lang="id-ID" altLang="zh-CN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Freeform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EditPoints="1"/>
          </p:cNvSpPr>
          <p:nvPr/>
        </p:nvSpPr>
        <p:spPr bwMode="auto">
          <a:xfrm>
            <a:off x="9259419" y="5661631"/>
            <a:ext cx="202246" cy="198194"/>
          </a:xfrm>
          <a:custGeom>
            <a:gdLst>
              <a:gd name="T0" fmla="*/ 179 w 208"/>
              <a:gd name="T1" fmla="*/ 79 h 204"/>
              <a:gd name="T2" fmla="*/ 174 w 208"/>
              <a:gd name="T3" fmla="*/ 66 h 204"/>
              <a:gd name="T4" fmla="*/ 185 w 208"/>
              <a:gd name="T5" fmla="*/ 38 h 204"/>
              <a:gd name="T6" fmla="*/ 169 w 208"/>
              <a:gd name="T7" fmla="*/ 22 h 204"/>
              <a:gd name="T8" fmla="*/ 140 w 208"/>
              <a:gd name="T9" fmla="*/ 33 h 204"/>
              <a:gd name="T10" fmla="*/ 128 w 208"/>
              <a:gd name="T11" fmla="*/ 28 h 204"/>
              <a:gd name="T12" fmla="*/ 115 w 208"/>
              <a:gd name="T13" fmla="*/ 0 h 204"/>
              <a:gd name="T14" fmla="*/ 92 w 208"/>
              <a:gd name="T15" fmla="*/ 0 h 204"/>
              <a:gd name="T16" fmla="*/ 80 w 208"/>
              <a:gd name="T17" fmla="*/ 28 h 204"/>
              <a:gd name="T18" fmla="*/ 67 w 208"/>
              <a:gd name="T19" fmla="*/ 33 h 204"/>
              <a:gd name="T20" fmla="*/ 38 w 208"/>
              <a:gd name="T21" fmla="*/ 22 h 204"/>
              <a:gd name="T22" fmla="*/ 22 w 208"/>
              <a:gd name="T23" fmla="*/ 38 h 204"/>
              <a:gd name="T24" fmla="*/ 34 w 208"/>
              <a:gd name="T25" fmla="*/ 66 h 204"/>
              <a:gd name="T26" fmla="*/ 28 w 208"/>
              <a:gd name="T27" fmla="*/ 79 h 204"/>
              <a:gd name="T28" fmla="*/ 0 w 208"/>
              <a:gd name="T29" fmla="*/ 91 h 204"/>
              <a:gd name="T30" fmla="*/ 0 w 208"/>
              <a:gd name="T31" fmla="*/ 114 h 204"/>
              <a:gd name="T32" fmla="*/ 28 w 208"/>
              <a:gd name="T33" fmla="*/ 125 h 204"/>
              <a:gd name="T34" fmla="*/ 34 w 208"/>
              <a:gd name="T35" fmla="*/ 138 h 204"/>
              <a:gd name="T36" fmla="*/ 22 w 208"/>
              <a:gd name="T37" fmla="*/ 167 h 204"/>
              <a:gd name="T38" fmla="*/ 39 w 208"/>
              <a:gd name="T39" fmla="*/ 182 h 204"/>
              <a:gd name="T40" fmla="*/ 67 w 208"/>
              <a:gd name="T41" fmla="*/ 171 h 204"/>
              <a:gd name="T42" fmla="*/ 80 w 208"/>
              <a:gd name="T43" fmla="*/ 176 h 204"/>
              <a:gd name="T44" fmla="*/ 93 w 208"/>
              <a:gd name="T45" fmla="*/ 204 h 204"/>
              <a:gd name="T46" fmla="*/ 116 w 208"/>
              <a:gd name="T47" fmla="*/ 204 h 204"/>
              <a:gd name="T48" fmla="*/ 128 w 208"/>
              <a:gd name="T49" fmla="*/ 176 h 204"/>
              <a:gd name="T50" fmla="*/ 141 w 208"/>
              <a:gd name="T51" fmla="*/ 171 h 204"/>
              <a:gd name="T52" fmla="*/ 170 w 208"/>
              <a:gd name="T53" fmla="*/ 182 h 204"/>
              <a:gd name="T54" fmla="*/ 186 w 208"/>
              <a:gd name="T55" fmla="*/ 166 h 204"/>
              <a:gd name="T56" fmla="*/ 174 w 208"/>
              <a:gd name="T57" fmla="*/ 138 h 204"/>
              <a:gd name="T58" fmla="*/ 179 w 208"/>
              <a:gd name="T59" fmla="*/ 125 h 204"/>
              <a:gd name="T60" fmla="*/ 208 w 208"/>
              <a:gd name="T61" fmla="*/ 113 h 204"/>
              <a:gd name="T62" fmla="*/ 208 w 208"/>
              <a:gd name="T63" fmla="*/ 90 h 204"/>
              <a:gd name="T64" fmla="*/ 179 w 208"/>
              <a:gd name="T65" fmla="*/ 79 h 204"/>
              <a:gd name="T66" fmla="*/ 137 w 208"/>
              <a:gd name="T67" fmla="*/ 102 h 204"/>
              <a:gd name="T68" fmla="*/ 104 w 208"/>
              <a:gd name="T69" fmla="*/ 135 h 204"/>
              <a:gd name="T70" fmla="*/ 70 w 208"/>
              <a:gd name="T71" fmla="*/ 102 h 204"/>
              <a:gd name="T72" fmla="*/ 104 w 208"/>
              <a:gd name="T73" fmla="*/ 69 h 204"/>
              <a:gd name="T74" fmla="*/ 137 w 208"/>
              <a:gd name="T75" fmla="*/ 102 h 20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8" h="204">
                <a:moveTo>
                  <a:pt x="179" y="79"/>
                </a:moveTo>
                <a:cubicBezTo>
                  <a:pt x="174" y="66"/>
                  <a:pt x="174" y="66"/>
                  <a:pt x="174" y="66"/>
                </a:cubicBezTo>
                <a:cubicBezTo>
                  <a:pt x="174" y="66"/>
                  <a:pt x="186" y="39"/>
                  <a:pt x="185" y="38"/>
                </a:cubicBezTo>
                <a:cubicBezTo>
                  <a:pt x="169" y="22"/>
                  <a:pt x="169" y="22"/>
                  <a:pt x="169" y="22"/>
                </a:cubicBezTo>
                <a:cubicBezTo>
                  <a:pt x="168" y="21"/>
                  <a:pt x="140" y="33"/>
                  <a:pt x="140" y="33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8" y="28"/>
                  <a:pt x="116" y="0"/>
                  <a:pt x="11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0" y="0"/>
                  <a:pt x="80" y="28"/>
                  <a:pt x="80" y="28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33"/>
                  <a:pt x="39" y="21"/>
                  <a:pt x="38" y="22"/>
                </a:cubicBezTo>
                <a:cubicBezTo>
                  <a:pt x="22" y="38"/>
                  <a:pt x="22" y="38"/>
                  <a:pt x="22" y="38"/>
                </a:cubicBezTo>
                <a:cubicBezTo>
                  <a:pt x="21" y="39"/>
                  <a:pt x="34" y="66"/>
                  <a:pt x="34" y="66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0" y="90"/>
                  <a:pt x="0" y="91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5"/>
                  <a:pt x="28" y="125"/>
                  <a:pt x="28" y="125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4" y="138"/>
                  <a:pt x="21" y="166"/>
                  <a:pt x="22" y="167"/>
                </a:cubicBezTo>
                <a:cubicBezTo>
                  <a:pt x="39" y="182"/>
                  <a:pt x="39" y="182"/>
                  <a:pt x="39" y="182"/>
                </a:cubicBezTo>
                <a:cubicBezTo>
                  <a:pt x="40" y="183"/>
                  <a:pt x="67" y="171"/>
                  <a:pt x="67" y="171"/>
                </a:cubicBezTo>
                <a:cubicBezTo>
                  <a:pt x="80" y="176"/>
                  <a:pt x="80" y="176"/>
                  <a:pt x="80" y="176"/>
                </a:cubicBezTo>
                <a:cubicBezTo>
                  <a:pt x="80" y="176"/>
                  <a:pt x="91" y="204"/>
                  <a:pt x="93" y="204"/>
                </a:cubicBezTo>
                <a:cubicBezTo>
                  <a:pt x="116" y="204"/>
                  <a:pt x="116" y="204"/>
                  <a:pt x="116" y="204"/>
                </a:cubicBezTo>
                <a:cubicBezTo>
                  <a:pt x="117" y="204"/>
                  <a:pt x="128" y="176"/>
                  <a:pt x="128" y="176"/>
                </a:cubicBezTo>
                <a:cubicBezTo>
                  <a:pt x="141" y="171"/>
                  <a:pt x="141" y="171"/>
                  <a:pt x="141" y="171"/>
                </a:cubicBezTo>
                <a:cubicBezTo>
                  <a:pt x="141" y="171"/>
                  <a:pt x="169" y="183"/>
                  <a:pt x="170" y="182"/>
                </a:cubicBezTo>
                <a:cubicBezTo>
                  <a:pt x="186" y="166"/>
                  <a:pt x="186" y="166"/>
                  <a:pt x="186" y="166"/>
                </a:cubicBezTo>
                <a:cubicBezTo>
                  <a:pt x="187" y="165"/>
                  <a:pt x="174" y="138"/>
                  <a:pt x="174" y="138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5"/>
                  <a:pt x="208" y="114"/>
                  <a:pt x="208" y="113"/>
                </a:cubicBezTo>
                <a:cubicBezTo>
                  <a:pt x="208" y="90"/>
                  <a:pt x="208" y="90"/>
                  <a:pt x="208" y="90"/>
                </a:cubicBezTo>
                <a:cubicBezTo>
                  <a:pt x="208" y="89"/>
                  <a:pt x="179" y="79"/>
                  <a:pt x="179" y="79"/>
                </a:cubicBezTo>
                <a:moveTo>
                  <a:pt x="137" y="102"/>
                </a:moveTo>
                <a:cubicBezTo>
                  <a:pt x="137" y="120"/>
                  <a:pt x="122" y="135"/>
                  <a:pt x="104" y="135"/>
                </a:cubicBezTo>
                <a:cubicBezTo>
                  <a:pt x="85" y="135"/>
                  <a:pt x="70" y="120"/>
                  <a:pt x="70" y="102"/>
                </a:cubicBezTo>
                <a:cubicBezTo>
                  <a:pt x="70" y="84"/>
                  <a:pt x="85" y="69"/>
                  <a:pt x="104" y="69"/>
                </a:cubicBezTo>
                <a:cubicBezTo>
                  <a:pt x="122" y="69"/>
                  <a:pt x="137" y="84"/>
                  <a:pt x="137" y="102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33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993951" y="4719579"/>
            <a:ext cx="2462336" cy="80178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矩形 3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746527" y="4444749"/>
            <a:ext cx="1046131" cy="40159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>
                <a:solidFill>
                  <a:srgbClr val="358FCB"/>
                </a:solidFill>
              </a:rPr>
              <a:t>输入关键词</a:t>
            </a:r>
            <a:endParaRPr lang="en-US" altLang="zh-CN" sz="1400">
              <a:solidFill>
                <a:srgbClr val="358FCB"/>
              </a:solidFill>
            </a:endParaRPr>
          </a:p>
        </p:txBody>
      </p:sp>
      <p:sp>
        <p:nvSpPr>
          <p:cNvPr id="35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4815066" y="4719579"/>
            <a:ext cx="2462336" cy="80178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5549534" y="4455238"/>
            <a:ext cx="1082348" cy="38061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>
                <a:solidFill>
                  <a:srgbClr val="E0372C"/>
                </a:solidFill>
              </a:rPr>
              <a:t>输入关键词</a:t>
            </a:r>
            <a:endParaRPr lang="en-US" altLang="zh-CN" sz="1400">
              <a:solidFill>
                <a:srgbClr val="E0372C"/>
              </a:solidFill>
            </a:endParaRPr>
          </a:p>
        </p:txBody>
      </p:sp>
      <p:sp>
        <p:nvSpPr>
          <p:cNvPr id="37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722625" y="4719579"/>
            <a:ext cx="2462336" cy="80178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矩形 3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9475201" y="4444749"/>
            <a:ext cx="1046131" cy="40159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>
                <a:solidFill>
                  <a:srgbClr val="358FCB"/>
                </a:solidFill>
              </a:rPr>
              <a:t>输入关键词</a:t>
            </a:r>
            <a:endParaRPr lang="en-US" altLang="zh-CN" sz="1400">
              <a:solidFill>
                <a:srgbClr val="358FCB"/>
              </a:solidFill>
            </a:endParaRPr>
          </a:p>
        </p:txBody>
      </p:sp>
      <p:sp>
        <p:nvSpPr>
          <p:cNvPr id="2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946356583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752325" y="95273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5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306546" y="59814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>
                <a:solidFill>
                  <a:srgbClr val="0164DC"/>
                </a:solidFill>
                <a:latin typeface="+mn-ea"/>
              </a:rPr>
              <a:t>请</a:t>
            </a:r>
            <a:r>
              <a:rPr lang="zh-CN" altLang="en-US" sz="2800" smtClean="0">
                <a:solidFill>
                  <a:srgbClr val="0164DC"/>
                </a:solidFill>
                <a:latin typeface="+mn-ea"/>
              </a:rPr>
              <a:t>在此输入本页小标题</a:t>
            </a:r>
            <a:endParaRPr lang="zh-CN" altLang="en-US" sz="28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39" name="Oval 1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4954683" y="2164291"/>
            <a:ext cx="2304256" cy="2304256"/>
          </a:xfrm>
          <a:prstGeom prst="ellipse">
            <a:avLst/>
          </a:prstGeom>
          <a:blipFill dpi="0" rotWithShape="1">
            <a:blip r:embed="rId2"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7" name="Oval 1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2186322" y="2415928"/>
            <a:ext cx="1792303" cy="1792303"/>
          </a:xfrm>
          <a:prstGeom prst="ellipse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7" b="1"/>
          </a:p>
        </p:txBody>
      </p:sp>
      <p:sp>
        <p:nvSpPr>
          <p:cNvPr id="50" name="Oval 1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299105" y="2415928"/>
            <a:ext cx="1792303" cy="1792303"/>
          </a:xfrm>
          <a:prstGeom prst="ellipse">
            <a:avLst/>
          </a:prstGeom>
          <a:solidFill>
            <a:srgbClr val="E0372C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7" b="1"/>
          </a:p>
        </p:txBody>
      </p:sp>
      <p:sp>
        <p:nvSpPr>
          <p:cNvPr id="52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757288" y="5233978"/>
            <a:ext cx="2618473" cy="9729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rgbClr val="000000">
                    <a:lumMod val="75000"/>
                    <a:lumOff val="25000"/>
                  </a:srgbClr>
                </a:solidFill>
                <a:latin typeface="思源黑体 CN Light"/>
                <a:cs typeface="Times New Roman" panose="02020603050405020304" pitchFamily="18" charset="0"/>
              </a:rPr>
              <a:t>请在此输入文本内容，请在此输入文本内容，请在此输入文本内容，请在此输入文本内容，请在此输入文本内容</a:t>
            </a:r>
            <a:endParaRPr lang="en-US" altLang="ko-KR" sz="1000">
              <a:solidFill>
                <a:srgbClr val="FFFFFF">
                  <a:lumMod val="50000"/>
                </a:srgbClr>
              </a:solidFill>
              <a:latin typeface="Roboto condensed"/>
              <a:cs typeface="Roboto condensed"/>
            </a:endParaRPr>
          </a:p>
        </p:txBody>
      </p:sp>
      <p:sp>
        <p:nvSpPr>
          <p:cNvPr id="53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670004" y="4845293"/>
            <a:ext cx="2793037" cy="400110"/>
          </a:xfrm>
          <a:prstGeom prst="rect">
            <a:avLst/>
          </a:prstGeom>
        </p:spPr>
        <p:txBody>
          <a:bodyPr vert="horz" lIns="121920" tIns="60960" rIns="121920" bIns="6096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smtClean="0">
                <a:solidFill>
                  <a:srgbClr val="0164DC"/>
                </a:solidFill>
                <a:latin typeface="+mn-ea"/>
                <a:ea typeface="+mn-ea"/>
              </a:rPr>
              <a:t>YOUR TEXT</a:t>
            </a:r>
            <a:endParaRPr lang="en-US" sz="1800">
              <a:solidFill>
                <a:srgbClr val="0164DC"/>
              </a:solidFill>
              <a:latin typeface="+mn-ea"/>
              <a:ea typeface="+mn-ea"/>
            </a:endParaRPr>
          </a:p>
        </p:txBody>
      </p:sp>
      <p:sp>
        <p:nvSpPr>
          <p:cNvPr id="54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4818018" y="5233978"/>
            <a:ext cx="2618473" cy="97290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rgbClr val="000000">
                    <a:lumMod val="75000"/>
                    <a:lumOff val="25000"/>
                  </a:srgbClr>
                </a:solidFill>
                <a:latin typeface="思源黑体 CN Light"/>
                <a:cs typeface="Times New Roman" panose="02020603050405020304" pitchFamily="18" charset="0"/>
              </a:rPr>
              <a:t>请在此输入文本内容，请在此输入文本内容，请在此输入文本内容，请在此输入文本内容，请在此输入文本内容</a:t>
            </a:r>
            <a:endParaRPr lang="en-US" altLang="ko-KR" sz="1000">
              <a:solidFill>
                <a:srgbClr val="FFFFFF">
                  <a:lumMod val="50000"/>
                </a:srgbClr>
              </a:solidFill>
              <a:latin typeface="Roboto condensed"/>
              <a:cs typeface="Roboto condensed"/>
            </a:endParaRPr>
          </a:p>
        </p:txBody>
      </p:sp>
      <p:sp>
        <p:nvSpPr>
          <p:cNvPr id="55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4730735" y="4845293"/>
            <a:ext cx="2793037" cy="400110"/>
          </a:xfrm>
          <a:prstGeom prst="rect">
            <a:avLst/>
          </a:prstGeom>
        </p:spPr>
        <p:txBody>
          <a:bodyPr vert="horz" lIns="121920" tIns="60960" rIns="121920" bIns="6096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YOUR TEXT</a:t>
            </a:r>
          </a:p>
        </p:txBody>
      </p:sp>
      <p:sp>
        <p:nvSpPr>
          <p:cNvPr id="56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874409" y="5233978"/>
            <a:ext cx="2618473" cy="97290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rgbClr val="000000">
                    <a:lumMod val="75000"/>
                    <a:lumOff val="25000"/>
                  </a:srgbClr>
                </a:solidFill>
                <a:latin typeface="思源黑体 CN Light"/>
                <a:cs typeface="Times New Roman" panose="02020603050405020304" pitchFamily="18" charset="0"/>
              </a:rPr>
              <a:t>请在此输入文本内容，请在此输入文本内容，请在此输入文本内容，请在此输入文本内容，请在此输入文本内容</a:t>
            </a:r>
            <a:endParaRPr lang="en-US" altLang="ko-KR" sz="1000">
              <a:solidFill>
                <a:srgbClr val="FFFFFF">
                  <a:lumMod val="50000"/>
                </a:srgbClr>
              </a:solidFill>
              <a:latin typeface="Roboto condensed"/>
              <a:cs typeface="Roboto condensed"/>
            </a:endParaRPr>
          </a:p>
        </p:txBody>
      </p:sp>
      <p:sp>
        <p:nvSpPr>
          <p:cNvPr id="57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787126" y="4845293"/>
            <a:ext cx="2793037" cy="400110"/>
          </a:xfrm>
          <a:prstGeom prst="rect">
            <a:avLst/>
          </a:prstGeom>
        </p:spPr>
        <p:txBody>
          <a:bodyPr vert="horz" lIns="121920" tIns="60960" rIns="121920" bIns="6096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800">
                <a:solidFill>
                  <a:srgbClr val="E0372C"/>
                </a:solidFill>
                <a:latin typeface="+mn-ea"/>
                <a:ea typeface="+mn-ea"/>
              </a:rPr>
              <a:t>YOUR TEXT</a:t>
            </a:r>
          </a:p>
        </p:txBody>
      </p:sp>
      <p:sp>
        <p:nvSpPr>
          <p:cNvPr id="58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>
            <a:off x="8871617" y="2864602"/>
            <a:ext cx="657246" cy="923530"/>
          </a:xfrm>
          <a:custGeom>
            <a:gdLst>
              <a:gd name="T0" fmla="*/ 1350248 w 3889"/>
              <a:gd name="T1" fmla="*/ 671143 h 5464"/>
              <a:gd name="T2" fmla="*/ 1335250 w 3889"/>
              <a:gd name="T3" fmla="*/ 630700 h 5464"/>
              <a:gd name="T4" fmla="*/ 1307345 w 3889"/>
              <a:gd name="T5" fmla="*/ 602808 h 5464"/>
              <a:gd name="T6" fmla="*/ 1263743 w 3889"/>
              <a:gd name="T7" fmla="*/ 590954 h 5464"/>
              <a:gd name="T8" fmla="*/ 1276649 w 3889"/>
              <a:gd name="T9" fmla="*/ 584330 h 5464"/>
              <a:gd name="T10" fmla="*/ 1304205 w 3889"/>
              <a:gd name="T11" fmla="*/ 563411 h 5464"/>
              <a:gd name="T12" fmla="*/ 1324088 w 3889"/>
              <a:gd name="T13" fmla="*/ 520528 h 5464"/>
              <a:gd name="T14" fmla="*/ 1331413 w 3889"/>
              <a:gd name="T15" fmla="*/ 444523 h 5464"/>
              <a:gd name="T16" fmla="*/ 1320599 w 3889"/>
              <a:gd name="T17" fmla="*/ 356316 h 5464"/>
              <a:gd name="T18" fmla="*/ 1300717 w 3889"/>
              <a:gd name="T19" fmla="*/ 322149 h 5464"/>
              <a:gd name="T20" fmla="*/ 1267929 w 3889"/>
              <a:gd name="T21" fmla="*/ 301579 h 5464"/>
              <a:gd name="T22" fmla="*/ 1164332 w 3889"/>
              <a:gd name="T23" fmla="*/ 296697 h 5464"/>
              <a:gd name="T24" fmla="*/ 1194330 w 3889"/>
              <a:gd name="T25" fmla="*/ 280660 h 5464"/>
              <a:gd name="T26" fmla="*/ 1214212 w 3889"/>
              <a:gd name="T27" fmla="*/ 253814 h 5464"/>
              <a:gd name="T28" fmla="*/ 1230606 w 3889"/>
              <a:gd name="T29" fmla="*/ 176415 h 5464"/>
              <a:gd name="T30" fmla="*/ 1227118 w 3889"/>
              <a:gd name="T31" fmla="*/ 92042 h 5464"/>
              <a:gd name="T32" fmla="*/ 1210026 w 3889"/>
              <a:gd name="T33" fmla="*/ 39048 h 5464"/>
              <a:gd name="T34" fmla="*/ 1183168 w 3889"/>
              <a:gd name="T35" fmla="*/ 11854 h 5464"/>
              <a:gd name="T36" fmla="*/ 1140264 w 3889"/>
              <a:gd name="T37" fmla="*/ 0 h 5464"/>
              <a:gd name="T38" fmla="*/ 379855 w 3889"/>
              <a:gd name="T39" fmla="*/ 2092 h 5464"/>
              <a:gd name="T40" fmla="*/ 307303 w 3889"/>
              <a:gd name="T41" fmla="*/ 16038 h 5464"/>
              <a:gd name="T42" fmla="*/ 239633 w 3889"/>
              <a:gd name="T43" fmla="*/ 41489 h 5464"/>
              <a:gd name="T44" fmla="*/ 170220 w 3889"/>
              <a:gd name="T45" fmla="*/ 84024 h 5464"/>
              <a:gd name="T46" fmla="*/ 72553 w 3889"/>
              <a:gd name="T47" fmla="*/ 186177 h 5464"/>
              <a:gd name="T48" fmla="*/ 37672 w 3889"/>
              <a:gd name="T49" fmla="*/ 248933 h 5464"/>
              <a:gd name="T50" fmla="*/ 13604 w 3889"/>
              <a:gd name="T51" fmla="*/ 317268 h 5464"/>
              <a:gd name="T52" fmla="*/ 1395 w 3889"/>
              <a:gd name="T53" fmla="*/ 390135 h 5464"/>
              <a:gd name="T54" fmla="*/ 698 w 3889"/>
              <a:gd name="T55" fmla="*/ 889395 h 5464"/>
              <a:gd name="T56" fmla="*/ 16743 w 3889"/>
              <a:gd name="T57" fmla="*/ 991200 h 5464"/>
              <a:gd name="T58" fmla="*/ 56507 w 3889"/>
              <a:gd name="T59" fmla="*/ 1079756 h 5464"/>
              <a:gd name="T60" fmla="*/ 117549 w 3889"/>
              <a:gd name="T61" fmla="*/ 1153669 h 5464"/>
              <a:gd name="T62" fmla="*/ 196730 w 3889"/>
              <a:gd name="T63" fmla="*/ 1209452 h 5464"/>
              <a:gd name="T64" fmla="*/ 308698 w 3889"/>
              <a:gd name="T65" fmla="*/ 1278832 h 5464"/>
              <a:gd name="T66" fmla="*/ 409504 w 3889"/>
              <a:gd name="T67" fmla="*/ 1364948 h 5464"/>
              <a:gd name="T68" fmla="*/ 508218 w 3889"/>
              <a:gd name="T69" fmla="*/ 1476166 h 5464"/>
              <a:gd name="T70" fmla="*/ 587398 w 3889"/>
              <a:gd name="T71" fmla="*/ 1610743 h 5464"/>
              <a:gd name="T72" fmla="*/ 619489 w 3889"/>
              <a:gd name="T73" fmla="*/ 1708364 h 5464"/>
              <a:gd name="T74" fmla="*/ 651231 w 3889"/>
              <a:gd name="T75" fmla="*/ 1905000 h 5464"/>
              <a:gd name="T76" fmla="*/ 735643 w 3889"/>
              <a:gd name="T77" fmla="*/ 1896284 h 5464"/>
              <a:gd name="T78" fmla="*/ 823543 w 3889"/>
              <a:gd name="T79" fmla="*/ 1863511 h 5464"/>
              <a:gd name="T80" fmla="*/ 870633 w 3889"/>
              <a:gd name="T81" fmla="*/ 1827601 h 5464"/>
              <a:gd name="T82" fmla="*/ 908305 w 3889"/>
              <a:gd name="T83" fmla="*/ 1775652 h 5464"/>
              <a:gd name="T84" fmla="*/ 932024 w 3889"/>
              <a:gd name="T85" fmla="*/ 1705575 h 5464"/>
              <a:gd name="T86" fmla="*/ 937256 w 3889"/>
              <a:gd name="T87" fmla="*/ 1625386 h 5464"/>
              <a:gd name="T88" fmla="*/ 928187 w 3889"/>
              <a:gd name="T89" fmla="*/ 1523930 h 5464"/>
              <a:gd name="T90" fmla="*/ 898887 w 3889"/>
              <a:gd name="T91" fmla="*/ 1411318 h 5464"/>
              <a:gd name="T92" fmla="*/ 837845 w 3889"/>
              <a:gd name="T93" fmla="*/ 1286503 h 5464"/>
              <a:gd name="T94" fmla="*/ 825287 w 3889"/>
              <a:gd name="T95" fmla="*/ 1248849 h 5464"/>
              <a:gd name="T96" fmla="*/ 837147 w 3889"/>
              <a:gd name="T97" fmla="*/ 1235949 h 5464"/>
              <a:gd name="T98" fmla="*/ 1153519 w 3889"/>
              <a:gd name="T99" fmla="*/ 1227233 h 5464"/>
              <a:gd name="T100" fmla="*/ 1197818 w 3889"/>
              <a:gd name="T101" fmla="*/ 1219911 h 5464"/>
              <a:gd name="T102" fmla="*/ 1232350 w 3889"/>
              <a:gd name="T103" fmla="*/ 1194111 h 5464"/>
              <a:gd name="T104" fmla="*/ 1252581 w 3889"/>
              <a:gd name="T105" fmla="*/ 1153669 h 5464"/>
              <a:gd name="T106" fmla="*/ 1262697 w 3889"/>
              <a:gd name="T107" fmla="*/ 1060580 h 5464"/>
              <a:gd name="T108" fmla="*/ 1255372 w 3889"/>
              <a:gd name="T109" fmla="*/ 977951 h 5464"/>
              <a:gd name="T110" fmla="*/ 1235489 w 3889"/>
              <a:gd name="T111" fmla="*/ 930535 h 5464"/>
              <a:gd name="T112" fmla="*/ 1207933 w 3889"/>
              <a:gd name="T113" fmla="*/ 905781 h 5464"/>
              <a:gd name="T114" fmla="*/ 1263743 w 3889"/>
              <a:gd name="T115" fmla="*/ 897065 h 5464"/>
              <a:gd name="T116" fmla="*/ 1307345 w 3889"/>
              <a:gd name="T117" fmla="*/ 885211 h 5464"/>
              <a:gd name="T118" fmla="*/ 1335250 w 3889"/>
              <a:gd name="T119" fmla="*/ 857320 h 5464"/>
              <a:gd name="T120" fmla="*/ 1350248 w 3889"/>
              <a:gd name="T121" fmla="*/ 817225 h 546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888" h="5464">
                <a:moveTo>
                  <a:pt x="3889" y="2135"/>
                </a:moveTo>
                <a:lnTo>
                  <a:pt x="3889" y="2135"/>
                </a:lnTo>
                <a:lnTo>
                  <a:pt x="3889" y="2090"/>
                </a:lnTo>
                <a:lnTo>
                  <a:pt x="3886" y="2045"/>
                </a:lnTo>
                <a:lnTo>
                  <a:pt x="3883" y="2003"/>
                </a:lnTo>
                <a:lnTo>
                  <a:pt x="3878" y="1963"/>
                </a:lnTo>
                <a:lnTo>
                  <a:pt x="3871" y="1925"/>
                </a:lnTo>
                <a:lnTo>
                  <a:pt x="3866" y="1906"/>
                </a:lnTo>
                <a:lnTo>
                  <a:pt x="3862" y="1888"/>
                </a:lnTo>
                <a:lnTo>
                  <a:pt x="3856" y="1871"/>
                </a:lnTo>
                <a:lnTo>
                  <a:pt x="3850" y="1854"/>
                </a:lnTo>
                <a:lnTo>
                  <a:pt x="3843" y="1839"/>
                </a:lnTo>
                <a:lnTo>
                  <a:pt x="3836" y="1824"/>
                </a:lnTo>
                <a:lnTo>
                  <a:pt x="3828" y="1809"/>
                </a:lnTo>
                <a:lnTo>
                  <a:pt x="3818" y="1795"/>
                </a:lnTo>
                <a:lnTo>
                  <a:pt x="3809" y="1782"/>
                </a:lnTo>
                <a:lnTo>
                  <a:pt x="3798" y="1770"/>
                </a:lnTo>
                <a:lnTo>
                  <a:pt x="3787" y="1758"/>
                </a:lnTo>
                <a:lnTo>
                  <a:pt x="3775" y="1748"/>
                </a:lnTo>
                <a:lnTo>
                  <a:pt x="3762" y="1738"/>
                </a:lnTo>
                <a:lnTo>
                  <a:pt x="3748" y="1729"/>
                </a:lnTo>
                <a:lnTo>
                  <a:pt x="3733" y="1722"/>
                </a:lnTo>
                <a:lnTo>
                  <a:pt x="3718" y="1715"/>
                </a:lnTo>
                <a:lnTo>
                  <a:pt x="3701" y="1709"/>
                </a:lnTo>
                <a:lnTo>
                  <a:pt x="3682" y="1703"/>
                </a:lnTo>
                <a:lnTo>
                  <a:pt x="3664" y="1700"/>
                </a:lnTo>
                <a:lnTo>
                  <a:pt x="3644" y="1697"/>
                </a:lnTo>
                <a:lnTo>
                  <a:pt x="3623" y="1695"/>
                </a:lnTo>
                <a:lnTo>
                  <a:pt x="3600" y="1695"/>
                </a:lnTo>
                <a:lnTo>
                  <a:pt x="3599" y="1695"/>
                </a:lnTo>
                <a:lnTo>
                  <a:pt x="3616" y="1691"/>
                </a:lnTo>
                <a:lnTo>
                  <a:pt x="3631" y="1687"/>
                </a:lnTo>
                <a:lnTo>
                  <a:pt x="3646" y="1682"/>
                </a:lnTo>
                <a:lnTo>
                  <a:pt x="3660" y="1676"/>
                </a:lnTo>
                <a:lnTo>
                  <a:pt x="3674" y="1670"/>
                </a:lnTo>
                <a:lnTo>
                  <a:pt x="3686" y="1663"/>
                </a:lnTo>
                <a:lnTo>
                  <a:pt x="3699" y="1655"/>
                </a:lnTo>
                <a:lnTo>
                  <a:pt x="3709" y="1646"/>
                </a:lnTo>
                <a:lnTo>
                  <a:pt x="3720" y="1636"/>
                </a:lnTo>
                <a:lnTo>
                  <a:pt x="3729" y="1627"/>
                </a:lnTo>
                <a:lnTo>
                  <a:pt x="3739" y="1616"/>
                </a:lnTo>
                <a:lnTo>
                  <a:pt x="3748" y="1605"/>
                </a:lnTo>
                <a:lnTo>
                  <a:pt x="3755" y="1593"/>
                </a:lnTo>
                <a:lnTo>
                  <a:pt x="3763" y="1580"/>
                </a:lnTo>
                <a:lnTo>
                  <a:pt x="3769" y="1567"/>
                </a:lnTo>
                <a:lnTo>
                  <a:pt x="3776" y="1553"/>
                </a:lnTo>
                <a:lnTo>
                  <a:pt x="3787" y="1525"/>
                </a:lnTo>
                <a:lnTo>
                  <a:pt x="3796" y="1493"/>
                </a:lnTo>
                <a:lnTo>
                  <a:pt x="3803" y="1461"/>
                </a:lnTo>
                <a:lnTo>
                  <a:pt x="3808" y="1427"/>
                </a:lnTo>
                <a:lnTo>
                  <a:pt x="3812" y="1390"/>
                </a:lnTo>
                <a:lnTo>
                  <a:pt x="3815" y="1354"/>
                </a:lnTo>
                <a:lnTo>
                  <a:pt x="3816" y="1315"/>
                </a:lnTo>
                <a:lnTo>
                  <a:pt x="3817" y="1275"/>
                </a:lnTo>
                <a:lnTo>
                  <a:pt x="3816" y="1232"/>
                </a:lnTo>
                <a:lnTo>
                  <a:pt x="3815" y="1190"/>
                </a:lnTo>
                <a:lnTo>
                  <a:pt x="3811" y="1150"/>
                </a:lnTo>
                <a:lnTo>
                  <a:pt x="3807" y="1110"/>
                </a:lnTo>
                <a:lnTo>
                  <a:pt x="3800" y="1074"/>
                </a:lnTo>
                <a:lnTo>
                  <a:pt x="3790" y="1039"/>
                </a:lnTo>
                <a:lnTo>
                  <a:pt x="3786" y="1022"/>
                </a:lnTo>
                <a:lnTo>
                  <a:pt x="3780" y="1006"/>
                </a:lnTo>
                <a:lnTo>
                  <a:pt x="3773" y="990"/>
                </a:lnTo>
                <a:lnTo>
                  <a:pt x="3766" y="975"/>
                </a:lnTo>
                <a:lnTo>
                  <a:pt x="3757" y="961"/>
                </a:lnTo>
                <a:lnTo>
                  <a:pt x="3749" y="948"/>
                </a:lnTo>
                <a:lnTo>
                  <a:pt x="3740" y="935"/>
                </a:lnTo>
                <a:lnTo>
                  <a:pt x="3729" y="924"/>
                </a:lnTo>
                <a:lnTo>
                  <a:pt x="3719" y="913"/>
                </a:lnTo>
                <a:lnTo>
                  <a:pt x="3707" y="903"/>
                </a:lnTo>
                <a:lnTo>
                  <a:pt x="3694" y="893"/>
                </a:lnTo>
                <a:lnTo>
                  <a:pt x="3681" y="885"/>
                </a:lnTo>
                <a:lnTo>
                  <a:pt x="3667" y="877"/>
                </a:lnTo>
                <a:lnTo>
                  <a:pt x="3652" y="871"/>
                </a:lnTo>
                <a:lnTo>
                  <a:pt x="3635" y="865"/>
                </a:lnTo>
                <a:lnTo>
                  <a:pt x="3618" y="860"/>
                </a:lnTo>
                <a:lnTo>
                  <a:pt x="3599" y="856"/>
                </a:lnTo>
                <a:lnTo>
                  <a:pt x="3580" y="853"/>
                </a:lnTo>
                <a:lnTo>
                  <a:pt x="3560" y="852"/>
                </a:lnTo>
                <a:lnTo>
                  <a:pt x="3538" y="851"/>
                </a:lnTo>
                <a:lnTo>
                  <a:pt x="3338" y="851"/>
                </a:lnTo>
                <a:lnTo>
                  <a:pt x="3352" y="846"/>
                </a:lnTo>
                <a:lnTo>
                  <a:pt x="3366" y="842"/>
                </a:lnTo>
                <a:lnTo>
                  <a:pt x="3379" y="836"/>
                </a:lnTo>
                <a:lnTo>
                  <a:pt x="3392" y="829"/>
                </a:lnTo>
                <a:lnTo>
                  <a:pt x="3403" y="822"/>
                </a:lnTo>
                <a:lnTo>
                  <a:pt x="3414" y="813"/>
                </a:lnTo>
                <a:lnTo>
                  <a:pt x="3424" y="805"/>
                </a:lnTo>
                <a:lnTo>
                  <a:pt x="3434" y="796"/>
                </a:lnTo>
                <a:lnTo>
                  <a:pt x="3443" y="785"/>
                </a:lnTo>
                <a:lnTo>
                  <a:pt x="3453" y="775"/>
                </a:lnTo>
                <a:lnTo>
                  <a:pt x="3461" y="764"/>
                </a:lnTo>
                <a:lnTo>
                  <a:pt x="3468" y="752"/>
                </a:lnTo>
                <a:lnTo>
                  <a:pt x="3475" y="741"/>
                </a:lnTo>
                <a:lnTo>
                  <a:pt x="3481" y="728"/>
                </a:lnTo>
                <a:lnTo>
                  <a:pt x="3492" y="701"/>
                </a:lnTo>
                <a:lnTo>
                  <a:pt x="3502" y="673"/>
                </a:lnTo>
                <a:lnTo>
                  <a:pt x="3510" y="642"/>
                </a:lnTo>
                <a:lnTo>
                  <a:pt x="3517" y="611"/>
                </a:lnTo>
                <a:lnTo>
                  <a:pt x="3522" y="577"/>
                </a:lnTo>
                <a:lnTo>
                  <a:pt x="3525" y="543"/>
                </a:lnTo>
                <a:lnTo>
                  <a:pt x="3528" y="506"/>
                </a:lnTo>
                <a:lnTo>
                  <a:pt x="3529" y="470"/>
                </a:lnTo>
                <a:lnTo>
                  <a:pt x="3529" y="431"/>
                </a:lnTo>
                <a:lnTo>
                  <a:pt x="3529" y="388"/>
                </a:lnTo>
                <a:lnTo>
                  <a:pt x="3526" y="345"/>
                </a:lnTo>
                <a:lnTo>
                  <a:pt x="3523" y="304"/>
                </a:lnTo>
                <a:lnTo>
                  <a:pt x="3518" y="264"/>
                </a:lnTo>
                <a:lnTo>
                  <a:pt x="3511" y="226"/>
                </a:lnTo>
                <a:lnTo>
                  <a:pt x="3503" y="190"/>
                </a:lnTo>
                <a:lnTo>
                  <a:pt x="3497" y="173"/>
                </a:lnTo>
                <a:lnTo>
                  <a:pt x="3491" y="157"/>
                </a:lnTo>
                <a:lnTo>
                  <a:pt x="3484" y="142"/>
                </a:lnTo>
                <a:lnTo>
                  <a:pt x="3477" y="127"/>
                </a:lnTo>
                <a:lnTo>
                  <a:pt x="3469" y="112"/>
                </a:lnTo>
                <a:lnTo>
                  <a:pt x="3461" y="98"/>
                </a:lnTo>
                <a:lnTo>
                  <a:pt x="3451" y="86"/>
                </a:lnTo>
                <a:lnTo>
                  <a:pt x="3441" y="74"/>
                </a:lnTo>
                <a:lnTo>
                  <a:pt x="3429" y="62"/>
                </a:lnTo>
                <a:lnTo>
                  <a:pt x="3417" y="52"/>
                </a:lnTo>
                <a:lnTo>
                  <a:pt x="3405" y="42"/>
                </a:lnTo>
                <a:lnTo>
                  <a:pt x="3392" y="34"/>
                </a:lnTo>
                <a:lnTo>
                  <a:pt x="3376" y="26"/>
                </a:lnTo>
                <a:lnTo>
                  <a:pt x="3361" y="20"/>
                </a:lnTo>
                <a:lnTo>
                  <a:pt x="3345" y="14"/>
                </a:lnTo>
                <a:lnTo>
                  <a:pt x="3327" y="8"/>
                </a:lnTo>
                <a:lnTo>
                  <a:pt x="3308" y="5"/>
                </a:lnTo>
                <a:lnTo>
                  <a:pt x="3288" y="2"/>
                </a:lnTo>
                <a:lnTo>
                  <a:pt x="3269" y="0"/>
                </a:lnTo>
                <a:lnTo>
                  <a:pt x="3246" y="0"/>
                </a:lnTo>
                <a:lnTo>
                  <a:pt x="1214" y="0"/>
                </a:lnTo>
                <a:lnTo>
                  <a:pt x="1182" y="0"/>
                </a:lnTo>
                <a:lnTo>
                  <a:pt x="1150" y="1"/>
                </a:lnTo>
                <a:lnTo>
                  <a:pt x="1120" y="3"/>
                </a:lnTo>
                <a:lnTo>
                  <a:pt x="1089" y="6"/>
                </a:lnTo>
                <a:lnTo>
                  <a:pt x="1059" y="9"/>
                </a:lnTo>
                <a:lnTo>
                  <a:pt x="1028" y="14"/>
                </a:lnTo>
                <a:lnTo>
                  <a:pt x="998" y="19"/>
                </a:lnTo>
                <a:lnTo>
                  <a:pt x="969" y="25"/>
                </a:lnTo>
                <a:lnTo>
                  <a:pt x="939" y="30"/>
                </a:lnTo>
                <a:lnTo>
                  <a:pt x="910" y="39"/>
                </a:lnTo>
                <a:lnTo>
                  <a:pt x="881" y="46"/>
                </a:lnTo>
                <a:lnTo>
                  <a:pt x="853" y="55"/>
                </a:lnTo>
                <a:lnTo>
                  <a:pt x="824" y="63"/>
                </a:lnTo>
                <a:lnTo>
                  <a:pt x="796" y="74"/>
                </a:lnTo>
                <a:lnTo>
                  <a:pt x="768" y="84"/>
                </a:lnTo>
                <a:lnTo>
                  <a:pt x="741" y="95"/>
                </a:lnTo>
                <a:lnTo>
                  <a:pt x="714" y="107"/>
                </a:lnTo>
                <a:lnTo>
                  <a:pt x="687" y="119"/>
                </a:lnTo>
                <a:lnTo>
                  <a:pt x="662" y="132"/>
                </a:lnTo>
                <a:lnTo>
                  <a:pt x="636" y="146"/>
                </a:lnTo>
                <a:lnTo>
                  <a:pt x="610" y="161"/>
                </a:lnTo>
                <a:lnTo>
                  <a:pt x="584" y="176"/>
                </a:lnTo>
                <a:lnTo>
                  <a:pt x="560" y="191"/>
                </a:lnTo>
                <a:lnTo>
                  <a:pt x="535" y="207"/>
                </a:lnTo>
                <a:lnTo>
                  <a:pt x="488" y="241"/>
                </a:lnTo>
                <a:lnTo>
                  <a:pt x="442" y="277"/>
                </a:lnTo>
                <a:lnTo>
                  <a:pt x="398" y="315"/>
                </a:lnTo>
                <a:lnTo>
                  <a:pt x="356" y="355"/>
                </a:lnTo>
                <a:lnTo>
                  <a:pt x="316" y="397"/>
                </a:lnTo>
                <a:lnTo>
                  <a:pt x="277" y="441"/>
                </a:lnTo>
                <a:lnTo>
                  <a:pt x="242" y="488"/>
                </a:lnTo>
                <a:lnTo>
                  <a:pt x="208" y="534"/>
                </a:lnTo>
                <a:lnTo>
                  <a:pt x="191" y="559"/>
                </a:lnTo>
                <a:lnTo>
                  <a:pt x="176" y="584"/>
                </a:lnTo>
                <a:lnTo>
                  <a:pt x="161" y="609"/>
                </a:lnTo>
                <a:lnTo>
                  <a:pt x="147" y="634"/>
                </a:lnTo>
                <a:lnTo>
                  <a:pt x="133" y="660"/>
                </a:lnTo>
                <a:lnTo>
                  <a:pt x="120" y="687"/>
                </a:lnTo>
                <a:lnTo>
                  <a:pt x="108" y="714"/>
                </a:lnTo>
                <a:lnTo>
                  <a:pt x="95" y="741"/>
                </a:lnTo>
                <a:lnTo>
                  <a:pt x="85" y="768"/>
                </a:lnTo>
                <a:lnTo>
                  <a:pt x="74" y="796"/>
                </a:lnTo>
                <a:lnTo>
                  <a:pt x="65" y="824"/>
                </a:lnTo>
                <a:lnTo>
                  <a:pt x="55" y="852"/>
                </a:lnTo>
                <a:lnTo>
                  <a:pt x="46" y="880"/>
                </a:lnTo>
                <a:lnTo>
                  <a:pt x="39" y="910"/>
                </a:lnTo>
                <a:lnTo>
                  <a:pt x="32" y="939"/>
                </a:lnTo>
                <a:lnTo>
                  <a:pt x="25" y="968"/>
                </a:lnTo>
                <a:lnTo>
                  <a:pt x="19" y="997"/>
                </a:lnTo>
                <a:lnTo>
                  <a:pt x="14" y="1028"/>
                </a:lnTo>
                <a:lnTo>
                  <a:pt x="11" y="1058"/>
                </a:lnTo>
                <a:lnTo>
                  <a:pt x="7" y="1089"/>
                </a:lnTo>
                <a:lnTo>
                  <a:pt x="4" y="1119"/>
                </a:lnTo>
                <a:lnTo>
                  <a:pt x="3" y="1150"/>
                </a:lnTo>
                <a:lnTo>
                  <a:pt x="2" y="1182"/>
                </a:lnTo>
                <a:lnTo>
                  <a:pt x="0" y="1212"/>
                </a:lnTo>
                <a:lnTo>
                  <a:pt x="0" y="2506"/>
                </a:lnTo>
                <a:lnTo>
                  <a:pt x="2" y="2551"/>
                </a:lnTo>
                <a:lnTo>
                  <a:pt x="4" y="2594"/>
                </a:lnTo>
                <a:lnTo>
                  <a:pt x="7" y="2637"/>
                </a:lnTo>
                <a:lnTo>
                  <a:pt x="13" y="2680"/>
                </a:lnTo>
                <a:lnTo>
                  <a:pt x="19" y="2722"/>
                </a:lnTo>
                <a:lnTo>
                  <a:pt x="27" y="2763"/>
                </a:lnTo>
                <a:lnTo>
                  <a:pt x="37" y="2803"/>
                </a:lnTo>
                <a:lnTo>
                  <a:pt x="48" y="2843"/>
                </a:lnTo>
                <a:lnTo>
                  <a:pt x="60" y="2881"/>
                </a:lnTo>
                <a:lnTo>
                  <a:pt x="74" y="2920"/>
                </a:lnTo>
                <a:lnTo>
                  <a:pt x="89" y="2956"/>
                </a:lnTo>
                <a:lnTo>
                  <a:pt x="106" y="2993"/>
                </a:lnTo>
                <a:lnTo>
                  <a:pt x="123" y="3029"/>
                </a:lnTo>
                <a:lnTo>
                  <a:pt x="142" y="3064"/>
                </a:lnTo>
                <a:lnTo>
                  <a:pt x="162" y="3097"/>
                </a:lnTo>
                <a:lnTo>
                  <a:pt x="183" y="3131"/>
                </a:lnTo>
                <a:lnTo>
                  <a:pt x="207" y="3163"/>
                </a:lnTo>
                <a:lnTo>
                  <a:pt x="230" y="3194"/>
                </a:lnTo>
                <a:lnTo>
                  <a:pt x="255" y="3224"/>
                </a:lnTo>
                <a:lnTo>
                  <a:pt x="281" y="3253"/>
                </a:lnTo>
                <a:lnTo>
                  <a:pt x="309" y="3281"/>
                </a:lnTo>
                <a:lnTo>
                  <a:pt x="337" y="3309"/>
                </a:lnTo>
                <a:lnTo>
                  <a:pt x="366" y="3335"/>
                </a:lnTo>
                <a:lnTo>
                  <a:pt x="397" y="3359"/>
                </a:lnTo>
                <a:lnTo>
                  <a:pt x="428" y="3384"/>
                </a:lnTo>
                <a:lnTo>
                  <a:pt x="461" y="3406"/>
                </a:lnTo>
                <a:lnTo>
                  <a:pt x="494" y="3429"/>
                </a:lnTo>
                <a:lnTo>
                  <a:pt x="529" y="3449"/>
                </a:lnTo>
                <a:lnTo>
                  <a:pt x="564" y="3469"/>
                </a:lnTo>
                <a:lnTo>
                  <a:pt x="601" y="3486"/>
                </a:lnTo>
                <a:lnTo>
                  <a:pt x="638" y="3504"/>
                </a:lnTo>
                <a:lnTo>
                  <a:pt x="677" y="3519"/>
                </a:lnTo>
                <a:lnTo>
                  <a:pt x="740" y="3562"/>
                </a:lnTo>
                <a:lnTo>
                  <a:pt x="810" y="3612"/>
                </a:lnTo>
                <a:lnTo>
                  <a:pt x="885" y="3668"/>
                </a:lnTo>
                <a:lnTo>
                  <a:pt x="925" y="3698"/>
                </a:lnTo>
                <a:lnTo>
                  <a:pt x="965" y="3731"/>
                </a:lnTo>
                <a:lnTo>
                  <a:pt x="1006" y="3764"/>
                </a:lnTo>
                <a:lnTo>
                  <a:pt x="1047" y="3799"/>
                </a:lnTo>
                <a:lnTo>
                  <a:pt x="1089" y="3837"/>
                </a:lnTo>
                <a:lnTo>
                  <a:pt x="1132" y="3875"/>
                </a:lnTo>
                <a:lnTo>
                  <a:pt x="1174" y="3915"/>
                </a:lnTo>
                <a:lnTo>
                  <a:pt x="1215" y="3956"/>
                </a:lnTo>
                <a:lnTo>
                  <a:pt x="1257" y="3998"/>
                </a:lnTo>
                <a:lnTo>
                  <a:pt x="1298" y="4043"/>
                </a:lnTo>
                <a:lnTo>
                  <a:pt x="1339" y="4089"/>
                </a:lnTo>
                <a:lnTo>
                  <a:pt x="1379" y="4136"/>
                </a:lnTo>
                <a:lnTo>
                  <a:pt x="1419" y="4184"/>
                </a:lnTo>
                <a:lnTo>
                  <a:pt x="1457" y="4234"/>
                </a:lnTo>
                <a:lnTo>
                  <a:pt x="1494" y="4286"/>
                </a:lnTo>
                <a:lnTo>
                  <a:pt x="1530" y="4337"/>
                </a:lnTo>
                <a:lnTo>
                  <a:pt x="1564" y="4391"/>
                </a:lnTo>
                <a:lnTo>
                  <a:pt x="1597" y="4446"/>
                </a:lnTo>
                <a:lnTo>
                  <a:pt x="1629" y="4504"/>
                </a:lnTo>
                <a:lnTo>
                  <a:pt x="1657" y="4561"/>
                </a:lnTo>
                <a:lnTo>
                  <a:pt x="1684" y="4620"/>
                </a:lnTo>
                <a:lnTo>
                  <a:pt x="1709" y="4681"/>
                </a:lnTo>
                <a:lnTo>
                  <a:pt x="1732" y="4742"/>
                </a:lnTo>
                <a:lnTo>
                  <a:pt x="1742" y="4773"/>
                </a:lnTo>
                <a:lnTo>
                  <a:pt x="1752" y="4804"/>
                </a:lnTo>
                <a:lnTo>
                  <a:pt x="1760" y="4835"/>
                </a:lnTo>
                <a:lnTo>
                  <a:pt x="1768" y="4868"/>
                </a:lnTo>
                <a:lnTo>
                  <a:pt x="1776" y="4900"/>
                </a:lnTo>
                <a:lnTo>
                  <a:pt x="1783" y="4933"/>
                </a:lnTo>
                <a:lnTo>
                  <a:pt x="1783" y="5460"/>
                </a:lnTo>
                <a:lnTo>
                  <a:pt x="1793" y="5461"/>
                </a:lnTo>
                <a:lnTo>
                  <a:pt x="1822" y="5464"/>
                </a:lnTo>
                <a:lnTo>
                  <a:pt x="1867" y="5464"/>
                </a:lnTo>
                <a:lnTo>
                  <a:pt x="1894" y="5464"/>
                </a:lnTo>
                <a:lnTo>
                  <a:pt x="1924" y="5462"/>
                </a:lnTo>
                <a:lnTo>
                  <a:pt x="1957" y="5460"/>
                </a:lnTo>
                <a:lnTo>
                  <a:pt x="1993" y="5458"/>
                </a:lnTo>
                <a:lnTo>
                  <a:pt x="2031" y="5453"/>
                </a:lnTo>
                <a:lnTo>
                  <a:pt x="2069" y="5447"/>
                </a:lnTo>
                <a:lnTo>
                  <a:pt x="2109" y="5439"/>
                </a:lnTo>
                <a:lnTo>
                  <a:pt x="2151" y="5430"/>
                </a:lnTo>
                <a:lnTo>
                  <a:pt x="2192" y="5418"/>
                </a:lnTo>
                <a:lnTo>
                  <a:pt x="2235" y="5404"/>
                </a:lnTo>
                <a:lnTo>
                  <a:pt x="2278" y="5387"/>
                </a:lnTo>
                <a:lnTo>
                  <a:pt x="2319" y="5368"/>
                </a:lnTo>
                <a:lnTo>
                  <a:pt x="2340" y="5357"/>
                </a:lnTo>
                <a:lnTo>
                  <a:pt x="2361" y="5345"/>
                </a:lnTo>
                <a:lnTo>
                  <a:pt x="2381" y="5334"/>
                </a:lnTo>
                <a:lnTo>
                  <a:pt x="2401" y="5321"/>
                </a:lnTo>
                <a:lnTo>
                  <a:pt x="2421" y="5307"/>
                </a:lnTo>
                <a:lnTo>
                  <a:pt x="2440" y="5291"/>
                </a:lnTo>
                <a:lnTo>
                  <a:pt x="2460" y="5276"/>
                </a:lnTo>
                <a:lnTo>
                  <a:pt x="2477" y="5260"/>
                </a:lnTo>
                <a:lnTo>
                  <a:pt x="2496" y="5242"/>
                </a:lnTo>
                <a:lnTo>
                  <a:pt x="2512" y="5224"/>
                </a:lnTo>
                <a:lnTo>
                  <a:pt x="2530" y="5205"/>
                </a:lnTo>
                <a:lnTo>
                  <a:pt x="2546" y="5185"/>
                </a:lnTo>
                <a:lnTo>
                  <a:pt x="2562" y="5164"/>
                </a:lnTo>
                <a:lnTo>
                  <a:pt x="2577" y="5141"/>
                </a:lnTo>
                <a:lnTo>
                  <a:pt x="2591" y="5118"/>
                </a:lnTo>
                <a:lnTo>
                  <a:pt x="2604" y="5093"/>
                </a:lnTo>
                <a:lnTo>
                  <a:pt x="2617" y="5069"/>
                </a:lnTo>
                <a:lnTo>
                  <a:pt x="2629" y="5042"/>
                </a:lnTo>
                <a:lnTo>
                  <a:pt x="2639" y="5013"/>
                </a:lnTo>
                <a:lnTo>
                  <a:pt x="2648" y="4985"/>
                </a:lnTo>
                <a:lnTo>
                  <a:pt x="2657" y="4955"/>
                </a:lnTo>
                <a:lnTo>
                  <a:pt x="2665" y="4923"/>
                </a:lnTo>
                <a:lnTo>
                  <a:pt x="2672" y="4892"/>
                </a:lnTo>
                <a:lnTo>
                  <a:pt x="2678" y="4858"/>
                </a:lnTo>
                <a:lnTo>
                  <a:pt x="2681" y="4822"/>
                </a:lnTo>
                <a:lnTo>
                  <a:pt x="2685" y="4786"/>
                </a:lnTo>
                <a:lnTo>
                  <a:pt x="2687" y="4747"/>
                </a:lnTo>
                <a:lnTo>
                  <a:pt x="2687" y="4709"/>
                </a:lnTo>
                <a:lnTo>
                  <a:pt x="2687" y="4662"/>
                </a:lnTo>
                <a:lnTo>
                  <a:pt x="2686" y="4617"/>
                </a:lnTo>
                <a:lnTo>
                  <a:pt x="2684" y="4573"/>
                </a:lnTo>
                <a:lnTo>
                  <a:pt x="2680" y="4531"/>
                </a:lnTo>
                <a:lnTo>
                  <a:pt x="2677" y="4490"/>
                </a:lnTo>
                <a:lnTo>
                  <a:pt x="2672" y="4448"/>
                </a:lnTo>
                <a:lnTo>
                  <a:pt x="2667" y="4410"/>
                </a:lnTo>
                <a:lnTo>
                  <a:pt x="2661" y="4371"/>
                </a:lnTo>
                <a:lnTo>
                  <a:pt x="2654" y="4334"/>
                </a:lnTo>
                <a:lnTo>
                  <a:pt x="2648" y="4298"/>
                </a:lnTo>
                <a:lnTo>
                  <a:pt x="2640" y="4263"/>
                </a:lnTo>
                <a:lnTo>
                  <a:pt x="2632" y="4229"/>
                </a:lnTo>
                <a:lnTo>
                  <a:pt x="2616" y="4165"/>
                </a:lnTo>
                <a:lnTo>
                  <a:pt x="2597" y="4104"/>
                </a:lnTo>
                <a:lnTo>
                  <a:pt x="2577" y="4048"/>
                </a:lnTo>
                <a:lnTo>
                  <a:pt x="2557" y="3995"/>
                </a:lnTo>
                <a:lnTo>
                  <a:pt x="2536" y="3944"/>
                </a:lnTo>
                <a:lnTo>
                  <a:pt x="2515" y="3899"/>
                </a:lnTo>
                <a:lnTo>
                  <a:pt x="2494" y="3857"/>
                </a:lnTo>
                <a:lnTo>
                  <a:pt x="2473" y="3818"/>
                </a:lnTo>
                <a:lnTo>
                  <a:pt x="2435" y="3749"/>
                </a:lnTo>
                <a:lnTo>
                  <a:pt x="2402" y="3690"/>
                </a:lnTo>
                <a:lnTo>
                  <a:pt x="2389" y="3665"/>
                </a:lnTo>
                <a:lnTo>
                  <a:pt x="2379" y="3643"/>
                </a:lnTo>
                <a:lnTo>
                  <a:pt x="2371" y="3623"/>
                </a:lnTo>
                <a:lnTo>
                  <a:pt x="2366" y="3606"/>
                </a:lnTo>
                <a:lnTo>
                  <a:pt x="2365" y="3597"/>
                </a:lnTo>
                <a:lnTo>
                  <a:pt x="2365" y="3589"/>
                </a:lnTo>
                <a:lnTo>
                  <a:pt x="2366" y="3582"/>
                </a:lnTo>
                <a:lnTo>
                  <a:pt x="2367" y="3575"/>
                </a:lnTo>
                <a:lnTo>
                  <a:pt x="2369" y="3569"/>
                </a:lnTo>
                <a:lnTo>
                  <a:pt x="2374" y="3563"/>
                </a:lnTo>
                <a:lnTo>
                  <a:pt x="2379" y="3559"/>
                </a:lnTo>
                <a:lnTo>
                  <a:pt x="2385" y="3553"/>
                </a:lnTo>
                <a:lnTo>
                  <a:pt x="2392" y="3548"/>
                </a:lnTo>
                <a:lnTo>
                  <a:pt x="2400" y="3545"/>
                </a:lnTo>
                <a:lnTo>
                  <a:pt x="2409" y="3541"/>
                </a:lnTo>
                <a:lnTo>
                  <a:pt x="2420" y="3538"/>
                </a:lnTo>
                <a:lnTo>
                  <a:pt x="2446" y="3532"/>
                </a:lnTo>
                <a:lnTo>
                  <a:pt x="2477" y="3527"/>
                </a:lnTo>
                <a:lnTo>
                  <a:pt x="2515" y="3524"/>
                </a:lnTo>
                <a:lnTo>
                  <a:pt x="2558" y="3520"/>
                </a:lnTo>
                <a:lnTo>
                  <a:pt x="3307" y="3520"/>
                </a:lnTo>
                <a:lnTo>
                  <a:pt x="3332" y="3520"/>
                </a:lnTo>
                <a:lnTo>
                  <a:pt x="3354" y="3518"/>
                </a:lnTo>
                <a:lnTo>
                  <a:pt x="3376" y="3515"/>
                </a:lnTo>
                <a:lnTo>
                  <a:pt x="3396" y="3511"/>
                </a:lnTo>
                <a:lnTo>
                  <a:pt x="3416" y="3505"/>
                </a:lnTo>
                <a:lnTo>
                  <a:pt x="3434" y="3499"/>
                </a:lnTo>
                <a:lnTo>
                  <a:pt x="3451" y="3491"/>
                </a:lnTo>
                <a:lnTo>
                  <a:pt x="3468" y="3483"/>
                </a:lnTo>
                <a:lnTo>
                  <a:pt x="3483" y="3473"/>
                </a:lnTo>
                <a:lnTo>
                  <a:pt x="3497" y="3463"/>
                </a:lnTo>
                <a:lnTo>
                  <a:pt x="3510" y="3451"/>
                </a:lnTo>
                <a:lnTo>
                  <a:pt x="3523" y="3439"/>
                </a:lnTo>
                <a:lnTo>
                  <a:pt x="3533" y="3425"/>
                </a:lnTo>
                <a:lnTo>
                  <a:pt x="3544" y="3411"/>
                </a:lnTo>
                <a:lnTo>
                  <a:pt x="3555" y="3396"/>
                </a:lnTo>
                <a:lnTo>
                  <a:pt x="3563" y="3381"/>
                </a:lnTo>
                <a:lnTo>
                  <a:pt x="3571" y="3363"/>
                </a:lnTo>
                <a:lnTo>
                  <a:pt x="3579" y="3347"/>
                </a:lnTo>
                <a:lnTo>
                  <a:pt x="3585" y="3328"/>
                </a:lnTo>
                <a:lnTo>
                  <a:pt x="3591" y="3309"/>
                </a:lnTo>
                <a:lnTo>
                  <a:pt x="3597" y="3290"/>
                </a:lnTo>
                <a:lnTo>
                  <a:pt x="3601" y="3270"/>
                </a:lnTo>
                <a:lnTo>
                  <a:pt x="3609" y="3228"/>
                </a:lnTo>
                <a:lnTo>
                  <a:pt x="3614" y="3184"/>
                </a:lnTo>
                <a:lnTo>
                  <a:pt x="3618" y="3138"/>
                </a:lnTo>
                <a:lnTo>
                  <a:pt x="3620" y="3091"/>
                </a:lnTo>
                <a:lnTo>
                  <a:pt x="3620" y="3042"/>
                </a:lnTo>
                <a:lnTo>
                  <a:pt x="3620" y="3000"/>
                </a:lnTo>
                <a:lnTo>
                  <a:pt x="3619" y="2957"/>
                </a:lnTo>
                <a:lnTo>
                  <a:pt x="3617" y="2918"/>
                </a:lnTo>
                <a:lnTo>
                  <a:pt x="3612" y="2878"/>
                </a:lnTo>
                <a:lnTo>
                  <a:pt x="3606" y="2840"/>
                </a:lnTo>
                <a:lnTo>
                  <a:pt x="3599" y="2805"/>
                </a:lnTo>
                <a:lnTo>
                  <a:pt x="3590" y="2771"/>
                </a:lnTo>
                <a:lnTo>
                  <a:pt x="3579" y="2739"/>
                </a:lnTo>
                <a:lnTo>
                  <a:pt x="3573" y="2724"/>
                </a:lnTo>
                <a:lnTo>
                  <a:pt x="3566" y="2709"/>
                </a:lnTo>
                <a:lnTo>
                  <a:pt x="3559" y="2695"/>
                </a:lnTo>
                <a:lnTo>
                  <a:pt x="3551" y="2682"/>
                </a:lnTo>
                <a:lnTo>
                  <a:pt x="3542" y="2669"/>
                </a:lnTo>
                <a:lnTo>
                  <a:pt x="3532" y="2657"/>
                </a:lnTo>
                <a:lnTo>
                  <a:pt x="3523" y="2646"/>
                </a:lnTo>
                <a:lnTo>
                  <a:pt x="3512" y="2634"/>
                </a:lnTo>
                <a:lnTo>
                  <a:pt x="3501" y="2625"/>
                </a:lnTo>
                <a:lnTo>
                  <a:pt x="3489" y="2615"/>
                </a:lnTo>
                <a:lnTo>
                  <a:pt x="3476" y="2606"/>
                </a:lnTo>
                <a:lnTo>
                  <a:pt x="3463" y="2598"/>
                </a:lnTo>
                <a:lnTo>
                  <a:pt x="3448" y="2591"/>
                </a:lnTo>
                <a:lnTo>
                  <a:pt x="3434" y="2585"/>
                </a:lnTo>
                <a:lnTo>
                  <a:pt x="3417" y="2579"/>
                </a:lnTo>
                <a:lnTo>
                  <a:pt x="3401" y="2574"/>
                </a:lnTo>
                <a:lnTo>
                  <a:pt x="3600" y="2574"/>
                </a:lnTo>
                <a:lnTo>
                  <a:pt x="3623" y="2573"/>
                </a:lnTo>
                <a:lnTo>
                  <a:pt x="3644" y="2572"/>
                </a:lnTo>
                <a:lnTo>
                  <a:pt x="3664" y="2569"/>
                </a:lnTo>
                <a:lnTo>
                  <a:pt x="3682" y="2565"/>
                </a:lnTo>
                <a:lnTo>
                  <a:pt x="3701" y="2560"/>
                </a:lnTo>
                <a:lnTo>
                  <a:pt x="3718" y="2554"/>
                </a:lnTo>
                <a:lnTo>
                  <a:pt x="3733" y="2547"/>
                </a:lnTo>
                <a:lnTo>
                  <a:pt x="3748" y="2539"/>
                </a:lnTo>
                <a:lnTo>
                  <a:pt x="3762" y="2531"/>
                </a:lnTo>
                <a:lnTo>
                  <a:pt x="3775" y="2521"/>
                </a:lnTo>
                <a:lnTo>
                  <a:pt x="3787" y="2511"/>
                </a:lnTo>
                <a:lnTo>
                  <a:pt x="3798" y="2499"/>
                </a:lnTo>
                <a:lnTo>
                  <a:pt x="3809" y="2486"/>
                </a:lnTo>
                <a:lnTo>
                  <a:pt x="3818" y="2473"/>
                </a:lnTo>
                <a:lnTo>
                  <a:pt x="3828" y="2459"/>
                </a:lnTo>
                <a:lnTo>
                  <a:pt x="3836" y="2445"/>
                </a:lnTo>
                <a:lnTo>
                  <a:pt x="3843" y="2430"/>
                </a:lnTo>
                <a:lnTo>
                  <a:pt x="3850" y="2414"/>
                </a:lnTo>
                <a:lnTo>
                  <a:pt x="3856" y="2397"/>
                </a:lnTo>
                <a:lnTo>
                  <a:pt x="3862" y="2381"/>
                </a:lnTo>
                <a:lnTo>
                  <a:pt x="3866" y="2362"/>
                </a:lnTo>
                <a:lnTo>
                  <a:pt x="3871" y="2344"/>
                </a:lnTo>
                <a:lnTo>
                  <a:pt x="3878" y="2306"/>
                </a:lnTo>
                <a:lnTo>
                  <a:pt x="3883" y="2265"/>
                </a:lnTo>
                <a:lnTo>
                  <a:pt x="3886" y="2222"/>
                </a:lnTo>
                <a:lnTo>
                  <a:pt x="3889" y="2179"/>
                </a:lnTo>
                <a:lnTo>
                  <a:pt x="3889" y="2135"/>
                </a:lnTo>
                <a:close/>
              </a:path>
            </a:pathLst>
          </a:custGeom>
          <a:noFill/>
          <a:ln w="9525">
            <a:solidFill>
              <a:schemeClr val="bg1">
                <a:lumMod val="95000"/>
              </a:schemeClr>
            </a:solidFill>
            <a:round/>
          </a:ln>
          <a:extLst/>
        </p:spPr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9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 flipV="1">
            <a:off x="2737899" y="2807450"/>
            <a:ext cx="657246" cy="923530"/>
          </a:xfrm>
          <a:custGeom>
            <a:gdLst>
              <a:gd name="T0" fmla="*/ 1350248 w 3889"/>
              <a:gd name="T1" fmla="*/ 671143 h 5464"/>
              <a:gd name="T2" fmla="*/ 1335250 w 3889"/>
              <a:gd name="T3" fmla="*/ 630700 h 5464"/>
              <a:gd name="T4" fmla="*/ 1307345 w 3889"/>
              <a:gd name="T5" fmla="*/ 602808 h 5464"/>
              <a:gd name="T6" fmla="*/ 1263743 w 3889"/>
              <a:gd name="T7" fmla="*/ 590954 h 5464"/>
              <a:gd name="T8" fmla="*/ 1276649 w 3889"/>
              <a:gd name="T9" fmla="*/ 584330 h 5464"/>
              <a:gd name="T10" fmla="*/ 1304205 w 3889"/>
              <a:gd name="T11" fmla="*/ 563411 h 5464"/>
              <a:gd name="T12" fmla="*/ 1324088 w 3889"/>
              <a:gd name="T13" fmla="*/ 520528 h 5464"/>
              <a:gd name="T14" fmla="*/ 1331413 w 3889"/>
              <a:gd name="T15" fmla="*/ 444523 h 5464"/>
              <a:gd name="T16" fmla="*/ 1320599 w 3889"/>
              <a:gd name="T17" fmla="*/ 356316 h 5464"/>
              <a:gd name="T18" fmla="*/ 1300717 w 3889"/>
              <a:gd name="T19" fmla="*/ 322149 h 5464"/>
              <a:gd name="T20" fmla="*/ 1267929 w 3889"/>
              <a:gd name="T21" fmla="*/ 301579 h 5464"/>
              <a:gd name="T22" fmla="*/ 1164332 w 3889"/>
              <a:gd name="T23" fmla="*/ 296697 h 5464"/>
              <a:gd name="T24" fmla="*/ 1194330 w 3889"/>
              <a:gd name="T25" fmla="*/ 280660 h 5464"/>
              <a:gd name="T26" fmla="*/ 1214212 w 3889"/>
              <a:gd name="T27" fmla="*/ 253814 h 5464"/>
              <a:gd name="T28" fmla="*/ 1230606 w 3889"/>
              <a:gd name="T29" fmla="*/ 176415 h 5464"/>
              <a:gd name="T30" fmla="*/ 1227118 w 3889"/>
              <a:gd name="T31" fmla="*/ 92042 h 5464"/>
              <a:gd name="T32" fmla="*/ 1210026 w 3889"/>
              <a:gd name="T33" fmla="*/ 39048 h 5464"/>
              <a:gd name="T34" fmla="*/ 1183168 w 3889"/>
              <a:gd name="T35" fmla="*/ 11854 h 5464"/>
              <a:gd name="T36" fmla="*/ 1140264 w 3889"/>
              <a:gd name="T37" fmla="*/ 0 h 5464"/>
              <a:gd name="T38" fmla="*/ 379855 w 3889"/>
              <a:gd name="T39" fmla="*/ 2092 h 5464"/>
              <a:gd name="T40" fmla="*/ 307303 w 3889"/>
              <a:gd name="T41" fmla="*/ 16038 h 5464"/>
              <a:gd name="T42" fmla="*/ 239633 w 3889"/>
              <a:gd name="T43" fmla="*/ 41489 h 5464"/>
              <a:gd name="T44" fmla="*/ 170220 w 3889"/>
              <a:gd name="T45" fmla="*/ 84024 h 5464"/>
              <a:gd name="T46" fmla="*/ 72553 w 3889"/>
              <a:gd name="T47" fmla="*/ 186177 h 5464"/>
              <a:gd name="T48" fmla="*/ 37672 w 3889"/>
              <a:gd name="T49" fmla="*/ 248933 h 5464"/>
              <a:gd name="T50" fmla="*/ 13604 w 3889"/>
              <a:gd name="T51" fmla="*/ 317268 h 5464"/>
              <a:gd name="T52" fmla="*/ 1395 w 3889"/>
              <a:gd name="T53" fmla="*/ 390135 h 5464"/>
              <a:gd name="T54" fmla="*/ 698 w 3889"/>
              <a:gd name="T55" fmla="*/ 889395 h 5464"/>
              <a:gd name="T56" fmla="*/ 16743 w 3889"/>
              <a:gd name="T57" fmla="*/ 991200 h 5464"/>
              <a:gd name="T58" fmla="*/ 56507 w 3889"/>
              <a:gd name="T59" fmla="*/ 1079756 h 5464"/>
              <a:gd name="T60" fmla="*/ 117549 w 3889"/>
              <a:gd name="T61" fmla="*/ 1153669 h 5464"/>
              <a:gd name="T62" fmla="*/ 196730 w 3889"/>
              <a:gd name="T63" fmla="*/ 1209452 h 5464"/>
              <a:gd name="T64" fmla="*/ 308698 w 3889"/>
              <a:gd name="T65" fmla="*/ 1278832 h 5464"/>
              <a:gd name="T66" fmla="*/ 409504 w 3889"/>
              <a:gd name="T67" fmla="*/ 1364948 h 5464"/>
              <a:gd name="T68" fmla="*/ 508218 w 3889"/>
              <a:gd name="T69" fmla="*/ 1476166 h 5464"/>
              <a:gd name="T70" fmla="*/ 587398 w 3889"/>
              <a:gd name="T71" fmla="*/ 1610743 h 5464"/>
              <a:gd name="T72" fmla="*/ 619489 w 3889"/>
              <a:gd name="T73" fmla="*/ 1708364 h 5464"/>
              <a:gd name="T74" fmla="*/ 651231 w 3889"/>
              <a:gd name="T75" fmla="*/ 1905000 h 5464"/>
              <a:gd name="T76" fmla="*/ 735643 w 3889"/>
              <a:gd name="T77" fmla="*/ 1896284 h 5464"/>
              <a:gd name="T78" fmla="*/ 823543 w 3889"/>
              <a:gd name="T79" fmla="*/ 1863511 h 5464"/>
              <a:gd name="T80" fmla="*/ 870633 w 3889"/>
              <a:gd name="T81" fmla="*/ 1827601 h 5464"/>
              <a:gd name="T82" fmla="*/ 908305 w 3889"/>
              <a:gd name="T83" fmla="*/ 1775652 h 5464"/>
              <a:gd name="T84" fmla="*/ 932024 w 3889"/>
              <a:gd name="T85" fmla="*/ 1705575 h 5464"/>
              <a:gd name="T86" fmla="*/ 937256 w 3889"/>
              <a:gd name="T87" fmla="*/ 1625386 h 5464"/>
              <a:gd name="T88" fmla="*/ 928187 w 3889"/>
              <a:gd name="T89" fmla="*/ 1523930 h 5464"/>
              <a:gd name="T90" fmla="*/ 898887 w 3889"/>
              <a:gd name="T91" fmla="*/ 1411318 h 5464"/>
              <a:gd name="T92" fmla="*/ 837845 w 3889"/>
              <a:gd name="T93" fmla="*/ 1286503 h 5464"/>
              <a:gd name="T94" fmla="*/ 825287 w 3889"/>
              <a:gd name="T95" fmla="*/ 1248849 h 5464"/>
              <a:gd name="T96" fmla="*/ 837147 w 3889"/>
              <a:gd name="T97" fmla="*/ 1235949 h 5464"/>
              <a:gd name="T98" fmla="*/ 1153519 w 3889"/>
              <a:gd name="T99" fmla="*/ 1227233 h 5464"/>
              <a:gd name="T100" fmla="*/ 1197818 w 3889"/>
              <a:gd name="T101" fmla="*/ 1219911 h 5464"/>
              <a:gd name="T102" fmla="*/ 1232350 w 3889"/>
              <a:gd name="T103" fmla="*/ 1194111 h 5464"/>
              <a:gd name="T104" fmla="*/ 1252581 w 3889"/>
              <a:gd name="T105" fmla="*/ 1153669 h 5464"/>
              <a:gd name="T106" fmla="*/ 1262697 w 3889"/>
              <a:gd name="T107" fmla="*/ 1060580 h 5464"/>
              <a:gd name="T108" fmla="*/ 1255372 w 3889"/>
              <a:gd name="T109" fmla="*/ 977951 h 5464"/>
              <a:gd name="T110" fmla="*/ 1235489 w 3889"/>
              <a:gd name="T111" fmla="*/ 930535 h 5464"/>
              <a:gd name="T112" fmla="*/ 1207933 w 3889"/>
              <a:gd name="T113" fmla="*/ 905781 h 5464"/>
              <a:gd name="T114" fmla="*/ 1263743 w 3889"/>
              <a:gd name="T115" fmla="*/ 897065 h 5464"/>
              <a:gd name="T116" fmla="*/ 1307345 w 3889"/>
              <a:gd name="T117" fmla="*/ 885211 h 5464"/>
              <a:gd name="T118" fmla="*/ 1335250 w 3889"/>
              <a:gd name="T119" fmla="*/ 857320 h 5464"/>
              <a:gd name="T120" fmla="*/ 1350248 w 3889"/>
              <a:gd name="T121" fmla="*/ 817225 h 546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888" h="5464">
                <a:moveTo>
                  <a:pt x="3889" y="2135"/>
                </a:moveTo>
                <a:lnTo>
                  <a:pt x="3889" y="2135"/>
                </a:lnTo>
                <a:lnTo>
                  <a:pt x="3889" y="2090"/>
                </a:lnTo>
                <a:lnTo>
                  <a:pt x="3886" y="2045"/>
                </a:lnTo>
                <a:lnTo>
                  <a:pt x="3883" y="2003"/>
                </a:lnTo>
                <a:lnTo>
                  <a:pt x="3878" y="1963"/>
                </a:lnTo>
                <a:lnTo>
                  <a:pt x="3871" y="1925"/>
                </a:lnTo>
                <a:lnTo>
                  <a:pt x="3866" y="1906"/>
                </a:lnTo>
                <a:lnTo>
                  <a:pt x="3862" y="1888"/>
                </a:lnTo>
                <a:lnTo>
                  <a:pt x="3856" y="1871"/>
                </a:lnTo>
                <a:lnTo>
                  <a:pt x="3850" y="1854"/>
                </a:lnTo>
                <a:lnTo>
                  <a:pt x="3843" y="1839"/>
                </a:lnTo>
                <a:lnTo>
                  <a:pt x="3836" y="1824"/>
                </a:lnTo>
                <a:lnTo>
                  <a:pt x="3828" y="1809"/>
                </a:lnTo>
                <a:lnTo>
                  <a:pt x="3818" y="1795"/>
                </a:lnTo>
                <a:lnTo>
                  <a:pt x="3809" y="1782"/>
                </a:lnTo>
                <a:lnTo>
                  <a:pt x="3798" y="1770"/>
                </a:lnTo>
                <a:lnTo>
                  <a:pt x="3787" y="1758"/>
                </a:lnTo>
                <a:lnTo>
                  <a:pt x="3775" y="1748"/>
                </a:lnTo>
                <a:lnTo>
                  <a:pt x="3762" y="1738"/>
                </a:lnTo>
                <a:lnTo>
                  <a:pt x="3748" y="1729"/>
                </a:lnTo>
                <a:lnTo>
                  <a:pt x="3733" y="1722"/>
                </a:lnTo>
                <a:lnTo>
                  <a:pt x="3718" y="1715"/>
                </a:lnTo>
                <a:lnTo>
                  <a:pt x="3701" y="1709"/>
                </a:lnTo>
                <a:lnTo>
                  <a:pt x="3682" y="1703"/>
                </a:lnTo>
                <a:lnTo>
                  <a:pt x="3664" y="1700"/>
                </a:lnTo>
                <a:lnTo>
                  <a:pt x="3644" y="1697"/>
                </a:lnTo>
                <a:lnTo>
                  <a:pt x="3623" y="1695"/>
                </a:lnTo>
                <a:lnTo>
                  <a:pt x="3600" y="1695"/>
                </a:lnTo>
                <a:lnTo>
                  <a:pt x="3599" y="1695"/>
                </a:lnTo>
                <a:lnTo>
                  <a:pt x="3616" y="1691"/>
                </a:lnTo>
                <a:lnTo>
                  <a:pt x="3631" y="1687"/>
                </a:lnTo>
                <a:lnTo>
                  <a:pt x="3646" y="1682"/>
                </a:lnTo>
                <a:lnTo>
                  <a:pt x="3660" y="1676"/>
                </a:lnTo>
                <a:lnTo>
                  <a:pt x="3674" y="1670"/>
                </a:lnTo>
                <a:lnTo>
                  <a:pt x="3686" y="1663"/>
                </a:lnTo>
                <a:lnTo>
                  <a:pt x="3699" y="1655"/>
                </a:lnTo>
                <a:lnTo>
                  <a:pt x="3709" y="1646"/>
                </a:lnTo>
                <a:lnTo>
                  <a:pt x="3720" y="1636"/>
                </a:lnTo>
                <a:lnTo>
                  <a:pt x="3729" y="1627"/>
                </a:lnTo>
                <a:lnTo>
                  <a:pt x="3739" y="1616"/>
                </a:lnTo>
                <a:lnTo>
                  <a:pt x="3748" y="1605"/>
                </a:lnTo>
                <a:lnTo>
                  <a:pt x="3755" y="1593"/>
                </a:lnTo>
                <a:lnTo>
                  <a:pt x="3763" y="1580"/>
                </a:lnTo>
                <a:lnTo>
                  <a:pt x="3769" y="1567"/>
                </a:lnTo>
                <a:lnTo>
                  <a:pt x="3776" y="1553"/>
                </a:lnTo>
                <a:lnTo>
                  <a:pt x="3787" y="1525"/>
                </a:lnTo>
                <a:lnTo>
                  <a:pt x="3796" y="1493"/>
                </a:lnTo>
                <a:lnTo>
                  <a:pt x="3803" y="1461"/>
                </a:lnTo>
                <a:lnTo>
                  <a:pt x="3808" y="1427"/>
                </a:lnTo>
                <a:lnTo>
                  <a:pt x="3812" y="1390"/>
                </a:lnTo>
                <a:lnTo>
                  <a:pt x="3815" y="1354"/>
                </a:lnTo>
                <a:lnTo>
                  <a:pt x="3816" y="1315"/>
                </a:lnTo>
                <a:lnTo>
                  <a:pt x="3817" y="1275"/>
                </a:lnTo>
                <a:lnTo>
                  <a:pt x="3816" y="1232"/>
                </a:lnTo>
                <a:lnTo>
                  <a:pt x="3815" y="1190"/>
                </a:lnTo>
                <a:lnTo>
                  <a:pt x="3811" y="1150"/>
                </a:lnTo>
                <a:lnTo>
                  <a:pt x="3807" y="1110"/>
                </a:lnTo>
                <a:lnTo>
                  <a:pt x="3800" y="1074"/>
                </a:lnTo>
                <a:lnTo>
                  <a:pt x="3790" y="1039"/>
                </a:lnTo>
                <a:lnTo>
                  <a:pt x="3786" y="1022"/>
                </a:lnTo>
                <a:lnTo>
                  <a:pt x="3780" y="1006"/>
                </a:lnTo>
                <a:lnTo>
                  <a:pt x="3773" y="990"/>
                </a:lnTo>
                <a:lnTo>
                  <a:pt x="3766" y="975"/>
                </a:lnTo>
                <a:lnTo>
                  <a:pt x="3757" y="961"/>
                </a:lnTo>
                <a:lnTo>
                  <a:pt x="3749" y="948"/>
                </a:lnTo>
                <a:lnTo>
                  <a:pt x="3740" y="935"/>
                </a:lnTo>
                <a:lnTo>
                  <a:pt x="3729" y="924"/>
                </a:lnTo>
                <a:lnTo>
                  <a:pt x="3719" y="913"/>
                </a:lnTo>
                <a:lnTo>
                  <a:pt x="3707" y="903"/>
                </a:lnTo>
                <a:lnTo>
                  <a:pt x="3694" y="893"/>
                </a:lnTo>
                <a:lnTo>
                  <a:pt x="3681" y="885"/>
                </a:lnTo>
                <a:lnTo>
                  <a:pt x="3667" y="877"/>
                </a:lnTo>
                <a:lnTo>
                  <a:pt x="3652" y="871"/>
                </a:lnTo>
                <a:lnTo>
                  <a:pt x="3635" y="865"/>
                </a:lnTo>
                <a:lnTo>
                  <a:pt x="3618" y="860"/>
                </a:lnTo>
                <a:lnTo>
                  <a:pt x="3599" y="856"/>
                </a:lnTo>
                <a:lnTo>
                  <a:pt x="3580" y="853"/>
                </a:lnTo>
                <a:lnTo>
                  <a:pt x="3560" y="852"/>
                </a:lnTo>
                <a:lnTo>
                  <a:pt x="3538" y="851"/>
                </a:lnTo>
                <a:lnTo>
                  <a:pt x="3338" y="851"/>
                </a:lnTo>
                <a:lnTo>
                  <a:pt x="3352" y="846"/>
                </a:lnTo>
                <a:lnTo>
                  <a:pt x="3366" y="842"/>
                </a:lnTo>
                <a:lnTo>
                  <a:pt x="3379" y="836"/>
                </a:lnTo>
                <a:lnTo>
                  <a:pt x="3392" y="829"/>
                </a:lnTo>
                <a:lnTo>
                  <a:pt x="3403" y="822"/>
                </a:lnTo>
                <a:lnTo>
                  <a:pt x="3414" y="813"/>
                </a:lnTo>
                <a:lnTo>
                  <a:pt x="3424" y="805"/>
                </a:lnTo>
                <a:lnTo>
                  <a:pt x="3434" y="796"/>
                </a:lnTo>
                <a:lnTo>
                  <a:pt x="3443" y="785"/>
                </a:lnTo>
                <a:lnTo>
                  <a:pt x="3453" y="775"/>
                </a:lnTo>
                <a:lnTo>
                  <a:pt x="3461" y="764"/>
                </a:lnTo>
                <a:lnTo>
                  <a:pt x="3468" y="752"/>
                </a:lnTo>
                <a:lnTo>
                  <a:pt x="3475" y="741"/>
                </a:lnTo>
                <a:lnTo>
                  <a:pt x="3481" y="728"/>
                </a:lnTo>
                <a:lnTo>
                  <a:pt x="3492" y="701"/>
                </a:lnTo>
                <a:lnTo>
                  <a:pt x="3502" y="673"/>
                </a:lnTo>
                <a:lnTo>
                  <a:pt x="3510" y="642"/>
                </a:lnTo>
                <a:lnTo>
                  <a:pt x="3517" y="611"/>
                </a:lnTo>
                <a:lnTo>
                  <a:pt x="3522" y="577"/>
                </a:lnTo>
                <a:lnTo>
                  <a:pt x="3525" y="543"/>
                </a:lnTo>
                <a:lnTo>
                  <a:pt x="3528" y="506"/>
                </a:lnTo>
                <a:lnTo>
                  <a:pt x="3529" y="470"/>
                </a:lnTo>
                <a:lnTo>
                  <a:pt x="3529" y="431"/>
                </a:lnTo>
                <a:lnTo>
                  <a:pt x="3529" y="388"/>
                </a:lnTo>
                <a:lnTo>
                  <a:pt x="3526" y="345"/>
                </a:lnTo>
                <a:lnTo>
                  <a:pt x="3523" y="304"/>
                </a:lnTo>
                <a:lnTo>
                  <a:pt x="3518" y="264"/>
                </a:lnTo>
                <a:lnTo>
                  <a:pt x="3511" y="226"/>
                </a:lnTo>
                <a:lnTo>
                  <a:pt x="3503" y="190"/>
                </a:lnTo>
                <a:lnTo>
                  <a:pt x="3497" y="173"/>
                </a:lnTo>
                <a:lnTo>
                  <a:pt x="3491" y="157"/>
                </a:lnTo>
                <a:lnTo>
                  <a:pt x="3484" y="142"/>
                </a:lnTo>
                <a:lnTo>
                  <a:pt x="3477" y="127"/>
                </a:lnTo>
                <a:lnTo>
                  <a:pt x="3469" y="112"/>
                </a:lnTo>
                <a:lnTo>
                  <a:pt x="3461" y="98"/>
                </a:lnTo>
                <a:lnTo>
                  <a:pt x="3451" y="86"/>
                </a:lnTo>
                <a:lnTo>
                  <a:pt x="3441" y="74"/>
                </a:lnTo>
                <a:lnTo>
                  <a:pt x="3429" y="62"/>
                </a:lnTo>
                <a:lnTo>
                  <a:pt x="3417" y="52"/>
                </a:lnTo>
                <a:lnTo>
                  <a:pt x="3405" y="42"/>
                </a:lnTo>
                <a:lnTo>
                  <a:pt x="3392" y="34"/>
                </a:lnTo>
                <a:lnTo>
                  <a:pt x="3376" y="26"/>
                </a:lnTo>
                <a:lnTo>
                  <a:pt x="3361" y="20"/>
                </a:lnTo>
                <a:lnTo>
                  <a:pt x="3345" y="14"/>
                </a:lnTo>
                <a:lnTo>
                  <a:pt x="3327" y="8"/>
                </a:lnTo>
                <a:lnTo>
                  <a:pt x="3308" y="5"/>
                </a:lnTo>
                <a:lnTo>
                  <a:pt x="3288" y="2"/>
                </a:lnTo>
                <a:lnTo>
                  <a:pt x="3269" y="0"/>
                </a:lnTo>
                <a:lnTo>
                  <a:pt x="3246" y="0"/>
                </a:lnTo>
                <a:lnTo>
                  <a:pt x="1214" y="0"/>
                </a:lnTo>
                <a:lnTo>
                  <a:pt x="1182" y="0"/>
                </a:lnTo>
                <a:lnTo>
                  <a:pt x="1150" y="1"/>
                </a:lnTo>
                <a:lnTo>
                  <a:pt x="1120" y="3"/>
                </a:lnTo>
                <a:lnTo>
                  <a:pt x="1089" y="6"/>
                </a:lnTo>
                <a:lnTo>
                  <a:pt x="1059" y="9"/>
                </a:lnTo>
                <a:lnTo>
                  <a:pt x="1028" y="14"/>
                </a:lnTo>
                <a:lnTo>
                  <a:pt x="998" y="19"/>
                </a:lnTo>
                <a:lnTo>
                  <a:pt x="969" y="25"/>
                </a:lnTo>
                <a:lnTo>
                  <a:pt x="939" y="30"/>
                </a:lnTo>
                <a:lnTo>
                  <a:pt x="910" y="39"/>
                </a:lnTo>
                <a:lnTo>
                  <a:pt x="881" y="46"/>
                </a:lnTo>
                <a:lnTo>
                  <a:pt x="853" y="55"/>
                </a:lnTo>
                <a:lnTo>
                  <a:pt x="824" y="63"/>
                </a:lnTo>
                <a:lnTo>
                  <a:pt x="796" y="74"/>
                </a:lnTo>
                <a:lnTo>
                  <a:pt x="768" y="84"/>
                </a:lnTo>
                <a:lnTo>
                  <a:pt x="741" y="95"/>
                </a:lnTo>
                <a:lnTo>
                  <a:pt x="714" y="107"/>
                </a:lnTo>
                <a:lnTo>
                  <a:pt x="687" y="119"/>
                </a:lnTo>
                <a:lnTo>
                  <a:pt x="662" y="132"/>
                </a:lnTo>
                <a:lnTo>
                  <a:pt x="636" y="146"/>
                </a:lnTo>
                <a:lnTo>
                  <a:pt x="610" y="161"/>
                </a:lnTo>
                <a:lnTo>
                  <a:pt x="584" y="176"/>
                </a:lnTo>
                <a:lnTo>
                  <a:pt x="560" y="191"/>
                </a:lnTo>
                <a:lnTo>
                  <a:pt x="535" y="207"/>
                </a:lnTo>
                <a:lnTo>
                  <a:pt x="488" y="241"/>
                </a:lnTo>
                <a:lnTo>
                  <a:pt x="442" y="277"/>
                </a:lnTo>
                <a:lnTo>
                  <a:pt x="398" y="315"/>
                </a:lnTo>
                <a:lnTo>
                  <a:pt x="356" y="355"/>
                </a:lnTo>
                <a:lnTo>
                  <a:pt x="316" y="397"/>
                </a:lnTo>
                <a:lnTo>
                  <a:pt x="277" y="441"/>
                </a:lnTo>
                <a:lnTo>
                  <a:pt x="242" y="488"/>
                </a:lnTo>
                <a:lnTo>
                  <a:pt x="208" y="534"/>
                </a:lnTo>
                <a:lnTo>
                  <a:pt x="191" y="559"/>
                </a:lnTo>
                <a:lnTo>
                  <a:pt x="176" y="584"/>
                </a:lnTo>
                <a:lnTo>
                  <a:pt x="161" y="609"/>
                </a:lnTo>
                <a:lnTo>
                  <a:pt x="147" y="634"/>
                </a:lnTo>
                <a:lnTo>
                  <a:pt x="133" y="660"/>
                </a:lnTo>
                <a:lnTo>
                  <a:pt x="120" y="687"/>
                </a:lnTo>
                <a:lnTo>
                  <a:pt x="108" y="714"/>
                </a:lnTo>
                <a:lnTo>
                  <a:pt x="95" y="741"/>
                </a:lnTo>
                <a:lnTo>
                  <a:pt x="85" y="768"/>
                </a:lnTo>
                <a:lnTo>
                  <a:pt x="74" y="796"/>
                </a:lnTo>
                <a:lnTo>
                  <a:pt x="65" y="824"/>
                </a:lnTo>
                <a:lnTo>
                  <a:pt x="55" y="852"/>
                </a:lnTo>
                <a:lnTo>
                  <a:pt x="46" y="880"/>
                </a:lnTo>
                <a:lnTo>
                  <a:pt x="39" y="910"/>
                </a:lnTo>
                <a:lnTo>
                  <a:pt x="32" y="939"/>
                </a:lnTo>
                <a:lnTo>
                  <a:pt x="25" y="968"/>
                </a:lnTo>
                <a:lnTo>
                  <a:pt x="19" y="997"/>
                </a:lnTo>
                <a:lnTo>
                  <a:pt x="14" y="1028"/>
                </a:lnTo>
                <a:lnTo>
                  <a:pt x="11" y="1058"/>
                </a:lnTo>
                <a:lnTo>
                  <a:pt x="7" y="1089"/>
                </a:lnTo>
                <a:lnTo>
                  <a:pt x="4" y="1119"/>
                </a:lnTo>
                <a:lnTo>
                  <a:pt x="3" y="1150"/>
                </a:lnTo>
                <a:lnTo>
                  <a:pt x="2" y="1182"/>
                </a:lnTo>
                <a:lnTo>
                  <a:pt x="0" y="1212"/>
                </a:lnTo>
                <a:lnTo>
                  <a:pt x="0" y="2506"/>
                </a:lnTo>
                <a:lnTo>
                  <a:pt x="2" y="2551"/>
                </a:lnTo>
                <a:lnTo>
                  <a:pt x="4" y="2594"/>
                </a:lnTo>
                <a:lnTo>
                  <a:pt x="7" y="2637"/>
                </a:lnTo>
                <a:lnTo>
                  <a:pt x="13" y="2680"/>
                </a:lnTo>
                <a:lnTo>
                  <a:pt x="19" y="2722"/>
                </a:lnTo>
                <a:lnTo>
                  <a:pt x="27" y="2763"/>
                </a:lnTo>
                <a:lnTo>
                  <a:pt x="37" y="2803"/>
                </a:lnTo>
                <a:lnTo>
                  <a:pt x="48" y="2843"/>
                </a:lnTo>
                <a:lnTo>
                  <a:pt x="60" y="2881"/>
                </a:lnTo>
                <a:lnTo>
                  <a:pt x="74" y="2920"/>
                </a:lnTo>
                <a:lnTo>
                  <a:pt x="89" y="2956"/>
                </a:lnTo>
                <a:lnTo>
                  <a:pt x="106" y="2993"/>
                </a:lnTo>
                <a:lnTo>
                  <a:pt x="123" y="3029"/>
                </a:lnTo>
                <a:lnTo>
                  <a:pt x="142" y="3064"/>
                </a:lnTo>
                <a:lnTo>
                  <a:pt x="162" y="3097"/>
                </a:lnTo>
                <a:lnTo>
                  <a:pt x="183" y="3131"/>
                </a:lnTo>
                <a:lnTo>
                  <a:pt x="207" y="3163"/>
                </a:lnTo>
                <a:lnTo>
                  <a:pt x="230" y="3194"/>
                </a:lnTo>
                <a:lnTo>
                  <a:pt x="255" y="3224"/>
                </a:lnTo>
                <a:lnTo>
                  <a:pt x="281" y="3253"/>
                </a:lnTo>
                <a:lnTo>
                  <a:pt x="309" y="3281"/>
                </a:lnTo>
                <a:lnTo>
                  <a:pt x="337" y="3309"/>
                </a:lnTo>
                <a:lnTo>
                  <a:pt x="366" y="3335"/>
                </a:lnTo>
                <a:lnTo>
                  <a:pt x="397" y="3359"/>
                </a:lnTo>
                <a:lnTo>
                  <a:pt x="428" y="3384"/>
                </a:lnTo>
                <a:lnTo>
                  <a:pt x="461" y="3406"/>
                </a:lnTo>
                <a:lnTo>
                  <a:pt x="494" y="3429"/>
                </a:lnTo>
                <a:lnTo>
                  <a:pt x="529" y="3449"/>
                </a:lnTo>
                <a:lnTo>
                  <a:pt x="564" y="3469"/>
                </a:lnTo>
                <a:lnTo>
                  <a:pt x="601" y="3486"/>
                </a:lnTo>
                <a:lnTo>
                  <a:pt x="638" y="3504"/>
                </a:lnTo>
                <a:lnTo>
                  <a:pt x="677" y="3519"/>
                </a:lnTo>
                <a:lnTo>
                  <a:pt x="740" y="3562"/>
                </a:lnTo>
                <a:lnTo>
                  <a:pt x="810" y="3612"/>
                </a:lnTo>
                <a:lnTo>
                  <a:pt x="885" y="3668"/>
                </a:lnTo>
                <a:lnTo>
                  <a:pt x="925" y="3698"/>
                </a:lnTo>
                <a:lnTo>
                  <a:pt x="965" y="3731"/>
                </a:lnTo>
                <a:lnTo>
                  <a:pt x="1006" y="3764"/>
                </a:lnTo>
                <a:lnTo>
                  <a:pt x="1047" y="3799"/>
                </a:lnTo>
                <a:lnTo>
                  <a:pt x="1089" y="3837"/>
                </a:lnTo>
                <a:lnTo>
                  <a:pt x="1132" y="3875"/>
                </a:lnTo>
                <a:lnTo>
                  <a:pt x="1174" y="3915"/>
                </a:lnTo>
                <a:lnTo>
                  <a:pt x="1215" y="3956"/>
                </a:lnTo>
                <a:lnTo>
                  <a:pt x="1257" y="3998"/>
                </a:lnTo>
                <a:lnTo>
                  <a:pt x="1298" y="4043"/>
                </a:lnTo>
                <a:lnTo>
                  <a:pt x="1339" y="4089"/>
                </a:lnTo>
                <a:lnTo>
                  <a:pt x="1379" y="4136"/>
                </a:lnTo>
                <a:lnTo>
                  <a:pt x="1419" y="4184"/>
                </a:lnTo>
                <a:lnTo>
                  <a:pt x="1457" y="4234"/>
                </a:lnTo>
                <a:lnTo>
                  <a:pt x="1494" y="4286"/>
                </a:lnTo>
                <a:lnTo>
                  <a:pt x="1530" y="4337"/>
                </a:lnTo>
                <a:lnTo>
                  <a:pt x="1564" y="4391"/>
                </a:lnTo>
                <a:lnTo>
                  <a:pt x="1597" y="4446"/>
                </a:lnTo>
                <a:lnTo>
                  <a:pt x="1629" y="4504"/>
                </a:lnTo>
                <a:lnTo>
                  <a:pt x="1657" y="4561"/>
                </a:lnTo>
                <a:lnTo>
                  <a:pt x="1684" y="4620"/>
                </a:lnTo>
                <a:lnTo>
                  <a:pt x="1709" y="4681"/>
                </a:lnTo>
                <a:lnTo>
                  <a:pt x="1732" y="4742"/>
                </a:lnTo>
                <a:lnTo>
                  <a:pt x="1742" y="4773"/>
                </a:lnTo>
                <a:lnTo>
                  <a:pt x="1752" y="4804"/>
                </a:lnTo>
                <a:lnTo>
                  <a:pt x="1760" y="4835"/>
                </a:lnTo>
                <a:lnTo>
                  <a:pt x="1768" y="4868"/>
                </a:lnTo>
                <a:lnTo>
                  <a:pt x="1776" y="4900"/>
                </a:lnTo>
                <a:lnTo>
                  <a:pt x="1783" y="4933"/>
                </a:lnTo>
                <a:lnTo>
                  <a:pt x="1783" y="5460"/>
                </a:lnTo>
                <a:lnTo>
                  <a:pt x="1793" y="5461"/>
                </a:lnTo>
                <a:lnTo>
                  <a:pt x="1822" y="5464"/>
                </a:lnTo>
                <a:lnTo>
                  <a:pt x="1867" y="5464"/>
                </a:lnTo>
                <a:lnTo>
                  <a:pt x="1894" y="5464"/>
                </a:lnTo>
                <a:lnTo>
                  <a:pt x="1924" y="5462"/>
                </a:lnTo>
                <a:lnTo>
                  <a:pt x="1957" y="5460"/>
                </a:lnTo>
                <a:lnTo>
                  <a:pt x="1993" y="5458"/>
                </a:lnTo>
                <a:lnTo>
                  <a:pt x="2031" y="5453"/>
                </a:lnTo>
                <a:lnTo>
                  <a:pt x="2069" y="5447"/>
                </a:lnTo>
                <a:lnTo>
                  <a:pt x="2109" y="5439"/>
                </a:lnTo>
                <a:lnTo>
                  <a:pt x="2151" y="5430"/>
                </a:lnTo>
                <a:lnTo>
                  <a:pt x="2192" y="5418"/>
                </a:lnTo>
                <a:lnTo>
                  <a:pt x="2235" y="5404"/>
                </a:lnTo>
                <a:lnTo>
                  <a:pt x="2278" y="5387"/>
                </a:lnTo>
                <a:lnTo>
                  <a:pt x="2319" y="5368"/>
                </a:lnTo>
                <a:lnTo>
                  <a:pt x="2340" y="5357"/>
                </a:lnTo>
                <a:lnTo>
                  <a:pt x="2361" y="5345"/>
                </a:lnTo>
                <a:lnTo>
                  <a:pt x="2381" y="5334"/>
                </a:lnTo>
                <a:lnTo>
                  <a:pt x="2401" y="5321"/>
                </a:lnTo>
                <a:lnTo>
                  <a:pt x="2421" y="5307"/>
                </a:lnTo>
                <a:lnTo>
                  <a:pt x="2440" y="5291"/>
                </a:lnTo>
                <a:lnTo>
                  <a:pt x="2460" y="5276"/>
                </a:lnTo>
                <a:lnTo>
                  <a:pt x="2477" y="5260"/>
                </a:lnTo>
                <a:lnTo>
                  <a:pt x="2496" y="5242"/>
                </a:lnTo>
                <a:lnTo>
                  <a:pt x="2512" y="5224"/>
                </a:lnTo>
                <a:lnTo>
                  <a:pt x="2530" y="5205"/>
                </a:lnTo>
                <a:lnTo>
                  <a:pt x="2546" y="5185"/>
                </a:lnTo>
                <a:lnTo>
                  <a:pt x="2562" y="5164"/>
                </a:lnTo>
                <a:lnTo>
                  <a:pt x="2577" y="5141"/>
                </a:lnTo>
                <a:lnTo>
                  <a:pt x="2591" y="5118"/>
                </a:lnTo>
                <a:lnTo>
                  <a:pt x="2604" y="5093"/>
                </a:lnTo>
                <a:lnTo>
                  <a:pt x="2617" y="5069"/>
                </a:lnTo>
                <a:lnTo>
                  <a:pt x="2629" y="5042"/>
                </a:lnTo>
                <a:lnTo>
                  <a:pt x="2639" y="5013"/>
                </a:lnTo>
                <a:lnTo>
                  <a:pt x="2648" y="4985"/>
                </a:lnTo>
                <a:lnTo>
                  <a:pt x="2657" y="4955"/>
                </a:lnTo>
                <a:lnTo>
                  <a:pt x="2665" y="4923"/>
                </a:lnTo>
                <a:lnTo>
                  <a:pt x="2672" y="4892"/>
                </a:lnTo>
                <a:lnTo>
                  <a:pt x="2678" y="4858"/>
                </a:lnTo>
                <a:lnTo>
                  <a:pt x="2681" y="4822"/>
                </a:lnTo>
                <a:lnTo>
                  <a:pt x="2685" y="4786"/>
                </a:lnTo>
                <a:lnTo>
                  <a:pt x="2687" y="4747"/>
                </a:lnTo>
                <a:lnTo>
                  <a:pt x="2687" y="4709"/>
                </a:lnTo>
                <a:lnTo>
                  <a:pt x="2687" y="4662"/>
                </a:lnTo>
                <a:lnTo>
                  <a:pt x="2686" y="4617"/>
                </a:lnTo>
                <a:lnTo>
                  <a:pt x="2684" y="4573"/>
                </a:lnTo>
                <a:lnTo>
                  <a:pt x="2680" y="4531"/>
                </a:lnTo>
                <a:lnTo>
                  <a:pt x="2677" y="4490"/>
                </a:lnTo>
                <a:lnTo>
                  <a:pt x="2672" y="4448"/>
                </a:lnTo>
                <a:lnTo>
                  <a:pt x="2667" y="4410"/>
                </a:lnTo>
                <a:lnTo>
                  <a:pt x="2661" y="4371"/>
                </a:lnTo>
                <a:lnTo>
                  <a:pt x="2654" y="4334"/>
                </a:lnTo>
                <a:lnTo>
                  <a:pt x="2648" y="4298"/>
                </a:lnTo>
                <a:lnTo>
                  <a:pt x="2640" y="4263"/>
                </a:lnTo>
                <a:lnTo>
                  <a:pt x="2632" y="4229"/>
                </a:lnTo>
                <a:lnTo>
                  <a:pt x="2616" y="4165"/>
                </a:lnTo>
                <a:lnTo>
                  <a:pt x="2597" y="4104"/>
                </a:lnTo>
                <a:lnTo>
                  <a:pt x="2577" y="4048"/>
                </a:lnTo>
                <a:lnTo>
                  <a:pt x="2557" y="3995"/>
                </a:lnTo>
                <a:lnTo>
                  <a:pt x="2536" y="3944"/>
                </a:lnTo>
                <a:lnTo>
                  <a:pt x="2515" y="3899"/>
                </a:lnTo>
                <a:lnTo>
                  <a:pt x="2494" y="3857"/>
                </a:lnTo>
                <a:lnTo>
                  <a:pt x="2473" y="3818"/>
                </a:lnTo>
                <a:lnTo>
                  <a:pt x="2435" y="3749"/>
                </a:lnTo>
                <a:lnTo>
                  <a:pt x="2402" y="3690"/>
                </a:lnTo>
                <a:lnTo>
                  <a:pt x="2389" y="3665"/>
                </a:lnTo>
                <a:lnTo>
                  <a:pt x="2379" y="3643"/>
                </a:lnTo>
                <a:lnTo>
                  <a:pt x="2371" y="3623"/>
                </a:lnTo>
                <a:lnTo>
                  <a:pt x="2366" y="3606"/>
                </a:lnTo>
                <a:lnTo>
                  <a:pt x="2365" y="3597"/>
                </a:lnTo>
                <a:lnTo>
                  <a:pt x="2365" y="3589"/>
                </a:lnTo>
                <a:lnTo>
                  <a:pt x="2366" y="3582"/>
                </a:lnTo>
                <a:lnTo>
                  <a:pt x="2367" y="3575"/>
                </a:lnTo>
                <a:lnTo>
                  <a:pt x="2369" y="3569"/>
                </a:lnTo>
                <a:lnTo>
                  <a:pt x="2374" y="3563"/>
                </a:lnTo>
                <a:lnTo>
                  <a:pt x="2379" y="3559"/>
                </a:lnTo>
                <a:lnTo>
                  <a:pt x="2385" y="3553"/>
                </a:lnTo>
                <a:lnTo>
                  <a:pt x="2392" y="3548"/>
                </a:lnTo>
                <a:lnTo>
                  <a:pt x="2400" y="3545"/>
                </a:lnTo>
                <a:lnTo>
                  <a:pt x="2409" y="3541"/>
                </a:lnTo>
                <a:lnTo>
                  <a:pt x="2420" y="3538"/>
                </a:lnTo>
                <a:lnTo>
                  <a:pt x="2446" y="3532"/>
                </a:lnTo>
                <a:lnTo>
                  <a:pt x="2477" y="3527"/>
                </a:lnTo>
                <a:lnTo>
                  <a:pt x="2515" y="3524"/>
                </a:lnTo>
                <a:lnTo>
                  <a:pt x="2558" y="3520"/>
                </a:lnTo>
                <a:lnTo>
                  <a:pt x="3307" y="3520"/>
                </a:lnTo>
                <a:lnTo>
                  <a:pt x="3332" y="3520"/>
                </a:lnTo>
                <a:lnTo>
                  <a:pt x="3354" y="3518"/>
                </a:lnTo>
                <a:lnTo>
                  <a:pt x="3376" y="3515"/>
                </a:lnTo>
                <a:lnTo>
                  <a:pt x="3396" y="3511"/>
                </a:lnTo>
                <a:lnTo>
                  <a:pt x="3416" y="3505"/>
                </a:lnTo>
                <a:lnTo>
                  <a:pt x="3434" y="3499"/>
                </a:lnTo>
                <a:lnTo>
                  <a:pt x="3451" y="3491"/>
                </a:lnTo>
                <a:lnTo>
                  <a:pt x="3468" y="3483"/>
                </a:lnTo>
                <a:lnTo>
                  <a:pt x="3483" y="3473"/>
                </a:lnTo>
                <a:lnTo>
                  <a:pt x="3497" y="3463"/>
                </a:lnTo>
                <a:lnTo>
                  <a:pt x="3510" y="3451"/>
                </a:lnTo>
                <a:lnTo>
                  <a:pt x="3523" y="3439"/>
                </a:lnTo>
                <a:lnTo>
                  <a:pt x="3533" y="3425"/>
                </a:lnTo>
                <a:lnTo>
                  <a:pt x="3544" y="3411"/>
                </a:lnTo>
                <a:lnTo>
                  <a:pt x="3555" y="3396"/>
                </a:lnTo>
                <a:lnTo>
                  <a:pt x="3563" y="3381"/>
                </a:lnTo>
                <a:lnTo>
                  <a:pt x="3571" y="3363"/>
                </a:lnTo>
                <a:lnTo>
                  <a:pt x="3579" y="3347"/>
                </a:lnTo>
                <a:lnTo>
                  <a:pt x="3585" y="3328"/>
                </a:lnTo>
                <a:lnTo>
                  <a:pt x="3591" y="3309"/>
                </a:lnTo>
                <a:lnTo>
                  <a:pt x="3597" y="3290"/>
                </a:lnTo>
                <a:lnTo>
                  <a:pt x="3601" y="3270"/>
                </a:lnTo>
                <a:lnTo>
                  <a:pt x="3609" y="3228"/>
                </a:lnTo>
                <a:lnTo>
                  <a:pt x="3614" y="3184"/>
                </a:lnTo>
                <a:lnTo>
                  <a:pt x="3618" y="3138"/>
                </a:lnTo>
                <a:lnTo>
                  <a:pt x="3620" y="3091"/>
                </a:lnTo>
                <a:lnTo>
                  <a:pt x="3620" y="3042"/>
                </a:lnTo>
                <a:lnTo>
                  <a:pt x="3620" y="3000"/>
                </a:lnTo>
                <a:lnTo>
                  <a:pt x="3619" y="2957"/>
                </a:lnTo>
                <a:lnTo>
                  <a:pt x="3617" y="2918"/>
                </a:lnTo>
                <a:lnTo>
                  <a:pt x="3612" y="2878"/>
                </a:lnTo>
                <a:lnTo>
                  <a:pt x="3606" y="2840"/>
                </a:lnTo>
                <a:lnTo>
                  <a:pt x="3599" y="2805"/>
                </a:lnTo>
                <a:lnTo>
                  <a:pt x="3590" y="2771"/>
                </a:lnTo>
                <a:lnTo>
                  <a:pt x="3579" y="2739"/>
                </a:lnTo>
                <a:lnTo>
                  <a:pt x="3573" y="2724"/>
                </a:lnTo>
                <a:lnTo>
                  <a:pt x="3566" y="2709"/>
                </a:lnTo>
                <a:lnTo>
                  <a:pt x="3559" y="2695"/>
                </a:lnTo>
                <a:lnTo>
                  <a:pt x="3551" y="2682"/>
                </a:lnTo>
                <a:lnTo>
                  <a:pt x="3542" y="2669"/>
                </a:lnTo>
                <a:lnTo>
                  <a:pt x="3532" y="2657"/>
                </a:lnTo>
                <a:lnTo>
                  <a:pt x="3523" y="2646"/>
                </a:lnTo>
                <a:lnTo>
                  <a:pt x="3512" y="2634"/>
                </a:lnTo>
                <a:lnTo>
                  <a:pt x="3501" y="2625"/>
                </a:lnTo>
                <a:lnTo>
                  <a:pt x="3489" y="2615"/>
                </a:lnTo>
                <a:lnTo>
                  <a:pt x="3476" y="2606"/>
                </a:lnTo>
                <a:lnTo>
                  <a:pt x="3463" y="2598"/>
                </a:lnTo>
                <a:lnTo>
                  <a:pt x="3448" y="2591"/>
                </a:lnTo>
                <a:lnTo>
                  <a:pt x="3434" y="2585"/>
                </a:lnTo>
                <a:lnTo>
                  <a:pt x="3417" y="2579"/>
                </a:lnTo>
                <a:lnTo>
                  <a:pt x="3401" y="2574"/>
                </a:lnTo>
                <a:lnTo>
                  <a:pt x="3600" y="2574"/>
                </a:lnTo>
                <a:lnTo>
                  <a:pt x="3623" y="2573"/>
                </a:lnTo>
                <a:lnTo>
                  <a:pt x="3644" y="2572"/>
                </a:lnTo>
                <a:lnTo>
                  <a:pt x="3664" y="2569"/>
                </a:lnTo>
                <a:lnTo>
                  <a:pt x="3682" y="2565"/>
                </a:lnTo>
                <a:lnTo>
                  <a:pt x="3701" y="2560"/>
                </a:lnTo>
                <a:lnTo>
                  <a:pt x="3718" y="2554"/>
                </a:lnTo>
                <a:lnTo>
                  <a:pt x="3733" y="2547"/>
                </a:lnTo>
                <a:lnTo>
                  <a:pt x="3748" y="2539"/>
                </a:lnTo>
                <a:lnTo>
                  <a:pt x="3762" y="2531"/>
                </a:lnTo>
                <a:lnTo>
                  <a:pt x="3775" y="2521"/>
                </a:lnTo>
                <a:lnTo>
                  <a:pt x="3787" y="2511"/>
                </a:lnTo>
                <a:lnTo>
                  <a:pt x="3798" y="2499"/>
                </a:lnTo>
                <a:lnTo>
                  <a:pt x="3809" y="2486"/>
                </a:lnTo>
                <a:lnTo>
                  <a:pt x="3818" y="2473"/>
                </a:lnTo>
                <a:lnTo>
                  <a:pt x="3828" y="2459"/>
                </a:lnTo>
                <a:lnTo>
                  <a:pt x="3836" y="2445"/>
                </a:lnTo>
                <a:lnTo>
                  <a:pt x="3843" y="2430"/>
                </a:lnTo>
                <a:lnTo>
                  <a:pt x="3850" y="2414"/>
                </a:lnTo>
                <a:lnTo>
                  <a:pt x="3856" y="2397"/>
                </a:lnTo>
                <a:lnTo>
                  <a:pt x="3862" y="2381"/>
                </a:lnTo>
                <a:lnTo>
                  <a:pt x="3866" y="2362"/>
                </a:lnTo>
                <a:lnTo>
                  <a:pt x="3871" y="2344"/>
                </a:lnTo>
                <a:lnTo>
                  <a:pt x="3878" y="2306"/>
                </a:lnTo>
                <a:lnTo>
                  <a:pt x="3883" y="2265"/>
                </a:lnTo>
                <a:lnTo>
                  <a:pt x="3886" y="2222"/>
                </a:lnTo>
                <a:lnTo>
                  <a:pt x="3889" y="2179"/>
                </a:lnTo>
                <a:lnTo>
                  <a:pt x="3889" y="2135"/>
                </a:lnTo>
                <a:close/>
              </a:path>
            </a:pathLst>
          </a:custGeom>
          <a:noFill/>
          <a:ln w="9525">
            <a:solidFill>
              <a:schemeClr val="bg1">
                <a:lumMod val="95000"/>
              </a:schemeClr>
            </a:solidFill>
            <a:round/>
          </a:ln>
          <a:extLst/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2046005524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uild="p"/>
      <p:bldP spid="53" grpId="0"/>
      <p:bldP spid="54" grpId="0"/>
      <p:bldP spid="55" grpId="0"/>
      <p:bldP spid="56" grpId="0"/>
      <p:bldP spid="5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矩形 2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6096000" y="1744929"/>
            <a:ext cx="2372704" cy="2503170"/>
          </a:xfrm>
          <a:prstGeom prst="rect">
            <a:avLst/>
          </a:prstGeom>
          <a:blipFill dpi="0" rotWithShape="1">
            <a:blip r:embed="rId2"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椭圆 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2117347" y="2449604"/>
            <a:ext cx="495632" cy="495632"/>
          </a:xfrm>
          <a:prstGeom prst="ellipse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smtClean="0">
                <a:latin typeface="+mn-ea"/>
              </a:rPr>
              <a:t>A</a:t>
            </a:r>
            <a:endParaRPr lang="zh-CN" altLang="en-US" sz="2000">
              <a:latin typeface="+mn-ea"/>
            </a:endParaRPr>
          </a:p>
        </p:txBody>
      </p:sp>
      <p:sp>
        <p:nvSpPr>
          <p:cNvPr id="6" name="文本框 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711455" y="2225107"/>
            <a:ext cx="18646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>
                <a:solidFill>
                  <a:srgbClr val="0164DC"/>
                </a:solidFill>
                <a:latin typeface="+mn-ea"/>
              </a:rPr>
              <a:t>请</a:t>
            </a:r>
            <a:r>
              <a:rPr lang="zh-CN" altLang="en-US" sz="1600" b="1" smtClean="0">
                <a:solidFill>
                  <a:srgbClr val="0164DC"/>
                </a:solidFill>
                <a:latin typeface="+mn-ea"/>
              </a:rPr>
              <a:t>在此输入小标题</a:t>
            </a:r>
            <a:endParaRPr lang="zh-CN" altLang="en-US" sz="1600" b="1">
              <a:solidFill>
                <a:srgbClr val="0164DC"/>
              </a:solidFill>
              <a:latin typeface="+mn-ea"/>
            </a:endParaRPr>
          </a:p>
        </p:txBody>
      </p:sp>
      <p:sp>
        <p:nvSpPr>
          <p:cNvPr id="7" name="文本框 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691809" y="2519207"/>
            <a:ext cx="3038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在此输入内容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输入内容</a:t>
            </a:r>
            <a:endParaRPr lang="en-US" altLang="zh-CN" sz="12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请在此输入内容，请在此输入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内容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8" name="椭圆 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2117347" y="3728186"/>
            <a:ext cx="495632" cy="495632"/>
          </a:xfrm>
          <a:prstGeom prst="ellipse">
            <a:avLst/>
          </a:prstGeom>
          <a:solidFill>
            <a:srgbClr val="E03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latin typeface="+mn-ea"/>
              </a:rPr>
              <a:t>B</a:t>
            </a:r>
            <a:endParaRPr lang="zh-CN" altLang="en-US" sz="2000">
              <a:latin typeface="+mn-ea"/>
            </a:endParaRPr>
          </a:p>
        </p:txBody>
      </p:sp>
      <p:sp>
        <p:nvSpPr>
          <p:cNvPr id="9" name="文本框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711455" y="3503689"/>
            <a:ext cx="18646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>
                <a:solidFill>
                  <a:srgbClr val="E0372C"/>
                </a:solidFill>
                <a:latin typeface="+mn-ea"/>
              </a:rPr>
              <a:t>请</a:t>
            </a:r>
            <a:r>
              <a:rPr lang="zh-CN" altLang="en-US" sz="1600" b="1" smtClean="0">
                <a:solidFill>
                  <a:srgbClr val="E0372C"/>
                </a:solidFill>
                <a:latin typeface="+mn-ea"/>
              </a:rPr>
              <a:t>在此输入小标题</a:t>
            </a:r>
            <a:endParaRPr lang="zh-CN" altLang="en-US" sz="1600" b="1">
              <a:solidFill>
                <a:srgbClr val="E0372C"/>
              </a:solidFill>
              <a:latin typeface="+mn-ea"/>
            </a:endParaRPr>
          </a:p>
        </p:txBody>
      </p:sp>
      <p:sp>
        <p:nvSpPr>
          <p:cNvPr id="10" name="文本框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691809" y="3797789"/>
            <a:ext cx="3038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在此输入内容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输入内容</a:t>
            </a:r>
            <a:endParaRPr lang="en-US" altLang="zh-CN" sz="12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请在此输入内容，请在此输入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内容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1" name="椭圆 1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2117347" y="5006768"/>
            <a:ext cx="495632" cy="495632"/>
          </a:xfrm>
          <a:prstGeom prst="ellipse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latin typeface="+mn-ea"/>
              </a:rPr>
              <a:t>C</a:t>
            </a:r>
            <a:endParaRPr lang="zh-CN" altLang="en-US" sz="2000">
              <a:latin typeface="+mn-ea"/>
            </a:endParaRPr>
          </a:p>
        </p:txBody>
      </p:sp>
      <p:sp>
        <p:nvSpPr>
          <p:cNvPr id="12" name="文本框 1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711455" y="4782271"/>
            <a:ext cx="18646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>
                <a:solidFill>
                  <a:srgbClr val="0164DC"/>
                </a:solidFill>
                <a:latin typeface="+mn-ea"/>
              </a:rPr>
              <a:t>请</a:t>
            </a:r>
            <a:r>
              <a:rPr lang="zh-CN" altLang="en-US" sz="1600" b="1" smtClean="0">
                <a:solidFill>
                  <a:srgbClr val="0164DC"/>
                </a:solidFill>
                <a:latin typeface="+mn-ea"/>
              </a:rPr>
              <a:t>在此输入小标题</a:t>
            </a:r>
            <a:endParaRPr lang="zh-CN" altLang="en-US" sz="1600" b="1">
              <a:solidFill>
                <a:srgbClr val="0164DC"/>
              </a:solidFill>
              <a:latin typeface="+mn-ea"/>
            </a:endParaRPr>
          </a:p>
        </p:txBody>
      </p:sp>
      <p:sp>
        <p:nvSpPr>
          <p:cNvPr id="13" name="文本框 1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691809" y="5076371"/>
            <a:ext cx="3038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在此输入内容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输入内容</a:t>
            </a:r>
            <a:endParaRPr lang="en-US" altLang="zh-CN" sz="12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请在此输入内容，请在此输入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内容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3" name="矩形 2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605090" y="1738692"/>
            <a:ext cx="8743987" cy="4493175"/>
          </a:xfrm>
          <a:prstGeom prst="rect">
            <a:avLst/>
          </a:prstGeom>
          <a:noFill/>
          <a:ln w="3175">
            <a:solidFill>
              <a:srgbClr val="0164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26" name="直接连接符 2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752325" y="95273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29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306546" y="59814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>
                <a:solidFill>
                  <a:srgbClr val="0164DC"/>
                </a:solidFill>
                <a:latin typeface="+mn-ea"/>
              </a:rPr>
              <a:t>请</a:t>
            </a:r>
            <a:r>
              <a:rPr lang="zh-CN" altLang="en-US" sz="2800" smtClean="0">
                <a:solidFill>
                  <a:srgbClr val="0164DC"/>
                </a:solidFill>
                <a:latin typeface="+mn-ea"/>
              </a:rPr>
              <a:t>在此输入本页小标题</a:t>
            </a:r>
            <a:endParaRPr lang="zh-CN" altLang="en-US" sz="28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17" name="矩形 1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444486" y="4778515"/>
            <a:ext cx="1904591" cy="1453352"/>
          </a:xfrm>
          <a:prstGeom prst="rect">
            <a:avLst/>
          </a:prstGeom>
          <a:blipFill dpi="0" rotWithShape="1">
            <a:blip r:embed="rId2"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 1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444486" y="1744929"/>
            <a:ext cx="1904591" cy="1601774"/>
          </a:xfrm>
          <a:prstGeom prst="rect">
            <a:avLst/>
          </a:prstGeom>
          <a:blipFill dpi="0" rotWithShape="1">
            <a:blip r:embed="rId2"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矩形 1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464132" y="3346703"/>
            <a:ext cx="1904591" cy="1446253"/>
          </a:xfrm>
          <a:prstGeom prst="rect">
            <a:avLst/>
          </a:prstGeom>
          <a:solidFill>
            <a:srgbClr val="0164DC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矩形 1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6110513" y="4245999"/>
            <a:ext cx="2353619" cy="1985868"/>
          </a:xfrm>
          <a:prstGeom prst="rect">
            <a:avLst/>
          </a:prstGeom>
          <a:solidFill>
            <a:srgbClr val="E0372C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6326823" y="5107228"/>
            <a:ext cx="1947203" cy="631505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chemeClr val="bg1"/>
                </a:solidFill>
                <a:latin typeface="思源黑体 CN Light"/>
                <a:cs typeface="Times New Roman" panose="02020603050405020304" pitchFamily="18" charset="0"/>
              </a:rPr>
              <a:t>请在此输入文本内容，请在此输入文本内容，请在此输入文本内容，请在此输入文本</a:t>
            </a:r>
            <a:r>
              <a:rPr lang="zh-CN" altLang="en-US" sz="1000" smtClean="0">
                <a:solidFill>
                  <a:schemeClr val="bg1"/>
                </a:solidFill>
                <a:latin typeface="思源黑体 CN Light"/>
                <a:cs typeface="Times New Roman" panose="02020603050405020304" pitchFamily="18" charset="0"/>
              </a:rPr>
              <a:t>内容</a:t>
            </a:r>
            <a:endParaRPr lang="en-US" altLang="ko-KR" sz="1000">
              <a:solidFill>
                <a:schemeClr val="bg1"/>
              </a:solidFill>
              <a:latin typeface="Roboto condensed"/>
              <a:cs typeface="Roboto condensed"/>
            </a:endParaRPr>
          </a:p>
        </p:txBody>
      </p:sp>
      <p:sp>
        <p:nvSpPr>
          <p:cNvPr id="22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6338899" y="4742832"/>
            <a:ext cx="1915499" cy="338554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400" smtClean="0">
                <a:solidFill>
                  <a:schemeClr val="bg1"/>
                </a:solidFill>
                <a:latin typeface="+mn-ea"/>
                <a:ea typeface="+mn-ea"/>
              </a:rPr>
              <a:t>YOUR TEXT</a:t>
            </a:r>
            <a:endParaRPr lang="en-US" sz="140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5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527838" y="3934857"/>
            <a:ext cx="1795346" cy="631505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chemeClr val="bg1"/>
                </a:solidFill>
                <a:latin typeface="思源黑体 CN Light"/>
                <a:cs typeface="Times New Roman" panose="02020603050405020304" pitchFamily="18" charset="0"/>
              </a:rPr>
              <a:t>请在此输入文本内容，请在此输入文本内容，请在此输入文本</a:t>
            </a:r>
            <a:r>
              <a:rPr lang="zh-CN" altLang="en-US" sz="1000" smtClean="0">
                <a:solidFill>
                  <a:schemeClr val="bg1"/>
                </a:solidFill>
                <a:latin typeface="思源黑体 CN Light"/>
                <a:cs typeface="Times New Roman" panose="02020603050405020304" pitchFamily="18" charset="0"/>
              </a:rPr>
              <a:t>内容</a:t>
            </a:r>
            <a:endParaRPr lang="en-US" altLang="ko-KR" sz="1000">
              <a:solidFill>
                <a:schemeClr val="bg1"/>
              </a:solidFill>
              <a:latin typeface="Roboto condensed"/>
              <a:cs typeface="Roboto condensed"/>
            </a:endParaRPr>
          </a:p>
        </p:txBody>
      </p:sp>
      <p:sp>
        <p:nvSpPr>
          <p:cNvPr id="30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467762" y="3570461"/>
            <a:ext cx="1915499" cy="338554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400" smtClean="0">
                <a:solidFill>
                  <a:schemeClr val="bg1"/>
                </a:solidFill>
                <a:latin typeface="+mn-ea"/>
                <a:ea typeface="+mn-ea"/>
              </a:rPr>
              <a:t>YOUR TEXT</a:t>
            </a:r>
            <a:endParaRPr lang="en-US" sz="140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2683061047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658562" y="1346465"/>
            <a:ext cx="5635252" cy="5090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3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550863" y="922797"/>
            <a:ext cx="6700507" cy="5090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>
                <a:solidFill>
                  <a:srgbClr val="0164DC"/>
                </a:solidFill>
                <a:latin typeface="+mn-ea"/>
              </a:rPr>
              <a:t>请</a:t>
            </a:r>
            <a:r>
              <a:rPr lang="zh-CN" altLang="en-US" sz="2800" smtClean="0">
                <a:solidFill>
                  <a:srgbClr val="0164DC"/>
                </a:solidFill>
                <a:latin typeface="+mn-ea"/>
              </a:rPr>
              <a:t>在此输入本页小标题</a:t>
            </a:r>
            <a:endParaRPr lang="zh-CN" altLang="en-US" sz="28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4" name="圆角矩形 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760246" y="1876329"/>
            <a:ext cx="1376440" cy="64521"/>
          </a:xfrm>
          <a:prstGeom prst="roundRect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MH_Pictur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00020" y="612836"/>
            <a:ext cx="2763930" cy="2098431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265772" y="2711267"/>
            <a:ext cx="2338214" cy="1703314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MH_Pictur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769635" y="2711267"/>
            <a:ext cx="2651399" cy="1703314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MH_Other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598294" y="2711267"/>
            <a:ext cx="4165651" cy="1703314"/>
          </a:xfrm>
          <a:prstGeom prst="rect">
            <a:avLst/>
          </a:prstGeom>
          <a:solidFill>
            <a:srgbClr val="E0372C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51751" y="2711267"/>
            <a:ext cx="1490929" cy="1703314"/>
          </a:xfrm>
          <a:prstGeom prst="rect">
            <a:avLst/>
          </a:prstGeom>
          <a:solidFill>
            <a:srgbClr val="0164DC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" name="MH_Picture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598295" y="4414581"/>
            <a:ext cx="2653074" cy="1703314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598295" y="6115999"/>
            <a:ext cx="2653072" cy="235430"/>
          </a:xfrm>
          <a:prstGeom prst="rect">
            <a:avLst/>
          </a:prstGeom>
          <a:solidFill>
            <a:srgbClr val="0164DC"/>
          </a:solidFill>
          <a:ln>
            <a:noFill/>
          </a:ln>
        </p:spPr>
        <p:txBody>
          <a:bodyPr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4839184" y="3426509"/>
            <a:ext cx="3604156" cy="754539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chemeClr val="bg1"/>
                </a:solidFill>
                <a:latin typeface="思源黑体 CN Light"/>
                <a:cs typeface="Times New Roman" panose="02020603050405020304" pitchFamily="18" charset="0"/>
              </a:rPr>
              <a:t>请在此输入文本内容，请在此输入文本内容，请在此输入文本内容，请在此输入文本</a:t>
            </a:r>
            <a:r>
              <a:rPr lang="zh-CN" altLang="en-US" sz="1000" smtClean="0">
                <a:solidFill>
                  <a:schemeClr val="bg1"/>
                </a:solidFill>
                <a:latin typeface="思源黑体 CN Light"/>
                <a:cs typeface="Times New Roman" panose="02020603050405020304" pitchFamily="18" charset="0"/>
              </a:rPr>
              <a:t>内容</a:t>
            </a:r>
            <a:endParaRPr lang="en-US" altLang="ko-KR" sz="1000">
              <a:solidFill>
                <a:schemeClr val="bg1"/>
              </a:solidFill>
              <a:latin typeface="Roboto condensed"/>
              <a:cs typeface="Roboto condensed"/>
            </a:endParaRPr>
          </a:p>
        </p:txBody>
      </p:sp>
      <p:sp>
        <p:nvSpPr>
          <p:cNvPr id="13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4861536" y="3055385"/>
            <a:ext cx="3545473" cy="404513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400" smtClean="0">
                <a:solidFill>
                  <a:schemeClr val="bg1"/>
                </a:solidFill>
                <a:latin typeface="+mn-ea"/>
                <a:ea typeface="+mn-ea"/>
              </a:rPr>
              <a:t>YOUR TEXT</a:t>
            </a:r>
            <a:endParaRPr lang="en-US" sz="140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4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495209" y="5291379"/>
            <a:ext cx="3604156" cy="754539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rgbClr val="000000">
                    <a:lumMod val="75000"/>
                    <a:lumOff val="25000"/>
                  </a:srgbClr>
                </a:solidFill>
                <a:latin typeface="思源黑体 CN Light"/>
                <a:cs typeface="Times New Roman" panose="02020603050405020304" pitchFamily="18" charset="0"/>
              </a:rPr>
              <a:t>请在此输入文本内容，请在此输入文本内容，请在此输入文本内容，请在此输入文本</a:t>
            </a:r>
            <a:r>
              <a:rPr lang="zh-CN" altLang="en-US" sz="1000" smtClean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Light"/>
                <a:cs typeface="Times New Roman" panose="02020603050405020304" pitchFamily="18" charset="0"/>
              </a:rPr>
              <a:t>内容</a:t>
            </a:r>
            <a:endParaRPr lang="en-US" altLang="ko-KR" sz="1000">
              <a:solidFill>
                <a:srgbClr val="FFFFFF">
                  <a:lumMod val="50000"/>
                </a:srgbClr>
              </a:solidFill>
              <a:latin typeface="Roboto condensed"/>
              <a:cs typeface="Roboto condensed"/>
            </a:endParaRPr>
          </a:p>
        </p:txBody>
      </p:sp>
      <p:sp>
        <p:nvSpPr>
          <p:cNvPr id="15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517560" y="4920256"/>
            <a:ext cx="3545473" cy="404513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400" smtClean="0">
                <a:solidFill>
                  <a:srgbClr val="0164DC"/>
                </a:solidFill>
                <a:latin typeface="+mn-ea"/>
                <a:ea typeface="+mn-ea"/>
              </a:rPr>
              <a:t>YOUR TEXT</a:t>
            </a:r>
            <a:endParaRPr lang="en-US" sz="1400">
              <a:solidFill>
                <a:srgbClr val="0164DC"/>
              </a:solidFill>
              <a:latin typeface="+mn-ea"/>
              <a:ea typeface="+mn-ea"/>
            </a:endParaRPr>
          </a:p>
        </p:txBody>
      </p:sp>
      <p:sp>
        <p:nvSpPr>
          <p:cNvPr id="16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928942" y="1387208"/>
            <a:ext cx="2414872" cy="754539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rgbClr val="000000">
                    <a:lumMod val="75000"/>
                    <a:lumOff val="25000"/>
                  </a:srgbClr>
                </a:solidFill>
                <a:latin typeface="思源黑体 CN Light"/>
                <a:cs typeface="Times New Roman" panose="02020603050405020304" pitchFamily="18" charset="0"/>
              </a:rPr>
              <a:t>请在此输入文本内容，请在此输入文本内容，请在此输入文本内容，请在此输入文本</a:t>
            </a:r>
            <a:r>
              <a:rPr lang="zh-CN" altLang="en-US" sz="1000" smtClean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Light"/>
                <a:cs typeface="Times New Roman" panose="02020603050405020304" pitchFamily="18" charset="0"/>
              </a:rPr>
              <a:t>内容</a:t>
            </a:r>
            <a:endParaRPr lang="en-US" altLang="ko-KR" sz="1000">
              <a:solidFill>
                <a:srgbClr val="FFFFFF">
                  <a:lumMod val="50000"/>
                </a:srgbClr>
              </a:solidFill>
              <a:latin typeface="Roboto condensed"/>
              <a:cs typeface="Roboto condensed"/>
            </a:endParaRPr>
          </a:p>
        </p:txBody>
      </p:sp>
      <p:sp>
        <p:nvSpPr>
          <p:cNvPr id="17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951294" y="922797"/>
            <a:ext cx="2375553" cy="404513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400" smtClean="0">
                <a:solidFill>
                  <a:srgbClr val="E0372C"/>
                </a:solidFill>
                <a:latin typeface="+mn-ea"/>
                <a:ea typeface="+mn-ea"/>
              </a:rPr>
              <a:t>YOUR TEXT</a:t>
            </a:r>
            <a:endParaRPr lang="en-US" sz="1400">
              <a:solidFill>
                <a:srgbClr val="E0372C"/>
              </a:solidFill>
              <a:latin typeface="+mn-ea"/>
              <a:ea typeface="+mn-ea"/>
            </a:endParaRPr>
          </a:p>
        </p:txBody>
      </p:sp>
      <p:sp>
        <p:nvSpPr>
          <p:cNvPr id="18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27949" y="5291379"/>
            <a:ext cx="3604156" cy="754539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rgbClr val="000000">
                    <a:lumMod val="75000"/>
                    <a:lumOff val="25000"/>
                  </a:srgbClr>
                </a:solidFill>
                <a:latin typeface="思源黑体 CN Light"/>
                <a:cs typeface="Times New Roman" panose="02020603050405020304" pitchFamily="18" charset="0"/>
              </a:rPr>
              <a:t>请在此输入文本内容，请在此输入文本内容，请在此输入文本内容，请在此输入文本</a:t>
            </a:r>
            <a:r>
              <a:rPr lang="zh-CN" altLang="en-US" sz="1000" smtClean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Light"/>
                <a:cs typeface="Times New Roman" panose="02020603050405020304" pitchFamily="18" charset="0"/>
              </a:rPr>
              <a:t>内容</a:t>
            </a:r>
            <a:endParaRPr lang="en-US" altLang="ko-KR" sz="1000">
              <a:solidFill>
                <a:srgbClr val="FFFFFF">
                  <a:lumMod val="50000"/>
                </a:srgbClr>
              </a:solidFill>
              <a:latin typeface="Roboto condensed"/>
              <a:cs typeface="Roboto condensed"/>
            </a:endParaRPr>
          </a:p>
        </p:txBody>
      </p:sp>
      <p:sp>
        <p:nvSpPr>
          <p:cNvPr id="19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50301" y="4920256"/>
            <a:ext cx="3545473" cy="404513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400" smtClean="0">
                <a:solidFill>
                  <a:srgbClr val="0164DC"/>
                </a:solidFill>
                <a:latin typeface="+mn-ea"/>
                <a:ea typeface="+mn-ea"/>
              </a:rPr>
              <a:t>YOUR TEXT</a:t>
            </a:r>
            <a:endParaRPr lang="en-US" sz="1400">
              <a:solidFill>
                <a:srgbClr val="0164DC"/>
              </a:solidFill>
              <a:latin typeface="+mn-ea"/>
              <a:ea typeface="+mn-ea"/>
            </a:endParaRPr>
          </a:p>
        </p:txBody>
      </p:sp>
      <p:sp>
        <p:nvSpPr>
          <p:cNvPr id="20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1943196947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MH_Other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"/>
            </p:custDataLst>
          </p:nvPr>
        </p:nvSpPr>
        <p:spPr bwMode="auto">
          <a:xfrm>
            <a:off x="0" y="-1"/>
            <a:ext cx="1989138" cy="3831021"/>
          </a:xfrm>
          <a:custGeom>
            <a:gdLst>
              <a:gd name="T0" fmla="*/ 0 w 1993900"/>
              <a:gd name="T1" fmla="*/ 4999 h 2647950"/>
              <a:gd name="T2" fmla="*/ 0 w 1993900"/>
              <a:gd name="T3" fmla="*/ 2605400 h 2647950"/>
              <a:gd name="T4" fmla="*/ 1951449 w 1993900"/>
              <a:gd name="T5" fmla="*/ 0 h 2647950"/>
              <a:gd name="T6" fmla="*/ 0 w 1993900"/>
              <a:gd name="T7" fmla="*/ 4999 h 2647950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93900" h="2647950">
                <a:moveTo>
                  <a:pt x="0" y="5080"/>
                </a:moveTo>
                <a:lnTo>
                  <a:pt x="0" y="2647950"/>
                </a:lnTo>
                <a:lnTo>
                  <a:pt x="1993900" y="0"/>
                </a:lnTo>
                <a:lnTo>
                  <a:pt x="0" y="5080"/>
                </a:lnTo>
                <a:close/>
              </a:path>
            </a:pathLst>
          </a:custGeom>
          <a:solidFill>
            <a:srgbClr val="32323A"/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3"/>
            </p:custDataLst>
          </p:nvPr>
        </p:nvSpPr>
        <p:spPr bwMode="auto">
          <a:xfrm>
            <a:off x="6778626" y="-9525"/>
            <a:ext cx="5414963" cy="5556250"/>
          </a:xfrm>
          <a:custGeom>
            <a:gdLst>
              <a:gd name="T0" fmla="*/ 5410252 w 5415552"/>
              <a:gd name="T1" fmla="*/ 0 h 5560839"/>
              <a:gd name="T2" fmla="*/ 0 w 5415552"/>
              <a:gd name="T3" fmla="*/ 5519674 h 5560839"/>
              <a:gd name="T4" fmla="*/ 4148746 w 5415552"/>
              <a:gd name="T5" fmla="*/ 14406 h 5560839"/>
              <a:gd name="T6" fmla="*/ 5410252 w 5415552"/>
              <a:gd name="T7" fmla="*/ 0 h 5560839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415552" h="5560839">
                <a:moveTo>
                  <a:pt x="5415552" y="0"/>
                </a:moveTo>
                <a:lnTo>
                  <a:pt x="0" y="5560839"/>
                </a:lnTo>
                <a:lnTo>
                  <a:pt x="4152809" y="14514"/>
                </a:lnTo>
                <a:lnTo>
                  <a:pt x="5415552" y="0"/>
                </a:lnTo>
                <a:close/>
              </a:path>
            </a:pathLst>
          </a:custGeom>
          <a:solidFill>
            <a:srgbClr val="0164DC"/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MH_Other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4"/>
            </p:custDataLst>
          </p:nvPr>
        </p:nvSpPr>
        <p:spPr bwMode="auto">
          <a:xfrm>
            <a:off x="0" y="0"/>
            <a:ext cx="1989138" cy="2643188"/>
          </a:xfrm>
          <a:custGeom>
            <a:gdLst>
              <a:gd name="T0" fmla="*/ 0 w 1993900"/>
              <a:gd name="T1" fmla="*/ 4999 h 2647950"/>
              <a:gd name="T2" fmla="*/ 0 w 1993900"/>
              <a:gd name="T3" fmla="*/ 2605400 h 2647950"/>
              <a:gd name="T4" fmla="*/ 1951449 w 1993900"/>
              <a:gd name="T5" fmla="*/ 0 h 2647950"/>
              <a:gd name="T6" fmla="*/ 0 w 1993900"/>
              <a:gd name="T7" fmla="*/ 4999 h 2647950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93900" h="2647950">
                <a:moveTo>
                  <a:pt x="0" y="5080"/>
                </a:moveTo>
                <a:lnTo>
                  <a:pt x="0" y="2647950"/>
                </a:lnTo>
                <a:lnTo>
                  <a:pt x="1993900" y="0"/>
                </a:lnTo>
                <a:lnTo>
                  <a:pt x="0" y="5080"/>
                </a:lnTo>
                <a:close/>
              </a:path>
            </a:pathLst>
          </a:custGeom>
          <a:solidFill>
            <a:srgbClr val="0164DC"/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5"/>
            </p:custDataLst>
          </p:nvPr>
        </p:nvSpPr>
        <p:spPr bwMode="auto">
          <a:xfrm>
            <a:off x="6777038" y="-9525"/>
            <a:ext cx="5414962" cy="6904038"/>
          </a:xfrm>
          <a:custGeom>
            <a:gdLst>
              <a:gd name="T0" fmla="*/ 5390318 w 5416169"/>
              <a:gd name="T1" fmla="*/ 6779086 h 6908800"/>
              <a:gd name="T2" fmla="*/ 5377678 w 5416169"/>
              <a:gd name="T3" fmla="*/ 0 h 6908800"/>
              <a:gd name="T4" fmla="*/ 0 w 5416169"/>
              <a:gd name="T5" fmla="*/ 5479059 h 6908800"/>
              <a:gd name="T6" fmla="*/ 870367 w 5416169"/>
              <a:gd name="T7" fmla="*/ 6809483 h 6908800"/>
              <a:gd name="T8" fmla="*/ 5390318 w 5416169"/>
              <a:gd name="T9" fmla="*/ 6779086 h 69088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416169" h="6908800">
                <a:moveTo>
                  <a:pt x="5415607" y="6877957"/>
                </a:moveTo>
                <a:cubicBezTo>
                  <a:pt x="5419840" y="4581071"/>
                  <a:pt x="5398674" y="2296886"/>
                  <a:pt x="5402907" y="0"/>
                </a:cubicBezTo>
                <a:lnTo>
                  <a:pt x="0" y="5558971"/>
                </a:lnTo>
                <a:lnTo>
                  <a:pt x="874450" y="6908800"/>
                </a:lnTo>
                <a:lnTo>
                  <a:pt x="5415607" y="6877957"/>
                </a:lnTo>
                <a:close/>
              </a:path>
            </a:pathLst>
          </a:custGeom>
          <a:blipFill dpi="0" rotWithShape="1">
            <a:blip r:embed="rId6"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MH_Other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7"/>
            </p:custDataLst>
          </p:nvPr>
        </p:nvSpPr>
        <p:spPr bwMode="auto">
          <a:xfrm flipV="1">
            <a:off x="6775448" y="5546726"/>
            <a:ext cx="867911" cy="1319212"/>
          </a:xfrm>
          <a:custGeom>
            <a:gdLst>
              <a:gd name="T0" fmla="*/ 0 w 1993900"/>
              <a:gd name="T1" fmla="*/ 4999 h 2647950"/>
              <a:gd name="T2" fmla="*/ 0 w 1993900"/>
              <a:gd name="T3" fmla="*/ 2605400 h 2647950"/>
              <a:gd name="T4" fmla="*/ 1951449 w 1993900"/>
              <a:gd name="T5" fmla="*/ 0 h 2647950"/>
              <a:gd name="T6" fmla="*/ 0 w 1993900"/>
              <a:gd name="T7" fmla="*/ 4999 h 2647950"/>
              <a:gd name="T8" fmla="*/ 0 60000 65536"/>
              <a:gd name="T9" fmla="*/ 0 60000 65536"/>
              <a:gd name="T10" fmla="*/ 0 60000 65536"/>
              <a:gd name="T11" fmla="*/ 0 60000 65536"/>
              <a:gd name="connsiteX0" fmla="*/ 449082 w 2789999"/>
              <a:gd name="connsiteY0" fmla="*/ 5080 h 3853672"/>
              <a:gd name="connsiteX1" fmla="*/ 0 w 2789999"/>
              <a:gd name="connsiteY1" fmla="*/ 3853672 h 3853672"/>
              <a:gd name="connsiteX2" fmla="*/ 2789999 w 2789999"/>
              <a:gd name="connsiteY2" fmla="*/ 0 h 3853672"/>
              <a:gd name="connsiteX3" fmla="*/ 449082 w 2789999"/>
              <a:gd name="connsiteY3" fmla="*/ 5080 h 385367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9999" h="3853672">
                <a:moveTo>
                  <a:pt x="449082" y="5080"/>
                </a:moveTo>
                <a:lnTo>
                  <a:pt x="0" y="3853672"/>
                </a:lnTo>
                <a:lnTo>
                  <a:pt x="2789999" y="0"/>
                </a:lnTo>
                <a:lnTo>
                  <a:pt x="449082" y="5080"/>
                </a:lnTo>
                <a:close/>
              </a:path>
            </a:pathLst>
          </a:custGeom>
          <a:solidFill>
            <a:srgbClr val="32323A"/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" name="TextBox 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748271" y="1292141"/>
            <a:ext cx="4001993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请在此输入本页小标题</a:t>
            </a:r>
            <a:endParaRPr lang="en-US" altLang="zh-CN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CLICK HERE TO ADD</a:t>
            </a:r>
          </a:p>
          <a:p>
            <a:r>
              <a:rPr lang="en-US" altLang="zh-CN" sz="3200" smtClean="0">
                <a:solidFill>
                  <a:srgbClr val="0164DC"/>
                </a:solidFill>
                <a:latin typeface="+mn-ea"/>
              </a:rPr>
              <a:t>YOUR TITILE</a:t>
            </a:r>
            <a:endParaRPr lang="en-US" sz="32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12" name="Rectangle 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748272" y="2643188"/>
            <a:ext cx="5529942" cy="1219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zh-CN" altLang="en-US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更多模板：</a:t>
            </a:r>
            <a:endParaRPr lang="en-US" altLang="zh-CN" sz="1000" smtClean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3" name="圆角矩形 1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864860" y="1118744"/>
            <a:ext cx="1152000" cy="54000"/>
          </a:xfrm>
          <a:prstGeom prst="roundRect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14" name="Group 2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/>
          <p:nvPr/>
        </p:nvGrpSpPr>
        <p:grpSpPr>
          <a:xfrm>
            <a:off x="1864860" y="4781863"/>
            <a:ext cx="305291" cy="300429"/>
            <a:chOff x="6297613" y="1392238"/>
            <a:chExt cx="498475" cy="490537"/>
          </a:xfrm>
          <a:solidFill>
            <a:srgbClr val="0164DC"/>
          </a:solidFill>
        </p:grpSpPr>
        <p:sp>
          <p:nvSpPr>
            <p:cNvPr id="15" name="Freeform 28"/>
            <p:cNvSpPr/>
            <p:nvPr/>
          </p:nvSpPr>
          <p:spPr bwMode="auto">
            <a:xfrm>
              <a:off x="6570663" y="1454150"/>
              <a:ext cx="160338" cy="160337"/>
            </a:xfrm>
            <a:custGeom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29"/>
            <p:cNvSpPr>
              <a:spLocks noEditPoints="1"/>
            </p:cNvSpPr>
            <p:nvPr/>
          </p:nvSpPr>
          <p:spPr bwMode="auto">
            <a:xfrm>
              <a:off x="6297613" y="1392238"/>
              <a:ext cx="498475" cy="490537"/>
            </a:xfrm>
            <a:custGeom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30"/>
            <p:cNvSpPr/>
            <p:nvPr/>
          </p:nvSpPr>
          <p:spPr bwMode="auto">
            <a:xfrm>
              <a:off x="6562726" y="1392238"/>
              <a:ext cx="230188" cy="230187"/>
            </a:xfrm>
            <a:custGeom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3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/>
          <p:nvPr/>
        </p:nvGrpSpPr>
        <p:grpSpPr>
          <a:xfrm>
            <a:off x="1876041" y="5612827"/>
            <a:ext cx="282929" cy="300430"/>
            <a:chOff x="6881813" y="2154238"/>
            <a:chExt cx="461963" cy="49053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9" name="Freeform 22"/>
            <p:cNvSpPr>
              <a:spLocks noEditPoints="1"/>
            </p:cNvSpPr>
            <p:nvPr/>
          </p:nvSpPr>
          <p:spPr bwMode="auto">
            <a:xfrm>
              <a:off x="6881813" y="2154238"/>
              <a:ext cx="461963" cy="490538"/>
            </a:xfrm>
            <a:custGeom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6942138" y="2214563"/>
              <a:ext cx="339725" cy="307975"/>
            </a:xfrm>
            <a:custGeom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"/>
            <p:cNvSpPr>
              <a:spLocks noEditPoints="1"/>
            </p:cNvSpPr>
            <p:nvPr/>
          </p:nvSpPr>
          <p:spPr bwMode="auto">
            <a:xfrm>
              <a:off x="7127875" y="2260600"/>
              <a:ext cx="92075" cy="92075"/>
            </a:xfrm>
            <a:custGeom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TextBox 9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258010" y="453137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164DC"/>
                </a:solidFill>
                <a:latin typeface="Arial" panose="020b0604020202020204" pitchFamily="34" charset="0"/>
              </a:rPr>
              <a:t>请输入关键词</a:t>
            </a:r>
            <a:endParaRPr lang="id-ID" sz="1400" b="1">
              <a:solidFill>
                <a:srgbClr val="0164DC"/>
              </a:solidFill>
              <a:latin typeface="Arial" panose="020b0604020202020204" pitchFamily="34" charset="0"/>
            </a:endParaRPr>
          </a:p>
        </p:txBody>
      </p:sp>
      <p:sp>
        <p:nvSpPr>
          <p:cNvPr id="23" name="TextBox 9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258010" y="4746113"/>
            <a:ext cx="26820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</a:rPr>
              <a:t>在此输入补充内容，请在此输入补充内容，请在此输入补充解释内容</a:t>
            </a:r>
            <a:endParaRPr lang="en-US" sz="900" b="1">
              <a:solidFill>
                <a:schemeClr val="tx1">
                  <a:lumMod val="65000"/>
                  <a:lumOff val="3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24" name="TextBox 10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258010" y="537213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请输入关键词</a:t>
            </a:r>
            <a:endParaRPr lang="id-ID" altLang="zh-CN" sz="14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5" name="TextBox 10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258010" y="5586881"/>
            <a:ext cx="26820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</a:rPr>
              <a:t>在此输入补充内容，请在此输入补充内容，请在此输入补充解释内容</a:t>
            </a:r>
            <a:endParaRPr lang="en-US" altLang="zh-CN" sz="900" b="1">
              <a:solidFill>
                <a:schemeClr val="tx1">
                  <a:lumMod val="65000"/>
                  <a:lumOff val="3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7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2760223800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0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07677" y="2350686"/>
            <a:ext cx="946699" cy="82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>
                <a:solidFill>
                  <a:srgbClr val="0164DC"/>
                </a:solidFill>
                <a:latin typeface="+mn-ea"/>
                <a:ea typeface="+mn-ea"/>
              </a:rPr>
              <a:t>01</a:t>
            </a:r>
            <a:endParaRPr lang="zh-CN" altLang="en-US" sz="4400">
              <a:solidFill>
                <a:srgbClr val="0164DC"/>
              </a:solidFill>
              <a:latin typeface="+mn-ea"/>
              <a:ea typeface="+mn-ea"/>
            </a:endParaRPr>
          </a:p>
        </p:txBody>
      </p:sp>
      <p:sp>
        <p:nvSpPr>
          <p:cNvPr id="71" name="MH_SubTitl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1914955" y="2410077"/>
            <a:ext cx="2171351" cy="711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>
                <a:solidFill>
                  <a:srgbClr val="0164DC"/>
                </a:solidFill>
                <a:latin typeface="思源黑体 CN ExtraLight"/>
                <a:ea typeface="思源黑体 CN ExtraLight"/>
              </a:rPr>
              <a:t>请在此输入补充解释内容，请在此输入补充解释内容</a:t>
            </a:r>
          </a:p>
        </p:txBody>
      </p:sp>
      <p:cxnSp>
        <p:nvCxnSpPr>
          <p:cNvPr id="72" name="MH_Other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>
            <p:custDataLst>
              <p:tags r:id="rId4"/>
            </p:custDataLst>
          </p:nvPr>
        </p:nvCxnSpPr>
        <p:spPr>
          <a:xfrm>
            <a:off x="1080701" y="3161972"/>
            <a:ext cx="2844000" cy="0"/>
          </a:xfrm>
          <a:prstGeom prst="line">
            <a:avLst/>
          </a:prstGeom>
          <a:noFill/>
          <a:ln w="3175">
            <a:solidFill>
              <a:srgbClr val="0164DC"/>
            </a:solidFill>
            <a:prstDash val="sysDash"/>
          </a:ln>
        </p:spPr>
      </p:cxnSp>
      <p:sp>
        <p:nvSpPr>
          <p:cNvPr id="73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>
            <p:custDataLst>
              <p:tags r:id="rId5"/>
            </p:custDataLst>
          </p:nvPr>
        </p:nvSpPr>
        <p:spPr>
          <a:xfrm>
            <a:off x="907677" y="3468053"/>
            <a:ext cx="946699" cy="829104"/>
          </a:xfrm>
          <a:prstGeom prst="rect">
            <a:avLst/>
          </a:prstGeom>
          <a:noFill/>
        </p:spPr>
        <p:txBody>
          <a:bodyPr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4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02</a:t>
            </a:r>
            <a:endParaRPr lang="zh-CN" altLang="en-US" sz="44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4" name="MH_SubTitl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 flipH="1">
            <a:off x="1914955" y="3516752"/>
            <a:ext cx="2171351" cy="732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/>
                <a:ea typeface="思源黑体 CN ExtraLight"/>
              </a:rPr>
              <a:t>请在此输入补充解释内容，请在此输入补充解释内容</a:t>
            </a:r>
          </a:p>
        </p:txBody>
      </p:sp>
      <p:cxnSp>
        <p:nvCxnSpPr>
          <p:cNvPr id="75" name="MH_Other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>
            <p:custDataLst>
              <p:tags r:id="rId7"/>
            </p:custDataLst>
          </p:nvPr>
        </p:nvCxnSpPr>
        <p:spPr>
          <a:xfrm>
            <a:off x="1080701" y="4279338"/>
            <a:ext cx="2844000" cy="0"/>
          </a:xfrm>
          <a:prstGeom prst="line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</p:cxnSp>
      <p:sp>
        <p:nvSpPr>
          <p:cNvPr id="76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>
            <p:custDataLst>
              <p:tags r:id="rId8"/>
            </p:custDataLst>
          </p:nvPr>
        </p:nvSpPr>
        <p:spPr>
          <a:xfrm>
            <a:off x="907677" y="4687324"/>
            <a:ext cx="946699" cy="829104"/>
          </a:xfrm>
          <a:prstGeom prst="rect">
            <a:avLst/>
          </a:prstGeom>
          <a:noFill/>
        </p:spPr>
        <p:txBody>
          <a:bodyPr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4400" smtClean="0">
                <a:solidFill>
                  <a:srgbClr val="0164DC"/>
                </a:solidFill>
                <a:latin typeface="+mn-ea"/>
              </a:rPr>
              <a:t>03</a:t>
            </a:r>
            <a:endParaRPr lang="zh-CN" altLang="en-US" sz="44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77" name="MH_SubTitl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 flipH="1">
            <a:off x="1914955" y="4736023"/>
            <a:ext cx="2171351" cy="732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>
                <a:solidFill>
                  <a:srgbClr val="0164DC"/>
                </a:solidFill>
                <a:latin typeface="思源黑体 CN ExtraLight"/>
                <a:ea typeface="思源黑体 CN ExtraLight"/>
              </a:rPr>
              <a:t>请在此输入补充解释内容，请在此输入补充解释内容</a:t>
            </a:r>
          </a:p>
        </p:txBody>
      </p:sp>
      <p:cxnSp>
        <p:nvCxnSpPr>
          <p:cNvPr id="78" name="MH_Other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>
            <p:custDataLst>
              <p:tags r:id="rId10"/>
            </p:custDataLst>
          </p:nvPr>
        </p:nvCxnSpPr>
        <p:spPr>
          <a:xfrm>
            <a:off x="1080701" y="5498609"/>
            <a:ext cx="2844000" cy="0"/>
          </a:xfrm>
          <a:prstGeom prst="line">
            <a:avLst/>
          </a:prstGeom>
          <a:noFill/>
          <a:ln w="3175">
            <a:solidFill>
              <a:srgbClr val="0164DC"/>
            </a:solidFill>
            <a:prstDash val="sysDash"/>
          </a:ln>
        </p:spPr>
      </p:cxnSp>
      <p:sp>
        <p:nvSpPr>
          <p:cNvPr id="79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119374" y="2350686"/>
            <a:ext cx="946699" cy="82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04</a:t>
            </a:r>
            <a:endParaRPr lang="zh-CN" altLang="en-US" sz="440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0" name="MH_SubTitl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 flipH="1">
            <a:off x="9126652" y="2410077"/>
            <a:ext cx="2171351" cy="711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/>
                <a:ea typeface="思源黑体 CN ExtraLight"/>
              </a:rPr>
              <a:t>请在此输入补充解释内容，请在此输入补充解释内容</a:t>
            </a:r>
          </a:p>
        </p:txBody>
      </p:sp>
      <p:cxnSp>
        <p:nvCxnSpPr>
          <p:cNvPr id="81" name="MH_Other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>
            <p:custDataLst>
              <p:tags r:id="rId13"/>
            </p:custDataLst>
          </p:nvPr>
        </p:nvCxnSpPr>
        <p:spPr>
          <a:xfrm>
            <a:off x="8292398" y="3161972"/>
            <a:ext cx="2844000" cy="0"/>
          </a:xfrm>
          <a:prstGeom prst="line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</p:cxnSp>
      <p:sp>
        <p:nvSpPr>
          <p:cNvPr id="82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>
            <p:custDataLst>
              <p:tags r:id="rId14"/>
            </p:custDataLst>
          </p:nvPr>
        </p:nvSpPr>
        <p:spPr>
          <a:xfrm>
            <a:off x="8119374" y="3468053"/>
            <a:ext cx="946699" cy="829104"/>
          </a:xfrm>
          <a:prstGeom prst="rect">
            <a:avLst/>
          </a:prstGeom>
          <a:noFill/>
        </p:spPr>
        <p:txBody>
          <a:bodyPr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4400" smtClean="0">
                <a:solidFill>
                  <a:srgbClr val="0164DC"/>
                </a:solidFill>
                <a:latin typeface="+mn-ea"/>
              </a:rPr>
              <a:t>05</a:t>
            </a:r>
            <a:endParaRPr lang="zh-CN" altLang="en-US" sz="44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83" name="MH_SubTitl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 flipH="1">
            <a:off x="9126652" y="3516752"/>
            <a:ext cx="2171351" cy="732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>
                <a:solidFill>
                  <a:srgbClr val="0164DC"/>
                </a:solidFill>
                <a:latin typeface="思源黑体 CN ExtraLight"/>
                <a:ea typeface="思源黑体 CN ExtraLight"/>
              </a:rPr>
              <a:t>请在此输入补充解释内容，请在此输入补充解释内容</a:t>
            </a:r>
          </a:p>
        </p:txBody>
      </p:sp>
      <p:cxnSp>
        <p:nvCxnSpPr>
          <p:cNvPr id="84" name="MH_Other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>
            <p:custDataLst>
              <p:tags r:id="rId16"/>
            </p:custDataLst>
          </p:nvPr>
        </p:nvCxnSpPr>
        <p:spPr>
          <a:xfrm>
            <a:off x="8292398" y="4279338"/>
            <a:ext cx="2844000" cy="0"/>
          </a:xfrm>
          <a:prstGeom prst="line">
            <a:avLst/>
          </a:prstGeom>
          <a:noFill/>
          <a:ln w="3175">
            <a:solidFill>
              <a:srgbClr val="0164DC"/>
            </a:solidFill>
            <a:prstDash val="sysDash"/>
          </a:ln>
        </p:spPr>
      </p:cxnSp>
      <p:sp>
        <p:nvSpPr>
          <p:cNvPr id="85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>
            <p:custDataLst>
              <p:tags r:id="rId17"/>
            </p:custDataLst>
          </p:nvPr>
        </p:nvSpPr>
        <p:spPr>
          <a:xfrm>
            <a:off x="8119374" y="4687324"/>
            <a:ext cx="946699" cy="829104"/>
          </a:xfrm>
          <a:prstGeom prst="rect">
            <a:avLst/>
          </a:prstGeom>
          <a:noFill/>
        </p:spPr>
        <p:txBody>
          <a:bodyPr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4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06</a:t>
            </a:r>
            <a:endParaRPr lang="zh-CN" altLang="en-US" sz="44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86" name="MH_SubTitl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 flipH="1">
            <a:off x="9126652" y="4736023"/>
            <a:ext cx="2171351" cy="732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/>
                <a:ea typeface="思源黑体 CN ExtraLight"/>
              </a:rPr>
              <a:t>请在此输入补充解释内容，请在此输入补充解释内容</a:t>
            </a:r>
          </a:p>
        </p:txBody>
      </p:sp>
      <p:cxnSp>
        <p:nvCxnSpPr>
          <p:cNvPr id="87" name="MH_Other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>
            <p:custDataLst>
              <p:tags r:id="rId19"/>
            </p:custDataLst>
          </p:nvPr>
        </p:nvCxnSpPr>
        <p:spPr>
          <a:xfrm>
            <a:off x="8292398" y="5498609"/>
            <a:ext cx="2844000" cy="0"/>
          </a:xfrm>
          <a:prstGeom prst="line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</p:cxnSp>
      <p:pic>
        <p:nvPicPr>
          <p:cNvPr id="88" name="图片 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600797" y="2026838"/>
            <a:ext cx="3004086" cy="41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Oval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4762402" y="2350687"/>
            <a:ext cx="2689778" cy="3364313"/>
          </a:xfrm>
          <a:prstGeom prst="rect">
            <a:avLst/>
          </a:prstGeom>
          <a:blipFill dpi="0" rotWithShape="1">
            <a:blip r:embed="rId21"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89" name="直接连接符 8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752325" y="95273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92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306546" y="59814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>
                <a:solidFill>
                  <a:srgbClr val="0164DC"/>
                </a:solidFill>
                <a:latin typeface="+mn-ea"/>
              </a:rPr>
              <a:t>请</a:t>
            </a:r>
            <a:r>
              <a:rPr lang="zh-CN" altLang="en-US" sz="2800" smtClean="0">
                <a:solidFill>
                  <a:srgbClr val="0164DC"/>
                </a:solidFill>
                <a:latin typeface="+mn-ea"/>
              </a:rPr>
              <a:t>在此输入本页小标题</a:t>
            </a:r>
            <a:endParaRPr lang="zh-CN" altLang="en-US" sz="28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2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1172515525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"/>
            </p:custDataLst>
          </p:nvPr>
        </p:nvSpPr>
        <p:spPr>
          <a:xfrm>
            <a:off x="7791701" y="-9053"/>
            <a:ext cx="3333116" cy="1156961"/>
          </a:xfrm>
          <a:custGeom>
            <a:gdLst>
              <a:gd name="connsiteX0" fmla="*/ 0 w 4463358"/>
              <a:gd name="connsiteY0" fmla="*/ 0 h 1729211"/>
              <a:gd name="connsiteX1" fmla="*/ 4463358 w 4463358"/>
              <a:gd name="connsiteY1" fmla="*/ 9053 h 1729211"/>
              <a:gd name="connsiteX2" fmla="*/ 3911097 w 4463358"/>
              <a:gd name="connsiteY2" fmla="*/ 1720157 h 1729211"/>
              <a:gd name="connsiteX3" fmla="*/ 506994 w 4463358"/>
              <a:gd name="connsiteY3" fmla="*/ 1729211 h 1729211"/>
              <a:gd name="connsiteX4" fmla="*/ 0 w 4463358"/>
              <a:gd name="connsiteY4" fmla="*/ 0 h 172921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63358" h="1729211">
                <a:moveTo>
                  <a:pt x="0" y="0"/>
                </a:moveTo>
                <a:lnTo>
                  <a:pt x="4463358" y="9053"/>
                </a:lnTo>
                <a:lnTo>
                  <a:pt x="3911097" y="1720157"/>
                </a:lnTo>
                <a:lnTo>
                  <a:pt x="506994" y="1729211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MH_Pictur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4"/>
            </p:custDataLst>
          </p:nvPr>
        </p:nvSpPr>
        <p:spPr>
          <a:xfrm>
            <a:off x="7791702" y="2281207"/>
            <a:ext cx="3336673" cy="1170022"/>
          </a:xfrm>
          <a:custGeom>
            <a:gdLst>
              <a:gd name="connsiteX0" fmla="*/ 0 w 4468121"/>
              <a:gd name="connsiteY0" fmla="*/ 19522 h 1748733"/>
              <a:gd name="connsiteX1" fmla="*/ 4468121 w 4468121"/>
              <a:gd name="connsiteY1" fmla="*/ 0 h 1748733"/>
              <a:gd name="connsiteX2" fmla="*/ 3911097 w 4468121"/>
              <a:gd name="connsiteY2" fmla="*/ 1739679 h 1748733"/>
              <a:gd name="connsiteX3" fmla="*/ 506994 w 4468121"/>
              <a:gd name="connsiteY3" fmla="*/ 1748733 h 1748733"/>
              <a:gd name="connsiteX4" fmla="*/ 0 w 4468121"/>
              <a:gd name="connsiteY4" fmla="*/ 19522 h 1748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68121" h="1748733">
                <a:moveTo>
                  <a:pt x="0" y="19522"/>
                </a:moveTo>
                <a:lnTo>
                  <a:pt x="4468121" y="0"/>
                </a:lnTo>
                <a:lnTo>
                  <a:pt x="3911097" y="1739679"/>
                </a:lnTo>
                <a:lnTo>
                  <a:pt x="506994" y="1748733"/>
                </a:lnTo>
                <a:lnTo>
                  <a:pt x="0" y="19522"/>
                </a:lnTo>
                <a:close/>
              </a:path>
            </a:pathLst>
          </a:custGeom>
          <a:blipFill dpi="0" rotWithShape="1">
            <a:blip r:embed="rId3"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MH_Pictur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5"/>
            </p:custDataLst>
          </p:nvPr>
        </p:nvSpPr>
        <p:spPr>
          <a:xfrm>
            <a:off x="7791702" y="1131250"/>
            <a:ext cx="3336673" cy="1166519"/>
          </a:xfrm>
          <a:custGeom>
            <a:gdLst>
              <a:gd name="connsiteX0" fmla="*/ 506994 w 4468121"/>
              <a:gd name="connsiteY0" fmla="*/ 0 h 1743498"/>
              <a:gd name="connsiteX1" fmla="*/ 3911097 w 4468121"/>
              <a:gd name="connsiteY1" fmla="*/ 9054 h 1743498"/>
              <a:gd name="connsiteX2" fmla="*/ 4468121 w 4468121"/>
              <a:gd name="connsiteY2" fmla="*/ 1729683 h 1743498"/>
              <a:gd name="connsiteX3" fmla="*/ 0 w 4468121"/>
              <a:gd name="connsiteY3" fmla="*/ 1743498 h 174349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8121" h="1743498">
                <a:moveTo>
                  <a:pt x="506994" y="0"/>
                </a:moveTo>
                <a:lnTo>
                  <a:pt x="3911097" y="9054"/>
                </a:lnTo>
                <a:lnTo>
                  <a:pt x="4468121" y="1729683"/>
                </a:lnTo>
                <a:lnTo>
                  <a:pt x="0" y="1743498"/>
                </a:lnTo>
                <a:close/>
              </a:path>
            </a:pathLst>
          </a:custGeom>
          <a:solidFill>
            <a:srgbClr val="0164DC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MH_Picture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6"/>
            </p:custDataLst>
          </p:nvPr>
        </p:nvSpPr>
        <p:spPr>
          <a:xfrm>
            <a:off x="7791701" y="3434571"/>
            <a:ext cx="3333116" cy="1156961"/>
          </a:xfrm>
          <a:custGeom>
            <a:gdLst>
              <a:gd name="connsiteX0" fmla="*/ 506994 w 4463358"/>
              <a:gd name="connsiteY0" fmla="*/ 0 h 1729211"/>
              <a:gd name="connsiteX1" fmla="*/ 3911097 w 4463358"/>
              <a:gd name="connsiteY1" fmla="*/ 9054 h 1729211"/>
              <a:gd name="connsiteX2" fmla="*/ 4463358 w 4463358"/>
              <a:gd name="connsiteY2" fmla="*/ 1720158 h 1729211"/>
              <a:gd name="connsiteX3" fmla="*/ 0 w 4463358"/>
              <a:gd name="connsiteY3" fmla="*/ 1729211 h 172921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3358" h="1729211">
                <a:moveTo>
                  <a:pt x="506994" y="0"/>
                </a:moveTo>
                <a:lnTo>
                  <a:pt x="3911097" y="9054"/>
                </a:lnTo>
                <a:lnTo>
                  <a:pt x="4463358" y="1720158"/>
                </a:lnTo>
                <a:lnTo>
                  <a:pt x="0" y="1729211"/>
                </a:lnTo>
                <a:close/>
              </a:path>
            </a:pathLst>
          </a:custGeom>
          <a:solidFill>
            <a:srgbClr val="E03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MH_Pictur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7"/>
            </p:custDataLst>
          </p:nvPr>
        </p:nvSpPr>
        <p:spPr>
          <a:xfrm>
            <a:off x="7791702" y="4547675"/>
            <a:ext cx="3336673" cy="1170022"/>
          </a:xfrm>
          <a:custGeom>
            <a:gdLst>
              <a:gd name="connsiteX0" fmla="*/ 0 w 4468121"/>
              <a:gd name="connsiteY0" fmla="*/ 19522 h 1748733"/>
              <a:gd name="connsiteX1" fmla="*/ 4468121 w 4468121"/>
              <a:gd name="connsiteY1" fmla="*/ 0 h 1748733"/>
              <a:gd name="connsiteX2" fmla="*/ 3911097 w 4468121"/>
              <a:gd name="connsiteY2" fmla="*/ 1739679 h 1748733"/>
              <a:gd name="connsiteX3" fmla="*/ 506994 w 4468121"/>
              <a:gd name="connsiteY3" fmla="*/ 1748733 h 1748733"/>
              <a:gd name="connsiteX4" fmla="*/ 0 w 4468121"/>
              <a:gd name="connsiteY4" fmla="*/ 19522 h 1748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68121" h="1748733">
                <a:moveTo>
                  <a:pt x="0" y="19522"/>
                </a:moveTo>
                <a:lnTo>
                  <a:pt x="4468121" y="0"/>
                </a:lnTo>
                <a:lnTo>
                  <a:pt x="3911097" y="1739679"/>
                </a:lnTo>
                <a:lnTo>
                  <a:pt x="506994" y="1748733"/>
                </a:lnTo>
                <a:lnTo>
                  <a:pt x="0" y="19522"/>
                </a:lnTo>
                <a:close/>
              </a:path>
            </a:pathLst>
          </a:custGeom>
          <a:blipFill dpi="0" rotWithShape="1">
            <a:blip r:embed="rId3"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MH_Picture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8"/>
            </p:custDataLst>
          </p:nvPr>
        </p:nvSpPr>
        <p:spPr>
          <a:xfrm>
            <a:off x="7791701" y="5701039"/>
            <a:ext cx="3333116" cy="1156961"/>
          </a:xfrm>
          <a:custGeom>
            <a:gdLst>
              <a:gd name="connsiteX0" fmla="*/ 506994 w 4463358"/>
              <a:gd name="connsiteY0" fmla="*/ 0 h 1729211"/>
              <a:gd name="connsiteX1" fmla="*/ 3911097 w 4463358"/>
              <a:gd name="connsiteY1" fmla="*/ 9054 h 1729211"/>
              <a:gd name="connsiteX2" fmla="*/ 4463358 w 4463358"/>
              <a:gd name="connsiteY2" fmla="*/ 1720158 h 1729211"/>
              <a:gd name="connsiteX3" fmla="*/ 0 w 4463358"/>
              <a:gd name="connsiteY3" fmla="*/ 1729211 h 172921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3358" h="1729211">
                <a:moveTo>
                  <a:pt x="506994" y="0"/>
                </a:moveTo>
                <a:lnTo>
                  <a:pt x="3911097" y="9054"/>
                </a:lnTo>
                <a:lnTo>
                  <a:pt x="4463358" y="1720158"/>
                </a:lnTo>
                <a:lnTo>
                  <a:pt x="0" y="1729211"/>
                </a:lnTo>
                <a:close/>
              </a:path>
            </a:pathLst>
          </a:cu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150536" y="946722"/>
            <a:ext cx="4001993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请在此输入本页小标题</a:t>
            </a:r>
            <a:endParaRPr lang="en-US" altLang="zh-CN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CLICK HERE TO ADD</a:t>
            </a:r>
          </a:p>
          <a:p>
            <a:r>
              <a:rPr lang="en-US" altLang="zh-CN" sz="3200" smtClean="0">
                <a:solidFill>
                  <a:srgbClr val="0164DC"/>
                </a:solidFill>
                <a:latin typeface="+mn-ea"/>
              </a:rPr>
              <a:t>YOUR TITILE</a:t>
            </a:r>
            <a:endParaRPr lang="en-US" sz="32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9" name="Rectangle 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150537" y="2297769"/>
            <a:ext cx="588066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zh-CN" altLang="en-US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</a:t>
            </a:r>
            <a:endParaRPr lang="en-US" altLang="zh-CN" sz="1000" smtClean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0" name="圆角矩形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267125" y="773325"/>
            <a:ext cx="1152000" cy="54000"/>
          </a:xfrm>
          <a:prstGeom prst="roundRect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11" name="Group 2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/>
          <p:nvPr/>
        </p:nvGrpSpPr>
        <p:grpSpPr>
          <a:xfrm>
            <a:off x="1267125" y="3990475"/>
            <a:ext cx="305291" cy="300429"/>
            <a:chOff x="6297613" y="1392238"/>
            <a:chExt cx="498475" cy="490537"/>
          </a:xfrm>
          <a:solidFill>
            <a:srgbClr val="0164DC"/>
          </a:solidFill>
        </p:grpSpPr>
        <p:sp>
          <p:nvSpPr>
            <p:cNvPr id="12" name="Freeform 28"/>
            <p:cNvSpPr/>
            <p:nvPr/>
          </p:nvSpPr>
          <p:spPr bwMode="auto">
            <a:xfrm>
              <a:off x="6570663" y="1454150"/>
              <a:ext cx="160338" cy="160337"/>
            </a:xfrm>
            <a:custGeom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29"/>
            <p:cNvSpPr>
              <a:spLocks noEditPoints="1"/>
            </p:cNvSpPr>
            <p:nvPr/>
          </p:nvSpPr>
          <p:spPr bwMode="auto">
            <a:xfrm>
              <a:off x="6297613" y="1392238"/>
              <a:ext cx="498475" cy="490537"/>
            </a:xfrm>
            <a:custGeom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30"/>
            <p:cNvSpPr/>
            <p:nvPr/>
          </p:nvSpPr>
          <p:spPr bwMode="auto">
            <a:xfrm>
              <a:off x="6562726" y="1392238"/>
              <a:ext cx="230188" cy="230187"/>
            </a:xfrm>
            <a:custGeom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" name="Group 3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/>
          <p:nvPr/>
        </p:nvGrpSpPr>
        <p:grpSpPr>
          <a:xfrm>
            <a:off x="1278306" y="4821439"/>
            <a:ext cx="282929" cy="300430"/>
            <a:chOff x="6881813" y="2154238"/>
            <a:chExt cx="461963" cy="490538"/>
          </a:xfrm>
          <a:solidFill>
            <a:srgbClr val="E0372C"/>
          </a:solidFill>
        </p:grpSpPr>
        <p:sp>
          <p:nvSpPr>
            <p:cNvPr id="16" name="Freeform 22"/>
            <p:cNvSpPr>
              <a:spLocks noEditPoints="1"/>
            </p:cNvSpPr>
            <p:nvPr/>
          </p:nvSpPr>
          <p:spPr bwMode="auto">
            <a:xfrm>
              <a:off x="6881813" y="2154238"/>
              <a:ext cx="461963" cy="490538"/>
            </a:xfrm>
            <a:custGeom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23"/>
            <p:cNvSpPr>
              <a:spLocks noEditPoints="1"/>
            </p:cNvSpPr>
            <p:nvPr/>
          </p:nvSpPr>
          <p:spPr bwMode="auto">
            <a:xfrm>
              <a:off x="6942138" y="2214563"/>
              <a:ext cx="339725" cy="307975"/>
            </a:xfrm>
            <a:custGeom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24"/>
            <p:cNvSpPr>
              <a:spLocks noEditPoints="1"/>
            </p:cNvSpPr>
            <p:nvPr/>
          </p:nvSpPr>
          <p:spPr bwMode="auto">
            <a:xfrm>
              <a:off x="7127875" y="2260600"/>
              <a:ext cx="92075" cy="92075"/>
            </a:xfrm>
            <a:custGeom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9" name="TextBox 9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660275" y="373998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164DC"/>
                </a:solidFill>
                <a:latin typeface="Arial" panose="020b0604020202020204" pitchFamily="34" charset="0"/>
              </a:rPr>
              <a:t>请输入关键词</a:t>
            </a:r>
            <a:endParaRPr lang="id-ID" sz="1400" b="1">
              <a:solidFill>
                <a:srgbClr val="0164DC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9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660275" y="3954725"/>
            <a:ext cx="26820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</a:rPr>
              <a:t>在此输入补充内容，请在此输入补充内容，请在此输入补充解释内容</a:t>
            </a:r>
            <a:endParaRPr lang="en-US" sz="900" b="1">
              <a:solidFill>
                <a:schemeClr val="tx1">
                  <a:lumMod val="65000"/>
                  <a:lumOff val="3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21" name="TextBox 10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660275" y="458075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E0372C"/>
                </a:solidFill>
                <a:latin typeface="Arial" panose="020b0604020202020204" pitchFamily="34" charset="0"/>
              </a:rPr>
              <a:t>请输入关键词</a:t>
            </a:r>
            <a:endParaRPr lang="id-ID" altLang="zh-CN" sz="1400" b="1">
              <a:solidFill>
                <a:srgbClr val="E0372C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Box 10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660275" y="4795493"/>
            <a:ext cx="26820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</a:rPr>
              <a:t>在此输入补充内容，请在此输入补充内容，请在此输入补充解释内容</a:t>
            </a:r>
            <a:endParaRPr lang="en-US" altLang="zh-CN" sz="900" b="1">
              <a:solidFill>
                <a:schemeClr val="tx1">
                  <a:lumMod val="65000"/>
                  <a:lumOff val="3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23" name="TextBox 9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660275" y="539278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164DC"/>
                </a:solidFill>
                <a:latin typeface="Arial" panose="020b0604020202020204" pitchFamily="34" charset="0"/>
              </a:rPr>
              <a:t>请输入关键词</a:t>
            </a:r>
            <a:endParaRPr lang="id-ID" sz="1400" b="1">
              <a:solidFill>
                <a:srgbClr val="0164DC"/>
              </a:solidFill>
              <a:latin typeface="Arial" panose="020b0604020202020204" pitchFamily="34" charset="0"/>
            </a:endParaRPr>
          </a:p>
        </p:txBody>
      </p:sp>
      <p:sp>
        <p:nvSpPr>
          <p:cNvPr id="24" name="TextBox 9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660275" y="5607525"/>
            <a:ext cx="26820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</a:rPr>
              <a:t>在此输入补充内容，请在此输入补充内容，请在此输入补充解释内容</a:t>
            </a:r>
            <a:endParaRPr lang="en-US" sz="900" b="1">
              <a:solidFill>
                <a:schemeClr val="tx1">
                  <a:lumMod val="65000"/>
                  <a:lumOff val="3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25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 flipH="1">
            <a:off x="1252731" y="5633055"/>
            <a:ext cx="319277" cy="292671"/>
          </a:xfrm>
          <a:custGeom>
            <a:gdLst>
              <a:gd name="T0" fmla="*/ 2147483646 w 269"/>
              <a:gd name="T1" fmla="*/ 0 h 247"/>
              <a:gd name="T2" fmla="*/ 2147483646 w 269"/>
              <a:gd name="T3" fmla="*/ 0 h 247"/>
              <a:gd name="T4" fmla="*/ 2147483646 w 269"/>
              <a:gd name="T5" fmla="*/ 2147483646 h 247"/>
              <a:gd name="T6" fmla="*/ 2147483646 w 269"/>
              <a:gd name="T7" fmla="*/ 2147483646 h 247"/>
              <a:gd name="T8" fmla="*/ 2147483646 w 269"/>
              <a:gd name="T9" fmla="*/ 2147483646 h 247"/>
              <a:gd name="T10" fmla="*/ 2147483646 w 269"/>
              <a:gd name="T11" fmla="*/ 2147483646 h 247"/>
              <a:gd name="T12" fmla="*/ 2147483646 w 269"/>
              <a:gd name="T13" fmla="*/ 2147483646 h 247"/>
              <a:gd name="T14" fmla="*/ 2147483646 w 269"/>
              <a:gd name="T15" fmla="*/ 2147483646 h 247"/>
              <a:gd name="T16" fmla="*/ 2147483646 w 269"/>
              <a:gd name="T17" fmla="*/ 2147483646 h 247"/>
              <a:gd name="T18" fmla="*/ 2147483646 w 269"/>
              <a:gd name="T19" fmla="*/ 2147483646 h 247"/>
              <a:gd name="T20" fmla="*/ 2147483646 w 269"/>
              <a:gd name="T21" fmla="*/ 2147483646 h 247"/>
              <a:gd name="T22" fmla="*/ 2147483646 w 269"/>
              <a:gd name="T23" fmla="*/ 2147483646 h 247"/>
              <a:gd name="T24" fmla="*/ 2147483646 w 269"/>
              <a:gd name="T25" fmla="*/ 2147483646 h 247"/>
              <a:gd name="T26" fmla="*/ 2147483646 w 269"/>
              <a:gd name="T27" fmla="*/ 2147483646 h 247"/>
              <a:gd name="T28" fmla="*/ 2147483646 w 269"/>
              <a:gd name="T29" fmla="*/ 2147483646 h 247"/>
              <a:gd name="T30" fmla="*/ 2147483646 w 269"/>
              <a:gd name="T31" fmla="*/ 2147483646 h 247"/>
              <a:gd name="T32" fmla="*/ 2147483646 w 269"/>
              <a:gd name="T33" fmla="*/ 2147483646 h 247"/>
              <a:gd name="T34" fmla="*/ 2147483646 w 269"/>
              <a:gd name="T35" fmla="*/ 2147483646 h 247"/>
              <a:gd name="T36" fmla="*/ 2147483646 w 269"/>
              <a:gd name="T37" fmla="*/ 2147483646 h 247"/>
              <a:gd name="T38" fmla="*/ 2147483646 w 269"/>
              <a:gd name="T39" fmla="*/ 2147483646 h 247"/>
              <a:gd name="T40" fmla="*/ 2147483646 w 269"/>
              <a:gd name="T41" fmla="*/ 2147483646 h 247"/>
              <a:gd name="T42" fmla="*/ 2147483646 w 269"/>
              <a:gd name="T43" fmla="*/ 2147483646 h 247"/>
              <a:gd name="T44" fmla="*/ 2147483646 w 269"/>
              <a:gd name="T45" fmla="*/ 2147483646 h 247"/>
              <a:gd name="T46" fmla="*/ 2147483646 w 269"/>
              <a:gd name="T47" fmla="*/ 2147483646 h 247"/>
              <a:gd name="T48" fmla="*/ 2147483646 w 269"/>
              <a:gd name="T49" fmla="*/ 2147483646 h 247"/>
              <a:gd name="T50" fmla="*/ 2147483646 w 269"/>
              <a:gd name="T51" fmla="*/ 2147483646 h 247"/>
              <a:gd name="T52" fmla="*/ 2147483646 w 269"/>
              <a:gd name="T53" fmla="*/ 2147483646 h 247"/>
              <a:gd name="T54" fmla="*/ 2147483646 w 269"/>
              <a:gd name="T55" fmla="*/ 2147483646 h 247"/>
              <a:gd name="T56" fmla="*/ 2147483646 w 269"/>
              <a:gd name="T57" fmla="*/ 2147483646 h 247"/>
              <a:gd name="T58" fmla="*/ 2147483646 w 269"/>
              <a:gd name="T59" fmla="*/ 2147483646 h 247"/>
              <a:gd name="T60" fmla="*/ 2147483646 w 269"/>
              <a:gd name="T61" fmla="*/ 2147483646 h 247"/>
              <a:gd name="T62" fmla="*/ 2147483646 w 269"/>
              <a:gd name="T63" fmla="*/ 2147483646 h 247"/>
              <a:gd name="T64" fmla="*/ 2147483646 w 269"/>
              <a:gd name="T65" fmla="*/ 2147483646 h 247"/>
              <a:gd name="T66" fmla="*/ 2147483646 w 269"/>
              <a:gd name="T67" fmla="*/ 2147483646 h 247"/>
              <a:gd name="T68" fmla="*/ 2147483646 w 269"/>
              <a:gd name="T69" fmla="*/ 2147483646 h 247"/>
              <a:gd name="T70" fmla="*/ 2147483646 w 269"/>
              <a:gd name="T71" fmla="*/ 2147483646 h 247"/>
              <a:gd name="T72" fmla="*/ 2147483646 w 269"/>
              <a:gd name="T73" fmla="*/ 0 h 24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69" h="246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rgbClr val="0164DC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26" name="Group 2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/>
          <p:nvPr/>
        </p:nvGrpSpPr>
        <p:grpSpPr>
          <a:xfrm>
            <a:off x="9276727" y="1423554"/>
            <a:ext cx="305291" cy="300429"/>
            <a:chOff x="6297613" y="1392238"/>
            <a:chExt cx="498475" cy="490537"/>
          </a:xfrm>
          <a:solidFill>
            <a:schemeClr val="bg1">
              <a:lumMod val="85000"/>
            </a:schemeClr>
          </a:solidFill>
        </p:grpSpPr>
        <p:sp>
          <p:nvSpPr>
            <p:cNvPr id="27" name="Freeform 28"/>
            <p:cNvSpPr/>
            <p:nvPr/>
          </p:nvSpPr>
          <p:spPr bwMode="auto">
            <a:xfrm>
              <a:off x="6570663" y="1454150"/>
              <a:ext cx="160338" cy="160337"/>
            </a:xfrm>
            <a:custGeom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9"/>
            <p:cNvSpPr>
              <a:spLocks noEditPoints="1"/>
            </p:cNvSpPr>
            <p:nvPr/>
          </p:nvSpPr>
          <p:spPr bwMode="auto">
            <a:xfrm>
              <a:off x="6297613" y="1392238"/>
              <a:ext cx="498475" cy="490537"/>
            </a:xfrm>
            <a:custGeom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30"/>
            <p:cNvSpPr/>
            <p:nvPr/>
          </p:nvSpPr>
          <p:spPr bwMode="auto">
            <a:xfrm>
              <a:off x="6562726" y="1392238"/>
              <a:ext cx="230188" cy="230187"/>
            </a:xfrm>
            <a:custGeom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0" name="Group 3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/>
          <p:nvPr/>
        </p:nvGrpSpPr>
        <p:grpSpPr>
          <a:xfrm>
            <a:off x="9297145" y="3669756"/>
            <a:ext cx="282929" cy="300430"/>
            <a:chOff x="6881813" y="2154238"/>
            <a:chExt cx="461963" cy="490538"/>
          </a:xfrm>
          <a:solidFill>
            <a:schemeClr val="bg1">
              <a:lumMod val="85000"/>
            </a:schemeClr>
          </a:solidFill>
        </p:grpSpPr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6881813" y="2154238"/>
              <a:ext cx="461963" cy="490538"/>
            </a:xfrm>
            <a:custGeom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23"/>
            <p:cNvSpPr>
              <a:spLocks noEditPoints="1"/>
            </p:cNvSpPr>
            <p:nvPr/>
          </p:nvSpPr>
          <p:spPr bwMode="auto">
            <a:xfrm>
              <a:off x="6942138" y="2214563"/>
              <a:ext cx="339725" cy="307975"/>
            </a:xfrm>
            <a:custGeom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24"/>
            <p:cNvSpPr>
              <a:spLocks noEditPoints="1"/>
            </p:cNvSpPr>
            <p:nvPr/>
          </p:nvSpPr>
          <p:spPr bwMode="auto">
            <a:xfrm>
              <a:off x="7127875" y="2260600"/>
              <a:ext cx="92075" cy="92075"/>
            </a:xfrm>
            <a:custGeom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4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 flipH="1">
            <a:off x="9312690" y="5948868"/>
            <a:ext cx="319277" cy="292671"/>
          </a:xfrm>
          <a:custGeom>
            <a:gdLst>
              <a:gd name="T0" fmla="*/ 2147483646 w 269"/>
              <a:gd name="T1" fmla="*/ 0 h 247"/>
              <a:gd name="T2" fmla="*/ 2147483646 w 269"/>
              <a:gd name="T3" fmla="*/ 0 h 247"/>
              <a:gd name="T4" fmla="*/ 2147483646 w 269"/>
              <a:gd name="T5" fmla="*/ 2147483646 h 247"/>
              <a:gd name="T6" fmla="*/ 2147483646 w 269"/>
              <a:gd name="T7" fmla="*/ 2147483646 h 247"/>
              <a:gd name="T8" fmla="*/ 2147483646 w 269"/>
              <a:gd name="T9" fmla="*/ 2147483646 h 247"/>
              <a:gd name="T10" fmla="*/ 2147483646 w 269"/>
              <a:gd name="T11" fmla="*/ 2147483646 h 247"/>
              <a:gd name="T12" fmla="*/ 2147483646 w 269"/>
              <a:gd name="T13" fmla="*/ 2147483646 h 247"/>
              <a:gd name="T14" fmla="*/ 2147483646 w 269"/>
              <a:gd name="T15" fmla="*/ 2147483646 h 247"/>
              <a:gd name="T16" fmla="*/ 2147483646 w 269"/>
              <a:gd name="T17" fmla="*/ 2147483646 h 247"/>
              <a:gd name="T18" fmla="*/ 2147483646 w 269"/>
              <a:gd name="T19" fmla="*/ 2147483646 h 247"/>
              <a:gd name="T20" fmla="*/ 2147483646 w 269"/>
              <a:gd name="T21" fmla="*/ 2147483646 h 247"/>
              <a:gd name="T22" fmla="*/ 2147483646 w 269"/>
              <a:gd name="T23" fmla="*/ 2147483646 h 247"/>
              <a:gd name="T24" fmla="*/ 2147483646 w 269"/>
              <a:gd name="T25" fmla="*/ 2147483646 h 247"/>
              <a:gd name="T26" fmla="*/ 2147483646 w 269"/>
              <a:gd name="T27" fmla="*/ 2147483646 h 247"/>
              <a:gd name="T28" fmla="*/ 2147483646 w 269"/>
              <a:gd name="T29" fmla="*/ 2147483646 h 247"/>
              <a:gd name="T30" fmla="*/ 2147483646 w 269"/>
              <a:gd name="T31" fmla="*/ 2147483646 h 247"/>
              <a:gd name="T32" fmla="*/ 2147483646 w 269"/>
              <a:gd name="T33" fmla="*/ 2147483646 h 247"/>
              <a:gd name="T34" fmla="*/ 2147483646 w 269"/>
              <a:gd name="T35" fmla="*/ 2147483646 h 247"/>
              <a:gd name="T36" fmla="*/ 2147483646 w 269"/>
              <a:gd name="T37" fmla="*/ 2147483646 h 247"/>
              <a:gd name="T38" fmla="*/ 2147483646 w 269"/>
              <a:gd name="T39" fmla="*/ 2147483646 h 247"/>
              <a:gd name="T40" fmla="*/ 2147483646 w 269"/>
              <a:gd name="T41" fmla="*/ 2147483646 h 247"/>
              <a:gd name="T42" fmla="*/ 2147483646 w 269"/>
              <a:gd name="T43" fmla="*/ 2147483646 h 247"/>
              <a:gd name="T44" fmla="*/ 2147483646 w 269"/>
              <a:gd name="T45" fmla="*/ 2147483646 h 247"/>
              <a:gd name="T46" fmla="*/ 2147483646 w 269"/>
              <a:gd name="T47" fmla="*/ 2147483646 h 247"/>
              <a:gd name="T48" fmla="*/ 2147483646 w 269"/>
              <a:gd name="T49" fmla="*/ 2147483646 h 247"/>
              <a:gd name="T50" fmla="*/ 2147483646 w 269"/>
              <a:gd name="T51" fmla="*/ 2147483646 h 247"/>
              <a:gd name="T52" fmla="*/ 2147483646 w 269"/>
              <a:gd name="T53" fmla="*/ 2147483646 h 247"/>
              <a:gd name="T54" fmla="*/ 2147483646 w 269"/>
              <a:gd name="T55" fmla="*/ 2147483646 h 247"/>
              <a:gd name="T56" fmla="*/ 2147483646 w 269"/>
              <a:gd name="T57" fmla="*/ 2147483646 h 247"/>
              <a:gd name="T58" fmla="*/ 2147483646 w 269"/>
              <a:gd name="T59" fmla="*/ 2147483646 h 247"/>
              <a:gd name="T60" fmla="*/ 2147483646 w 269"/>
              <a:gd name="T61" fmla="*/ 2147483646 h 247"/>
              <a:gd name="T62" fmla="*/ 2147483646 w 269"/>
              <a:gd name="T63" fmla="*/ 2147483646 h 247"/>
              <a:gd name="T64" fmla="*/ 2147483646 w 269"/>
              <a:gd name="T65" fmla="*/ 2147483646 h 247"/>
              <a:gd name="T66" fmla="*/ 2147483646 w 269"/>
              <a:gd name="T67" fmla="*/ 2147483646 h 247"/>
              <a:gd name="T68" fmla="*/ 2147483646 w 269"/>
              <a:gd name="T69" fmla="*/ 2147483646 h 247"/>
              <a:gd name="T70" fmla="*/ 2147483646 w 269"/>
              <a:gd name="T71" fmla="*/ 2147483646 h 247"/>
              <a:gd name="T72" fmla="*/ 2147483646 w 269"/>
              <a:gd name="T73" fmla="*/ 0 h 24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69" h="246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5" name="文本框 3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926478" y="1817929"/>
            <a:ext cx="10635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smtClean="0">
                <a:solidFill>
                  <a:schemeClr val="bg1">
                    <a:lumMod val="85000"/>
                  </a:schemeClr>
                </a:solidFill>
              </a:rPr>
              <a:t>YOUR TEXT</a:t>
            </a:r>
            <a:endParaRPr lang="zh-CN" altLang="en-US" sz="12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6" name="文本框 3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926478" y="4091666"/>
            <a:ext cx="10635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smtClean="0">
                <a:solidFill>
                  <a:schemeClr val="bg1">
                    <a:lumMod val="85000"/>
                  </a:schemeClr>
                </a:solidFill>
              </a:rPr>
              <a:t>YOUR TEXT</a:t>
            </a:r>
            <a:endParaRPr lang="zh-CN" altLang="en-US" sz="12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7" name="文本框 3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926478" y="6332786"/>
            <a:ext cx="10635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smtClean="0">
                <a:solidFill>
                  <a:schemeClr val="bg1">
                    <a:lumMod val="85000"/>
                  </a:schemeClr>
                </a:solidFill>
              </a:rPr>
              <a:t>YOUR TEXT</a:t>
            </a:r>
            <a:endParaRPr lang="zh-CN" altLang="en-US" sz="12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8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566401609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0" y="0"/>
            <a:ext cx="6096000" cy="6857999"/>
          </a:xfrm>
          <a:prstGeom prst="rect">
            <a:avLst/>
          </a:prstGeom>
          <a:blipFill dpi="0" rotWithShape="1">
            <a:blip r:embed="rId2"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Freeform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 rot="16200000">
            <a:off x="5231561" y="5903013"/>
            <a:ext cx="1729973" cy="180000"/>
          </a:xfrm>
          <a:prstGeom prst="rect">
            <a:avLst/>
          </a:prstGeom>
          <a:solidFill>
            <a:srgbClr val="0164DC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>
              <a:solidFill>
                <a:srgbClr val="F2EBE3"/>
              </a:solidFill>
            </a:endParaRPr>
          </a:p>
        </p:txBody>
      </p:sp>
      <p:sp>
        <p:nvSpPr>
          <p:cNvPr id="15" name="Freeform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 rot="16200000">
            <a:off x="5231561" y="4173041"/>
            <a:ext cx="1729973" cy="180000"/>
          </a:xfrm>
          <a:prstGeom prst="rect">
            <a:avLst/>
          </a:prstGeom>
          <a:solidFill>
            <a:srgbClr val="E0372C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>
              <a:solidFill>
                <a:srgbClr val="F2EBE3"/>
              </a:solidFill>
            </a:endParaRPr>
          </a:p>
        </p:txBody>
      </p:sp>
      <p:sp>
        <p:nvSpPr>
          <p:cNvPr id="16" name="Freeform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 rot="16200000">
            <a:off x="5231561" y="2456036"/>
            <a:ext cx="1729973" cy="180000"/>
          </a:xfrm>
          <a:prstGeom prst="rect">
            <a:avLst/>
          </a:prstGeom>
          <a:solidFill>
            <a:srgbClr val="0164DC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>
              <a:solidFill>
                <a:srgbClr val="F2EBE3"/>
              </a:solidFill>
            </a:endParaRPr>
          </a:p>
        </p:txBody>
      </p:sp>
      <p:sp>
        <p:nvSpPr>
          <p:cNvPr id="17" name="Freeform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 rot="16200000">
            <a:off x="5231561" y="755811"/>
            <a:ext cx="1729973" cy="180000"/>
          </a:xfrm>
          <a:prstGeom prst="rect">
            <a:avLst/>
          </a:prstGeom>
          <a:solidFill>
            <a:srgbClr val="0164DC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>
              <a:solidFill>
                <a:srgbClr val="F2EBE3"/>
              </a:solidFill>
            </a:endParaRPr>
          </a:p>
        </p:txBody>
      </p:sp>
      <p:sp>
        <p:nvSpPr>
          <p:cNvPr id="4" name="矩形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5351463" y="1314466"/>
            <a:ext cx="6840537" cy="2129874"/>
          </a:xfrm>
          <a:prstGeom prst="rect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</a:gradFill>
          </a:ln>
          <a:effectLst>
            <a:outerShdw blurRad="203200" dist="114300" dir="2700000" algn="tl" rotWithShape="0">
              <a:prstClr val="black">
                <a:alpha val="32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sz="7200">
              <a:solidFill>
                <a:srgbClr val="1D283C"/>
              </a:solidFill>
            </a:endParaRPr>
          </a:p>
        </p:txBody>
      </p:sp>
      <p:sp>
        <p:nvSpPr>
          <p:cNvPr id="5" name="矩形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5351463" y="1314466"/>
            <a:ext cx="108008" cy="2129874"/>
          </a:xfrm>
          <a:prstGeom prst="rect">
            <a:avLst/>
          </a:prstGeom>
          <a:solidFill>
            <a:srgbClr val="0164DC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>
              <a:solidFill>
                <a:srgbClr val="F2EBE3"/>
              </a:solidFill>
            </a:endParaRPr>
          </a:p>
        </p:txBody>
      </p:sp>
      <p:sp>
        <p:nvSpPr>
          <p:cNvPr id="20" name="矩形 1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6186548" y="1504340"/>
            <a:ext cx="3871574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CN" altLang="en-US" sz="2800" b="1">
                <a:solidFill>
                  <a:srgbClr val="0164DC"/>
                </a:solidFill>
                <a:latin typeface="思源黑体 CN ExtraLight" panose="020b0200000000000000" pitchFamily="34" charset="-122"/>
              </a:rPr>
              <a:t>请在此输入本页小标题</a:t>
            </a:r>
          </a:p>
        </p:txBody>
      </p:sp>
      <p:sp>
        <p:nvSpPr>
          <p:cNvPr id="21" name="矩形 2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6186548" y="1982542"/>
            <a:ext cx="325890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YOUR TITLE</a:t>
            </a:r>
            <a:endParaRPr lang="zh-CN" altLang="en-US" sz="11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6186549" y="2406883"/>
            <a:ext cx="5047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</a:rPr>
              <a:t>请</a:t>
            </a:r>
            <a:r>
              <a:rPr lang="zh-CN" altLang="en-US" sz="8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在此输入补充解释内容，</a:t>
            </a:r>
            <a:r>
              <a: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请在此输入补充解释内容</a:t>
            </a:r>
            <a:r>
              <a:rPr lang="zh-CN" altLang="en-US" sz="8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请在此输入补充解释内容</a:t>
            </a:r>
            <a:r>
              <a:rPr lang="zh-CN" altLang="en-US" sz="8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，请</a:t>
            </a:r>
            <a:r>
              <a: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</a:rPr>
              <a:t>在此输入补充解释内容</a:t>
            </a:r>
            <a:r>
              <a:rPr lang="zh-CN" altLang="en-US" sz="8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请在此输入补充解释内容</a:t>
            </a:r>
            <a:r>
              <a:rPr lang="zh-CN" altLang="en-US" sz="8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请在此输入补充解释</a:t>
            </a:r>
            <a:r>
              <a:rPr lang="zh-CN" altLang="en-US" sz="8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内容，请</a:t>
            </a:r>
            <a:r>
              <a: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</a:rPr>
              <a:t>在此输入补充解释内容，请在此输入补充解释内容，请在此输入补充解释内容，请在此输入补充解释内容，请在此输入补充解释内容，请在此输入补充解释内容，请在此输入补充解释内容，请在此输入补充解释</a:t>
            </a:r>
            <a:r>
              <a:rPr lang="zh-CN" altLang="en-US" sz="8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zh-CN" altLang="en-US" sz="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7477111" y="5718399"/>
            <a:ext cx="477574" cy="266645"/>
          </a:xfrm>
          <a:custGeom>
            <a:rect l="l" t="t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rgbClr val="E0372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>
              <a:solidFill>
                <a:srgbClr val="F2EBE3"/>
              </a:solidFill>
            </a:endParaRPr>
          </a:p>
        </p:txBody>
      </p:sp>
      <p:sp>
        <p:nvSpPr>
          <p:cNvPr id="25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>
            <a:off x="7477111" y="4365045"/>
            <a:ext cx="477574" cy="339873"/>
          </a:xfrm>
          <a:custGeom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solidFill>
            <a:srgbClr val="0164D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000" b="1">
              <a:solidFill>
                <a:srgbClr val="1D283C"/>
              </a:solidFill>
            </a:endParaRPr>
          </a:p>
        </p:txBody>
      </p:sp>
      <p:sp>
        <p:nvSpPr>
          <p:cNvPr id="26" name="文本框 2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129134" y="5413058"/>
            <a:ext cx="17271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rgbClr val="E0372C"/>
                </a:solidFill>
              </a:rPr>
              <a:t>请</a:t>
            </a:r>
            <a:r>
              <a:rPr lang="zh-CN" altLang="en-US" sz="1400" b="1" smtClean="0">
                <a:solidFill>
                  <a:srgbClr val="E0372C"/>
                </a:solidFill>
              </a:rPr>
              <a:t>在此输入标题</a:t>
            </a:r>
            <a:endParaRPr lang="zh-CN" altLang="en-US" sz="1400" b="1">
              <a:solidFill>
                <a:srgbClr val="E0372C"/>
              </a:solidFill>
            </a:endParaRPr>
          </a:p>
        </p:txBody>
      </p:sp>
      <p:sp>
        <p:nvSpPr>
          <p:cNvPr id="27" name="文本框 2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129134" y="5655508"/>
            <a:ext cx="3237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在此输入内容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输入内容</a:t>
            </a:r>
            <a:endParaRPr lang="en-US" altLang="zh-CN" sz="12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请在此输入内容，请在此输入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内容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8" name="文本框 2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129134" y="4113262"/>
            <a:ext cx="17271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rgbClr val="0164DC"/>
                </a:solidFill>
              </a:rPr>
              <a:t>请</a:t>
            </a:r>
            <a:r>
              <a:rPr lang="zh-CN" altLang="en-US" sz="1400" b="1" smtClean="0">
                <a:solidFill>
                  <a:srgbClr val="0164DC"/>
                </a:solidFill>
              </a:rPr>
              <a:t>在此输入标题</a:t>
            </a:r>
            <a:endParaRPr lang="zh-CN" altLang="en-US" sz="1400" b="1">
              <a:solidFill>
                <a:srgbClr val="0164DC"/>
              </a:solidFill>
            </a:endParaRPr>
          </a:p>
        </p:txBody>
      </p:sp>
      <p:sp>
        <p:nvSpPr>
          <p:cNvPr id="29" name="文本框 2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129134" y="4355712"/>
            <a:ext cx="3237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在此输入内容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输入内容</a:t>
            </a:r>
            <a:endParaRPr lang="en-US" altLang="zh-CN" sz="12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请在此输入内容，请在此输入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内容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2165434421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10903" y="3619500"/>
            <a:ext cx="972827" cy="972826"/>
          </a:xfrm>
          <a:prstGeom prst="ellipse">
            <a:avLst/>
          </a:prstGeom>
          <a:solidFill>
            <a:srgbClr val="E0372C">
              <a:alpha val="30000"/>
            </a:srgb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96004" y="1989018"/>
            <a:ext cx="3002782" cy="300278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1600">
              <a:solidFill>
                <a:schemeClr val="lt1"/>
              </a:solidFill>
              <a:latin typeface="+mn-ea"/>
            </a:endParaRPr>
          </a:p>
        </p:txBody>
      </p:sp>
      <p:sp>
        <p:nvSpPr>
          <p:cNvPr id="4" name="MH_Pictur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580948" y="3495092"/>
            <a:ext cx="1347869" cy="1347868"/>
          </a:xfrm>
          <a:prstGeom prst="ellipse">
            <a:avLst/>
          </a:prstGeom>
          <a:blipFill dpi="0" rotWithShape="1">
            <a:blip r:embed="rId5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927077" y="2059795"/>
            <a:ext cx="2137855" cy="2137855"/>
          </a:xfrm>
          <a:prstGeom prst="ellipse">
            <a:avLst/>
          </a:prstGeom>
          <a:blipFill dpi="0" rotWithShape="1">
            <a:blip r:embed="rId5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MH_Pictur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579100" y="1866201"/>
            <a:ext cx="1704872" cy="1704872"/>
          </a:xfrm>
          <a:prstGeom prst="ellipse">
            <a:avLst/>
          </a:prstGeom>
          <a:blipFill dpi="0" rotWithShape="1">
            <a:blip r:embed="rId5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754013" y="4343065"/>
            <a:ext cx="584944" cy="584943"/>
          </a:xfrm>
          <a:prstGeom prst="ellipse">
            <a:avLst/>
          </a:prstGeom>
          <a:solidFill>
            <a:srgbClr val="0164DC">
              <a:alpha val="30000"/>
            </a:srgb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" name="矩形 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47725" y="5378679"/>
            <a:ext cx="10515600" cy="896268"/>
          </a:xfrm>
          <a:prstGeom prst="rect">
            <a:avLst/>
          </a:prstGeom>
          <a:ln w="3175">
            <a:noFill/>
            <a:prstDash val="sysDash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</a:rPr>
              <a:t>请在此输入补充解释内容，请在此输入补充解释内容，请在此输入补充解释内容，请在此输入补充解释内容，请在此输入补充解释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</a:rPr>
              <a:t>内容，请在此输入补充解释内容，请在此输入补充解释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</a:rPr>
              <a:t>内容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</a:rPr>
              <a:t>，请在此输入补充解释内容，请在此输入补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</a:rPr>
              <a:t>充更多模板：解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</a:rPr>
              <a:t>释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</a:rPr>
              <a:t>内容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</a:rPr>
              <a:t>，请在此输入补充解释内容，请在此输入补充解释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</a:rPr>
              <a:t>内容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</a:rPr>
              <a:t>，请在此输入补充解释内容，请在此输入补充解释内容，请在此输入补充解释内容，请在此输入补充解释内容，请在此输入补充解释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</a:rPr>
              <a:t>内容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9" name="文本框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752275" y="3033567"/>
            <a:ext cx="1415772" cy="584775"/>
          </a:xfrm>
          <a:prstGeom prst="rect">
            <a:avLst/>
          </a:prstGeom>
          <a:noFill/>
          <a:ln>
            <a:solidFill>
              <a:srgbClr val="E0372C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mtClean="0">
                <a:solidFill>
                  <a:srgbClr val="E0372C"/>
                </a:solidFill>
              </a:rPr>
              <a:t>关键词</a:t>
            </a:r>
            <a:endParaRPr lang="zh-CN" altLang="en-US" sz="3200">
              <a:solidFill>
                <a:srgbClr val="E0372C"/>
              </a:solidFill>
            </a:endParaRPr>
          </a:p>
        </p:txBody>
      </p:sp>
      <p:sp>
        <p:nvSpPr>
          <p:cNvPr id="10" name="文本框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9159182" y="3033567"/>
            <a:ext cx="1415772" cy="584775"/>
          </a:xfrm>
          <a:prstGeom prst="rect">
            <a:avLst/>
          </a:prstGeom>
          <a:noFill/>
          <a:ln>
            <a:solidFill>
              <a:srgbClr val="0164DC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mtClean="0">
                <a:solidFill>
                  <a:srgbClr val="0164DC"/>
                </a:solidFill>
              </a:rPr>
              <a:t>关键词</a:t>
            </a:r>
            <a:endParaRPr lang="zh-CN" altLang="en-US" sz="3200">
              <a:solidFill>
                <a:srgbClr val="0164DC"/>
              </a:solidFill>
            </a:endParaRPr>
          </a:p>
        </p:txBody>
      </p:sp>
      <p:cxnSp>
        <p:nvCxnSpPr>
          <p:cNvPr id="11" name="直接连接符 1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752325" y="95273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14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306546" y="59814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>
                <a:solidFill>
                  <a:srgbClr val="0164DC"/>
                </a:solidFill>
                <a:latin typeface="+mn-ea"/>
              </a:rPr>
              <a:t>请</a:t>
            </a:r>
            <a:r>
              <a:rPr lang="zh-CN" altLang="en-US" sz="2800" smtClean="0">
                <a:solidFill>
                  <a:srgbClr val="0164DC"/>
                </a:solidFill>
                <a:latin typeface="+mn-ea"/>
              </a:rPr>
              <a:t>在此输入本页小标题</a:t>
            </a:r>
            <a:endParaRPr lang="zh-CN" altLang="en-US" sz="28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15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345037803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Diagram 2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aphicFramePr/>
          <p:nvPr>
            <p:extLst>
              <p:ext uri="{D42A27DB-BD31-4B8C-83A1-F6EECF244321}">
                <p14:modId xmlns="" val="4108058577"/>
              </p:ext>
            </p:extLst>
          </p:nvPr>
        </p:nvGraphicFramePr>
        <p:xfrm>
          <a:off x="3601194" y="2374077"/>
          <a:ext cx="5939308" cy="3959539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  <p:sp>
        <p:nvSpPr>
          <p:cNvPr id="3" name="MH_Text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7"/>
            </p:custDataLst>
          </p:nvPr>
        </p:nvSpPr>
        <p:spPr>
          <a:xfrm>
            <a:off x="796078" y="1395571"/>
            <a:ext cx="10606317" cy="646585"/>
          </a:xfrm>
          <a:prstGeom prst="rect">
            <a:avLst/>
          </a:prstGeom>
        </p:spPr>
        <p:txBody>
          <a:bodyPr vert="horz" wrap="square" anchor="ctr" anchorCtr="0">
            <a:no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200" kern="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请在此输入补充解释内容，请在此输入补充解释内容，请在此输入补充解释内容，请在此输入补充解释内容，请在此输入补充解释内容，请在此输入补充解释内容，</a:t>
            </a:r>
            <a:r>
              <a:rPr lang="zh-CN" altLang="en-US" sz="1200" kern="100">
                <a:solidFill>
                  <a:srgbClr val="0164DC"/>
                </a:solidFill>
                <a:latin typeface="+mn-ea"/>
              </a:rPr>
              <a:t>请在此输入补充解释内容，请在此输入补充解释内容</a:t>
            </a:r>
            <a:r>
              <a:rPr lang="zh-CN" altLang="en-US" sz="1200" kern="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，请在此输入补充解释内容，请在此输入补充解释</a:t>
            </a:r>
            <a:r>
              <a:rPr lang="zh-CN" altLang="en-US" sz="1200" kern="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内容</a:t>
            </a:r>
          </a:p>
        </p:txBody>
      </p:sp>
      <p:sp>
        <p:nvSpPr>
          <p:cNvPr id="4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578217" y="3159967"/>
            <a:ext cx="3022977" cy="79097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请在此输入补充解释内容，请在此输入补充解释内容，请在此输入补充解释内容，请在此输入补充解释内容</a:t>
            </a:r>
          </a:p>
        </p:txBody>
      </p:sp>
      <p:sp>
        <p:nvSpPr>
          <p:cNvPr id="5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561026" y="2841011"/>
            <a:ext cx="2883129" cy="462406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600" smtClean="0">
                <a:solidFill>
                  <a:srgbClr val="0164DC"/>
                </a:solidFill>
              </a:rPr>
              <a:t>请输入关键词</a:t>
            </a:r>
            <a:endParaRPr lang="en-US" sz="1600">
              <a:solidFill>
                <a:srgbClr val="0164DC"/>
              </a:solidFill>
            </a:endParaRPr>
          </a:p>
        </p:txBody>
      </p:sp>
      <p:sp>
        <p:nvSpPr>
          <p:cNvPr id="6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613579" y="4315162"/>
            <a:ext cx="3022977" cy="79097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200">
                <a:solidFill>
                  <a:prstClr val="black">
                    <a:lumMod val="65000"/>
                    <a:lumOff val="35000"/>
                  </a:prstClr>
                </a:solidFill>
              </a:rPr>
              <a:t>请在此输入补充解释内容，请在此输入补充解释内容，请在此输入补充解释内容，请在此输入补充解释内容</a:t>
            </a:r>
          </a:p>
        </p:txBody>
      </p:sp>
      <p:sp>
        <p:nvSpPr>
          <p:cNvPr id="7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596388" y="4011196"/>
            <a:ext cx="2883129" cy="462406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600">
                <a:solidFill>
                  <a:srgbClr val="E0372C"/>
                </a:solidFill>
              </a:rPr>
              <a:t>请输入关键词</a:t>
            </a:r>
            <a:endParaRPr lang="en-US" altLang="zh-CN" sz="1600">
              <a:solidFill>
                <a:srgbClr val="E0372C"/>
              </a:solidFill>
            </a:endParaRPr>
          </a:p>
        </p:txBody>
      </p:sp>
      <p:sp>
        <p:nvSpPr>
          <p:cNvPr id="8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419702" y="3060144"/>
            <a:ext cx="274072" cy="495309"/>
          </a:xfrm>
          <a:custGeom>
            <a:gdLst>
              <a:gd name="connsiteX0" fmla="*/ 1404156 w 2808312"/>
              <a:gd name="connsiteY0" fmla="*/ 4748597 h 5078692"/>
              <a:gd name="connsiteX1" fmla="*/ 1260140 w 2808312"/>
              <a:gd name="connsiteY1" fmla="*/ 4892613 h 5078692"/>
              <a:gd name="connsiteX2" fmla="*/ 1404156 w 2808312"/>
              <a:gd name="connsiteY2" fmla="*/ 5036629 h 5078692"/>
              <a:gd name="connsiteX3" fmla="*/ 1548172 w 2808312"/>
              <a:gd name="connsiteY3" fmla="*/ 4892613 h 5078692"/>
              <a:gd name="connsiteX4" fmla="*/ 1404156 w 2808312"/>
              <a:gd name="connsiteY4" fmla="*/ 4748597 h 5078692"/>
              <a:gd name="connsiteX5" fmla="*/ 54156 w 2808312"/>
              <a:gd name="connsiteY5" fmla="*/ 372159 h 5078692"/>
              <a:gd name="connsiteX6" fmla="*/ 54156 w 2808312"/>
              <a:gd name="connsiteY6" fmla="*/ 4706534 h 5078692"/>
              <a:gd name="connsiteX7" fmla="*/ 2754156 w 2808312"/>
              <a:gd name="connsiteY7" fmla="*/ 4706534 h 5078692"/>
              <a:gd name="connsiteX8" fmla="*/ 2754156 w 2808312"/>
              <a:gd name="connsiteY8" fmla="*/ 372159 h 5078692"/>
              <a:gd name="connsiteX9" fmla="*/ 1158156 w 2808312"/>
              <a:gd name="connsiteY9" fmla="*/ 168079 h 5078692"/>
              <a:gd name="connsiteX10" fmla="*/ 1152156 w 2808312"/>
              <a:gd name="connsiteY10" fmla="*/ 174079 h 5078692"/>
              <a:gd name="connsiteX11" fmla="*/ 1152156 w 2808312"/>
              <a:gd name="connsiteY11" fmla="*/ 198079 h 5078692"/>
              <a:gd name="connsiteX12" fmla="*/ 1158156 w 2808312"/>
              <a:gd name="connsiteY12" fmla="*/ 204079 h 5078692"/>
              <a:gd name="connsiteX13" fmla="*/ 1650156 w 2808312"/>
              <a:gd name="connsiteY13" fmla="*/ 204079 h 5078692"/>
              <a:gd name="connsiteX14" fmla="*/ 1656156 w 2808312"/>
              <a:gd name="connsiteY14" fmla="*/ 198079 h 5078692"/>
              <a:gd name="connsiteX15" fmla="*/ 1656156 w 2808312"/>
              <a:gd name="connsiteY15" fmla="*/ 174079 h 5078692"/>
              <a:gd name="connsiteX16" fmla="*/ 1650156 w 2808312"/>
              <a:gd name="connsiteY16" fmla="*/ 168079 h 5078692"/>
              <a:gd name="connsiteX17" fmla="*/ 319782 w 2808312"/>
              <a:gd name="connsiteY17" fmla="*/ 0 h 5078692"/>
              <a:gd name="connsiteX18" fmla="*/ 2488530 w 2808312"/>
              <a:gd name="connsiteY18" fmla="*/ 0 h 5078692"/>
              <a:gd name="connsiteX19" fmla="*/ 2808312 w 2808312"/>
              <a:gd name="connsiteY19" fmla="*/ 319782 h 5078692"/>
              <a:gd name="connsiteX20" fmla="*/ 2808312 w 2808312"/>
              <a:gd name="connsiteY20" fmla="*/ 4758910 h 5078692"/>
              <a:gd name="connsiteX21" fmla="*/ 2488530 w 2808312"/>
              <a:gd name="connsiteY21" fmla="*/ 5078692 h 5078692"/>
              <a:gd name="connsiteX22" fmla="*/ 319782 w 2808312"/>
              <a:gd name="connsiteY22" fmla="*/ 5078692 h 5078692"/>
              <a:gd name="connsiteX23" fmla="*/ 0 w 2808312"/>
              <a:gd name="connsiteY23" fmla="*/ 4758910 h 5078692"/>
              <a:gd name="connsiteX24" fmla="*/ 0 w 2808312"/>
              <a:gd name="connsiteY24" fmla="*/ 319782 h 5078692"/>
              <a:gd name="connsiteX25" fmla="*/ 319782 w 2808312"/>
              <a:gd name="connsiteY25" fmla="*/ 0 h 507869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808312" h="5078692">
                <a:moveTo>
                  <a:pt x="1404156" y="4748597"/>
                </a:moveTo>
                <a:cubicBezTo>
                  <a:pt x="1324618" y="4748597"/>
                  <a:pt x="1260140" y="4813075"/>
                  <a:pt x="1260140" y="4892613"/>
                </a:cubicBezTo>
                <a:cubicBezTo>
                  <a:pt x="1260140" y="4972151"/>
                  <a:pt x="1324618" y="5036629"/>
                  <a:pt x="1404156" y="5036629"/>
                </a:cubicBezTo>
                <a:cubicBezTo>
                  <a:pt x="1483694" y="5036629"/>
                  <a:pt x="1548172" y="4972151"/>
                  <a:pt x="1548172" y="4892613"/>
                </a:cubicBezTo>
                <a:cubicBezTo>
                  <a:pt x="1548172" y="4813075"/>
                  <a:pt x="1483694" y="4748597"/>
                  <a:pt x="1404156" y="4748597"/>
                </a:cubicBezTo>
                <a:close/>
                <a:moveTo>
                  <a:pt x="54156" y="372159"/>
                </a:moveTo>
                <a:lnTo>
                  <a:pt x="54156" y="4706534"/>
                </a:lnTo>
                <a:lnTo>
                  <a:pt x="2754156" y="4706534"/>
                </a:lnTo>
                <a:lnTo>
                  <a:pt x="2754156" y="372159"/>
                </a:lnTo>
                <a:close/>
                <a:moveTo>
                  <a:pt x="1158156" y="168079"/>
                </a:moveTo>
                <a:cubicBezTo>
                  <a:pt x="1154842" y="168079"/>
                  <a:pt x="1152156" y="170765"/>
                  <a:pt x="1152156" y="174079"/>
                </a:cubicBezTo>
                <a:lnTo>
                  <a:pt x="1152156" y="198079"/>
                </a:lnTo>
                <a:cubicBezTo>
                  <a:pt x="1152156" y="201393"/>
                  <a:pt x="1154842" y="204079"/>
                  <a:pt x="1158156" y="204079"/>
                </a:cubicBezTo>
                <a:lnTo>
                  <a:pt x="1650156" y="204079"/>
                </a:lnTo>
                <a:cubicBezTo>
                  <a:pt x="1653470" y="204079"/>
                  <a:pt x="1656156" y="201393"/>
                  <a:pt x="1656156" y="198079"/>
                </a:cubicBezTo>
                <a:lnTo>
                  <a:pt x="1656156" y="174079"/>
                </a:lnTo>
                <a:cubicBezTo>
                  <a:pt x="1656156" y="170765"/>
                  <a:pt x="1653470" y="168079"/>
                  <a:pt x="1650156" y="168079"/>
                </a:cubicBezTo>
                <a:close/>
                <a:moveTo>
                  <a:pt x="319782" y="0"/>
                </a:moveTo>
                <a:lnTo>
                  <a:pt x="2488530" y="0"/>
                </a:lnTo>
                <a:cubicBezTo>
                  <a:pt x="2665141" y="0"/>
                  <a:pt x="2808312" y="143171"/>
                  <a:pt x="2808312" y="319782"/>
                </a:cubicBezTo>
                <a:lnTo>
                  <a:pt x="2808312" y="4758910"/>
                </a:lnTo>
                <a:cubicBezTo>
                  <a:pt x="2808312" y="4935521"/>
                  <a:pt x="2665141" y="5078692"/>
                  <a:pt x="2488530" y="5078692"/>
                </a:cubicBezTo>
                <a:lnTo>
                  <a:pt x="319782" y="5078692"/>
                </a:lnTo>
                <a:cubicBezTo>
                  <a:pt x="143171" y="5078692"/>
                  <a:pt x="0" y="4935521"/>
                  <a:pt x="0" y="4758910"/>
                </a:cubicBezTo>
                <a:lnTo>
                  <a:pt x="0" y="319782"/>
                </a:lnTo>
                <a:cubicBezTo>
                  <a:pt x="0" y="143171"/>
                  <a:pt x="143171" y="0"/>
                  <a:pt x="31978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 useBgFill="1">
        <p:nvSpPr>
          <p:cNvPr id="9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>
            <a:off x="4152274" y="3697542"/>
            <a:ext cx="569628" cy="405386"/>
          </a:xfrm>
          <a:custGeom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0" name="直接连接符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752325" y="95273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13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306546" y="59814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>
                <a:solidFill>
                  <a:srgbClr val="0164DC"/>
                </a:solidFill>
                <a:latin typeface="+mn-ea"/>
              </a:rPr>
              <a:t>请</a:t>
            </a:r>
            <a:r>
              <a:rPr lang="zh-CN" altLang="en-US" sz="2800" smtClean="0">
                <a:solidFill>
                  <a:srgbClr val="0164DC"/>
                </a:solidFill>
                <a:latin typeface="+mn-ea"/>
              </a:rPr>
              <a:t>在此输入本页小标题</a:t>
            </a:r>
            <a:endParaRPr lang="zh-CN" altLang="en-US" sz="28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14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2938850920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"/>
            </p:custDataLst>
          </p:nvPr>
        </p:nvSpPr>
        <p:spPr>
          <a:xfrm>
            <a:off x="6132513" y="3375072"/>
            <a:ext cx="1343025" cy="1341438"/>
          </a:xfrm>
          <a:prstGeom prst="rect">
            <a:avLst/>
          </a:prstGeom>
          <a:solidFill>
            <a:srgbClr val="0164D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MH_Other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3"/>
            </p:custDataLst>
          </p:nvPr>
        </p:nvSpPr>
        <p:spPr>
          <a:xfrm>
            <a:off x="6132513" y="4749848"/>
            <a:ext cx="1343025" cy="1343025"/>
          </a:xfrm>
          <a:prstGeom prst="rect">
            <a:avLst/>
          </a:prstGeom>
          <a:solidFill>
            <a:srgbClr val="E0372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lvl="0" algn="ctr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思源黑体 CN ExtraLight"/>
              </a:rPr>
              <a:t>请输入文本内容</a:t>
            </a:r>
            <a:endParaRPr lang="en-US" altLang="zh-CN" sz="1200">
              <a:solidFill>
                <a:schemeClr val="bg1"/>
              </a:solidFill>
              <a:latin typeface="思源黑体 CN ExtraLight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思源黑体 CN ExtraLight"/>
              </a:rPr>
              <a:t>请输入文本内容</a:t>
            </a:r>
          </a:p>
          <a:p>
            <a:pPr lvl="0" algn="ctr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思源黑体 CN ExtraLight"/>
              </a:rPr>
              <a:t>请输入文本</a:t>
            </a:r>
            <a:r>
              <a:rPr lang="zh-CN" altLang="en-US" sz="1200" smtClean="0">
                <a:solidFill>
                  <a:schemeClr val="bg1"/>
                </a:solidFill>
                <a:latin typeface="思源黑体 CN ExtraLight"/>
              </a:rPr>
              <a:t>内容</a:t>
            </a:r>
            <a:endParaRPr lang="zh-CN" altLang="en-US" sz="1200">
              <a:solidFill>
                <a:schemeClr val="bg1"/>
              </a:solidFill>
              <a:latin typeface="思源黑体 CN ExtraLight"/>
            </a:endParaRPr>
          </a:p>
        </p:txBody>
      </p:sp>
      <p:sp>
        <p:nvSpPr>
          <p:cNvPr id="4" name="MH_Other_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4"/>
            </p:custDataLst>
          </p:nvPr>
        </p:nvSpPr>
        <p:spPr>
          <a:xfrm>
            <a:off x="1995488" y="1998711"/>
            <a:ext cx="1343025" cy="1343025"/>
          </a:xfrm>
          <a:prstGeom prst="rect">
            <a:avLst/>
          </a:prstGeom>
          <a:solidFill>
            <a:srgbClr val="0164D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MH_SubTitl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5"/>
            </p:custDataLst>
          </p:nvPr>
        </p:nvSpPr>
        <p:spPr>
          <a:xfrm>
            <a:off x="3375026" y="1998711"/>
            <a:ext cx="1343025" cy="1343025"/>
          </a:xfrm>
          <a:prstGeom prst="rect">
            <a:avLst/>
          </a:prstGeom>
          <a:solidFill>
            <a:srgbClr val="E0372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150000"/>
              </a:lnSpc>
            </a:pPr>
            <a:r>
              <a:rPr lang="zh-CN" altLang="en-US" sz="1200" smtClean="0">
                <a:solidFill>
                  <a:schemeClr val="bg1"/>
                </a:solidFill>
                <a:latin typeface="+mn-ea"/>
              </a:rPr>
              <a:t>请输入文本内容</a:t>
            </a:r>
            <a:endParaRPr lang="en-US" altLang="zh-CN" sz="1200" smtClean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+mn-ea"/>
              </a:rPr>
              <a:t>请输入文本内容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+mn-ea"/>
              </a:rPr>
              <a:t>请输入文本</a:t>
            </a:r>
            <a:r>
              <a:rPr lang="zh-CN" altLang="en-US" sz="1200" smtClean="0">
                <a:solidFill>
                  <a:schemeClr val="bg1"/>
                </a:solidFill>
                <a:latin typeface="+mn-ea"/>
              </a:rPr>
              <a:t>内容</a:t>
            </a:r>
            <a:endParaRPr lang="zh-CN" altLang="en-US" sz="1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MH_Other_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6"/>
            </p:custDataLst>
          </p:nvPr>
        </p:nvSpPr>
        <p:spPr>
          <a:xfrm>
            <a:off x="4754562" y="1998711"/>
            <a:ext cx="1341438" cy="1343025"/>
          </a:xfrm>
          <a:prstGeom prst="rect">
            <a:avLst/>
          </a:prstGeom>
          <a:solidFill>
            <a:srgbClr val="0164D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7"/>
            </p:custDataLst>
          </p:nvPr>
        </p:nvSpPr>
        <p:spPr>
          <a:xfrm>
            <a:off x="6132513" y="1998711"/>
            <a:ext cx="1343025" cy="1343025"/>
          </a:xfrm>
          <a:prstGeom prst="rect">
            <a:avLst/>
          </a:prstGeom>
          <a:blipFill dpi="0" rotWithShape="1">
            <a:blip r:embed="rId8"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MH_Other_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9"/>
            </p:custDataLst>
          </p:nvPr>
        </p:nvSpPr>
        <p:spPr>
          <a:xfrm>
            <a:off x="3375026" y="3375072"/>
            <a:ext cx="1343025" cy="1341438"/>
          </a:xfrm>
          <a:prstGeom prst="rect">
            <a:avLst/>
          </a:prstGeom>
          <a:solidFill>
            <a:srgbClr val="0164D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MH_SubTitl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0"/>
            </p:custDataLst>
          </p:nvPr>
        </p:nvSpPr>
        <p:spPr>
          <a:xfrm>
            <a:off x="4754562" y="3375072"/>
            <a:ext cx="1341438" cy="1341438"/>
          </a:xfrm>
          <a:prstGeom prst="rect">
            <a:avLst/>
          </a:prstGeom>
          <a:solidFill>
            <a:srgbClr val="E0372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lvl="0" algn="ctr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思源黑体 CN ExtraLight"/>
              </a:rPr>
              <a:t>请输入文本内容</a:t>
            </a:r>
            <a:endParaRPr lang="en-US" altLang="zh-CN" sz="1200">
              <a:solidFill>
                <a:schemeClr val="bg1"/>
              </a:solidFill>
              <a:latin typeface="思源黑体 CN ExtraLight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思源黑体 CN ExtraLight"/>
              </a:rPr>
              <a:t>请输入文本内容</a:t>
            </a:r>
          </a:p>
          <a:p>
            <a:pPr lvl="0" algn="ctr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思源黑体 CN ExtraLight"/>
              </a:rPr>
              <a:t>请输入文本内容</a:t>
            </a:r>
          </a:p>
        </p:txBody>
      </p:sp>
      <p:sp>
        <p:nvSpPr>
          <p:cNvPr id="10" name="MH_Pictur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1"/>
            </p:custDataLst>
          </p:nvPr>
        </p:nvSpPr>
        <p:spPr>
          <a:xfrm>
            <a:off x="7512051" y="3375072"/>
            <a:ext cx="1343025" cy="1341438"/>
          </a:xfrm>
          <a:prstGeom prst="rect">
            <a:avLst/>
          </a:prstGeom>
          <a:blipFill dpi="0" rotWithShape="1">
            <a:blip r:embed="rId8"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MH_Pictur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2"/>
            </p:custDataLst>
          </p:nvPr>
        </p:nvSpPr>
        <p:spPr>
          <a:xfrm>
            <a:off x="4754562" y="4749848"/>
            <a:ext cx="1341438" cy="1343025"/>
          </a:xfrm>
          <a:prstGeom prst="rect">
            <a:avLst/>
          </a:prstGeom>
          <a:blipFill dpi="0" rotWithShape="1">
            <a:blip r:embed="rId8"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MH_SubTitl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3"/>
            </p:custDataLst>
          </p:nvPr>
        </p:nvSpPr>
        <p:spPr>
          <a:xfrm>
            <a:off x="7512051" y="4749848"/>
            <a:ext cx="1343025" cy="1343025"/>
          </a:xfrm>
          <a:prstGeom prst="rect">
            <a:avLst/>
          </a:prstGeom>
          <a:solidFill>
            <a:srgbClr val="0164D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3" name="MH_Other_1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4"/>
            </p:custDataLst>
          </p:nvPr>
        </p:nvSpPr>
        <p:spPr>
          <a:xfrm>
            <a:off x="8891588" y="4749848"/>
            <a:ext cx="1343025" cy="1343025"/>
          </a:xfrm>
          <a:prstGeom prst="rect">
            <a:avLst/>
          </a:prstGeom>
          <a:solidFill>
            <a:srgbClr val="E0372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lvl="0" algn="ctr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思源黑体 CN ExtraLight"/>
              </a:rPr>
              <a:t>请输入文本内容</a:t>
            </a:r>
            <a:endParaRPr lang="en-US" altLang="zh-CN" sz="1200">
              <a:solidFill>
                <a:schemeClr val="bg1"/>
              </a:solidFill>
              <a:latin typeface="思源黑体 CN ExtraLight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思源黑体 CN ExtraLight"/>
              </a:rPr>
              <a:t>请输入文本内容</a:t>
            </a:r>
          </a:p>
          <a:p>
            <a:pPr lvl="0" algn="ctr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思源黑体 CN ExtraLight"/>
              </a:rPr>
              <a:t>请输入文本</a:t>
            </a:r>
            <a:r>
              <a:rPr lang="zh-CN" altLang="en-US" sz="1200" smtClean="0">
                <a:solidFill>
                  <a:schemeClr val="bg1"/>
                </a:solidFill>
                <a:latin typeface="思源黑体 CN ExtraLight"/>
              </a:rPr>
              <a:t>内容</a:t>
            </a:r>
            <a:endParaRPr lang="zh-CN" altLang="en-US" sz="1200">
              <a:solidFill>
                <a:schemeClr val="bg1"/>
              </a:solidFill>
              <a:latin typeface="思源黑体 CN ExtraLight"/>
            </a:endParaRPr>
          </a:p>
        </p:txBody>
      </p:sp>
      <p:sp>
        <p:nvSpPr>
          <p:cNvPr id="14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>
            <a:off x="5187218" y="2437618"/>
            <a:ext cx="476125" cy="465209"/>
          </a:xfrm>
          <a:custGeom>
            <a:gdLst>
              <a:gd name="T0" fmla="*/ 1019686 w 6012"/>
              <a:gd name="T1" fmla="*/ 23949 h 5874"/>
              <a:gd name="T2" fmla="*/ 1000520 w 6012"/>
              <a:gd name="T3" fmla="*/ 17064 h 5874"/>
              <a:gd name="T4" fmla="*/ 986745 w 6012"/>
              <a:gd name="T5" fmla="*/ 17663 h 5874"/>
              <a:gd name="T6" fmla="*/ 976862 w 6012"/>
              <a:gd name="T7" fmla="*/ 23051 h 5874"/>
              <a:gd name="T8" fmla="*/ 970573 w 6012"/>
              <a:gd name="T9" fmla="*/ 32332 h 5874"/>
              <a:gd name="T10" fmla="*/ 965183 w 6012"/>
              <a:gd name="T11" fmla="*/ 52689 h 5874"/>
              <a:gd name="T12" fmla="*/ 566592 w 6012"/>
              <a:gd name="T13" fmla="*/ 658012 h 5874"/>
              <a:gd name="T14" fmla="*/ 828925 w 6012"/>
              <a:gd name="T15" fmla="*/ 34128 h 5874"/>
              <a:gd name="T16" fmla="*/ 825631 w 6012"/>
              <a:gd name="T17" fmla="*/ 12573 h 5874"/>
              <a:gd name="T18" fmla="*/ 818144 w 6012"/>
              <a:gd name="T19" fmla="*/ 2395 h 5874"/>
              <a:gd name="T20" fmla="*/ 807963 w 6012"/>
              <a:gd name="T21" fmla="*/ 299 h 5874"/>
              <a:gd name="T22" fmla="*/ 796283 w 6012"/>
              <a:gd name="T23" fmla="*/ 4191 h 5874"/>
              <a:gd name="T24" fmla="*/ 776519 w 6012"/>
              <a:gd name="T25" fmla="*/ 17962 h 5874"/>
              <a:gd name="T26" fmla="*/ 48214 w 6012"/>
              <a:gd name="T27" fmla="*/ 648433 h 5874"/>
              <a:gd name="T28" fmla="*/ 6289 w 6012"/>
              <a:gd name="T29" fmla="*/ 666994 h 5874"/>
              <a:gd name="T30" fmla="*/ 1497 w 6012"/>
              <a:gd name="T31" fmla="*/ 683758 h 5874"/>
              <a:gd name="T32" fmla="*/ 299 w 6012"/>
              <a:gd name="T33" fmla="*/ 706510 h 5874"/>
              <a:gd name="T34" fmla="*/ 6588 w 6012"/>
              <a:gd name="T35" fmla="*/ 729861 h 5874"/>
              <a:gd name="T36" fmla="*/ 14674 w 6012"/>
              <a:gd name="T37" fmla="*/ 744829 h 5874"/>
              <a:gd name="T38" fmla="*/ 260836 w 6012"/>
              <a:gd name="T39" fmla="*/ 1588451 h 5874"/>
              <a:gd name="T40" fmla="*/ 269820 w 6012"/>
              <a:gd name="T41" fmla="*/ 1605515 h 5874"/>
              <a:gd name="T42" fmla="*/ 280002 w 6012"/>
              <a:gd name="T43" fmla="*/ 1617190 h 5874"/>
              <a:gd name="T44" fmla="*/ 295574 w 6012"/>
              <a:gd name="T45" fmla="*/ 1626470 h 5874"/>
              <a:gd name="T46" fmla="*/ 313542 w 6012"/>
              <a:gd name="T47" fmla="*/ 1629165 h 5874"/>
              <a:gd name="T48" fmla="*/ 422848 w 6012"/>
              <a:gd name="T49" fmla="*/ 1627069 h 5874"/>
              <a:gd name="T50" fmla="*/ 515683 w 6012"/>
              <a:gd name="T51" fmla="*/ 1741428 h 5874"/>
              <a:gd name="T52" fmla="*/ 1300886 w 6012"/>
              <a:gd name="T53" fmla="*/ 1626770 h 5874"/>
              <a:gd name="T54" fmla="*/ 1391924 w 6012"/>
              <a:gd name="T55" fmla="*/ 1758492 h 5874"/>
              <a:gd name="T56" fmla="*/ 1534470 w 6012"/>
              <a:gd name="T57" fmla="*/ 1626171 h 5874"/>
              <a:gd name="T58" fmla="*/ 1549743 w 6012"/>
              <a:gd name="T59" fmla="*/ 1619884 h 5874"/>
              <a:gd name="T60" fmla="*/ 1565315 w 6012"/>
              <a:gd name="T61" fmla="*/ 1607610 h 5874"/>
              <a:gd name="T62" fmla="*/ 1579390 w 6012"/>
              <a:gd name="T63" fmla="*/ 1588451 h 5874"/>
              <a:gd name="T64" fmla="*/ 1764760 w 6012"/>
              <a:gd name="T65" fmla="*/ 739141 h 5874"/>
              <a:gd name="T66" fmla="*/ 1787819 w 6012"/>
              <a:gd name="T67" fmla="*/ 720581 h 5874"/>
              <a:gd name="T68" fmla="*/ 1798900 w 6012"/>
              <a:gd name="T69" fmla="*/ 704115 h 5874"/>
              <a:gd name="T70" fmla="*/ 1800098 w 6012"/>
              <a:gd name="T71" fmla="*/ 689746 h 5874"/>
              <a:gd name="T72" fmla="*/ 1794707 w 6012"/>
              <a:gd name="T73" fmla="*/ 677471 h 5874"/>
              <a:gd name="T74" fmla="*/ 1780632 w 6012"/>
              <a:gd name="T75" fmla="*/ 664299 h 5874"/>
              <a:gd name="T76" fmla="*/ 1764760 w 6012"/>
              <a:gd name="T77" fmla="*/ 655019 h 5874"/>
              <a:gd name="T78" fmla="*/ 347382 w 6012"/>
              <a:gd name="T79" fmla="*/ 1090002 h 5874"/>
              <a:gd name="T80" fmla="*/ 349478 w 6012"/>
              <a:gd name="T81" fmla="*/ 1515105 h 5874"/>
              <a:gd name="T82" fmla="*/ 349478 w 6012"/>
              <a:gd name="T83" fmla="*/ 1515105 h 5874"/>
              <a:gd name="T84" fmla="*/ 420751 w 6012"/>
              <a:gd name="T85" fmla="*/ 1145984 h 5874"/>
              <a:gd name="T86" fmla="*/ 530955 w 6012"/>
              <a:gd name="T87" fmla="*/ 1087607 h 5874"/>
              <a:gd name="T88" fmla="*/ 530955 w 6012"/>
              <a:gd name="T89" fmla="*/ 1087607 h 5874"/>
              <a:gd name="T90" fmla="*/ 1236800 w 6012"/>
              <a:gd name="T91" fmla="*/ 1087607 h 5874"/>
              <a:gd name="T92" fmla="*/ 591448 w 6012"/>
              <a:gd name="T93" fmla="*/ 744530 h 5874"/>
              <a:gd name="T94" fmla="*/ 591448 w 6012"/>
              <a:gd name="T95" fmla="*/ 744530 h 5874"/>
              <a:gd name="T96" fmla="*/ 593544 w 6012"/>
              <a:gd name="T97" fmla="*/ 1145984 h 5874"/>
              <a:gd name="T98" fmla="*/ 777117 w 6012"/>
              <a:gd name="T99" fmla="*/ 744530 h 5874"/>
              <a:gd name="T100" fmla="*/ 777117 w 6012"/>
              <a:gd name="T101" fmla="*/ 744530 h 5874"/>
              <a:gd name="T102" fmla="*/ 779214 w 6012"/>
              <a:gd name="T103" fmla="*/ 1145984 h 5874"/>
              <a:gd name="T104" fmla="*/ 1057718 w 6012"/>
              <a:gd name="T105" fmla="*/ 1518997 h 5874"/>
              <a:gd name="T106" fmla="*/ 1057718 w 6012"/>
              <a:gd name="T107" fmla="*/ 1518997 h 5874"/>
              <a:gd name="T108" fmla="*/ 949611 w 6012"/>
              <a:gd name="T109" fmla="*/ 744530 h 5874"/>
              <a:gd name="T110" fmla="*/ 1238896 w 6012"/>
              <a:gd name="T111" fmla="*/ 1518997 h 5874"/>
              <a:gd name="T112" fmla="*/ 1238896 w 6012"/>
              <a:gd name="T113" fmla="*/ 1518997 h 5874"/>
              <a:gd name="T114" fmla="*/ 1299388 w 6012"/>
              <a:gd name="T115" fmla="*/ 1145984 h 5874"/>
              <a:gd name="T116" fmla="*/ 1413785 w 6012"/>
              <a:gd name="T117" fmla="*/ 1087607 h 5874"/>
              <a:gd name="T118" fmla="*/ 1413785 w 6012"/>
              <a:gd name="T119" fmla="*/ 1087607 h 5874"/>
              <a:gd name="T120" fmla="*/ 1465593 w 6012"/>
              <a:gd name="T121" fmla="*/ 1145984 h 5874"/>
              <a:gd name="T122" fmla="*/ 1577593 w 6012"/>
              <a:gd name="T123" fmla="*/ 1083415 h 5874"/>
              <a:gd name="T124" fmla="*/ 1577593 w 6012"/>
              <a:gd name="T125" fmla="*/ 1083415 h 58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6012" h="5874">
                <a:moveTo>
                  <a:pt x="5893" y="2188"/>
                </a:moveTo>
                <a:lnTo>
                  <a:pt x="4303" y="2188"/>
                </a:lnTo>
                <a:lnTo>
                  <a:pt x="3405" y="80"/>
                </a:lnTo>
                <a:lnTo>
                  <a:pt x="3388" y="72"/>
                </a:lnTo>
                <a:lnTo>
                  <a:pt x="3371" y="65"/>
                </a:lnTo>
                <a:lnTo>
                  <a:pt x="3356" y="60"/>
                </a:lnTo>
                <a:lnTo>
                  <a:pt x="3341" y="57"/>
                </a:lnTo>
                <a:lnTo>
                  <a:pt x="3329" y="56"/>
                </a:lnTo>
                <a:lnTo>
                  <a:pt x="3316" y="56"/>
                </a:lnTo>
                <a:lnTo>
                  <a:pt x="3305" y="57"/>
                </a:lnTo>
                <a:lnTo>
                  <a:pt x="3295" y="59"/>
                </a:lnTo>
                <a:lnTo>
                  <a:pt x="3285" y="63"/>
                </a:lnTo>
                <a:lnTo>
                  <a:pt x="3276" y="67"/>
                </a:lnTo>
                <a:lnTo>
                  <a:pt x="3268" y="72"/>
                </a:lnTo>
                <a:lnTo>
                  <a:pt x="3262" y="77"/>
                </a:lnTo>
                <a:lnTo>
                  <a:pt x="3256" y="84"/>
                </a:lnTo>
                <a:lnTo>
                  <a:pt x="3250" y="92"/>
                </a:lnTo>
                <a:lnTo>
                  <a:pt x="3244" y="100"/>
                </a:lnTo>
                <a:lnTo>
                  <a:pt x="3241" y="108"/>
                </a:lnTo>
                <a:lnTo>
                  <a:pt x="3234" y="125"/>
                </a:lnTo>
                <a:lnTo>
                  <a:pt x="3228" y="143"/>
                </a:lnTo>
                <a:lnTo>
                  <a:pt x="3225" y="160"/>
                </a:lnTo>
                <a:lnTo>
                  <a:pt x="3223" y="176"/>
                </a:lnTo>
                <a:lnTo>
                  <a:pt x="3222" y="200"/>
                </a:lnTo>
                <a:lnTo>
                  <a:pt x="3222" y="210"/>
                </a:lnTo>
                <a:lnTo>
                  <a:pt x="3990" y="2198"/>
                </a:lnTo>
                <a:lnTo>
                  <a:pt x="1892" y="2198"/>
                </a:lnTo>
                <a:lnTo>
                  <a:pt x="2767" y="166"/>
                </a:lnTo>
                <a:lnTo>
                  <a:pt x="2768" y="138"/>
                </a:lnTo>
                <a:lnTo>
                  <a:pt x="2768" y="114"/>
                </a:lnTo>
                <a:lnTo>
                  <a:pt x="2767" y="91"/>
                </a:lnTo>
                <a:lnTo>
                  <a:pt x="2765" y="73"/>
                </a:lnTo>
                <a:lnTo>
                  <a:pt x="2762" y="56"/>
                </a:lnTo>
                <a:lnTo>
                  <a:pt x="2757" y="42"/>
                </a:lnTo>
                <a:lnTo>
                  <a:pt x="2752" y="30"/>
                </a:lnTo>
                <a:lnTo>
                  <a:pt x="2747" y="20"/>
                </a:lnTo>
                <a:lnTo>
                  <a:pt x="2740" y="12"/>
                </a:lnTo>
                <a:lnTo>
                  <a:pt x="2732" y="8"/>
                </a:lnTo>
                <a:lnTo>
                  <a:pt x="2724" y="3"/>
                </a:lnTo>
                <a:lnTo>
                  <a:pt x="2716" y="1"/>
                </a:lnTo>
                <a:lnTo>
                  <a:pt x="2707" y="0"/>
                </a:lnTo>
                <a:lnTo>
                  <a:pt x="2698" y="1"/>
                </a:lnTo>
                <a:lnTo>
                  <a:pt x="2687" y="2"/>
                </a:lnTo>
                <a:lnTo>
                  <a:pt x="2678" y="6"/>
                </a:lnTo>
                <a:lnTo>
                  <a:pt x="2669" y="9"/>
                </a:lnTo>
                <a:lnTo>
                  <a:pt x="2659" y="14"/>
                </a:lnTo>
                <a:lnTo>
                  <a:pt x="2641" y="25"/>
                </a:lnTo>
                <a:lnTo>
                  <a:pt x="2622" y="36"/>
                </a:lnTo>
                <a:lnTo>
                  <a:pt x="2606" y="49"/>
                </a:lnTo>
                <a:lnTo>
                  <a:pt x="2593" y="60"/>
                </a:lnTo>
                <a:lnTo>
                  <a:pt x="2582" y="71"/>
                </a:lnTo>
                <a:lnTo>
                  <a:pt x="2573" y="80"/>
                </a:lnTo>
                <a:lnTo>
                  <a:pt x="1633" y="2166"/>
                </a:lnTo>
                <a:lnTo>
                  <a:pt x="161" y="2166"/>
                </a:lnTo>
                <a:lnTo>
                  <a:pt x="36" y="2198"/>
                </a:lnTo>
                <a:lnTo>
                  <a:pt x="28" y="2213"/>
                </a:lnTo>
                <a:lnTo>
                  <a:pt x="21" y="2228"/>
                </a:lnTo>
                <a:lnTo>
                  <a:pt x="15" y="2243"/>
                </a:lnTo>
                <a:lnTo>
                  <a:pt x="11" y="2256"/>
                </a:lnTo>
                <a:lnTo>
                  <a:pt x="7" y="2270"/>
                </a:lnTo>
                <a:lnTo>
                  <a:pt x="5" y="2284"/>
                </a:lnTo>
                <a:lnTo>
                  <a:pt x="3" y="2297"/>
                </a:lnTo>
                <a:lnTo>
                  <a:pt x="1" y="2311"/>
                </a:lnTo>
                <a:lnTo>
                  <a:pt x="0" y="2336"/>
                </a:lnTo>
                <a:lnTo>
                  <a:pt x="1" y="2360"/>
                </a:lnTo>
                <a:lnTo>
                  <a:pt x="5" y="2382"/>
                </a:lnTo>
                <a:lnTo>
                  <a:pt x="11" y="2402"/>
                </a:lnTo>
                <a:lnTo>
                  <a:pt x="16" y="2421"/>
                </a:lnTo>
                <a:lnTo>
                  <a:pt x="22" y="2438"/>
                </a:lnTo>
                <a:lnTo>
                  <a:pt x="29" y="2453"/>
                </a:lnTo>
                <a:lnTo>
                  <a:pt x="36" y="2465"/>
                </a:lnTo>
                <a:lnTo>
                  <a:pt x="46" y="2481"/>
                </a:lnTo>
                <a:lnTo>
                  <a:pt x="49" y="2488"/>
                </a:lnTo>
                <a:lnTo>
                  <a:pt x="310" y="2488"/>
                </a:lnTo>
                <a:lnTo>
                  <a:pt x="338" y="2538"/>
                </a:lnTo>
                <a:lnTo>
                  <a:pt x="871" y="5306"/>
                </a:lnTo>
                <a:lnTo>
                  <a:pt x="879" y="5322"/>
                </a:lnTo>
                <a:lnTo>
                  <a:pt x="886" y="5337"/>
                </a:lnTo>
                <a:lnTo>
                  <a:pt x="894" y="5350"/>
                </a:lnTo>
                <a:lnTo>
                  <a:pt x="901" y="5363"/>
                </a:lnTo>
                <a:lnTo>
                  <a:pt x="909" y="5374"/>
                </a:lnTo>
                <a:lnTo>
                  <a:pt x="918" y="5385"/>
                </a:lnTo>
                <a:lnTo>
                  <a:pt x="926" y="5394"/>
                </a:lnTo>
                <a:lnTo>
                  <a:pt x="935" y="5402"/>
                </a:lnTo>
                <a:lnTo>
                  <a:pt x="943" y="5409"/>
                </a:lnTo>
                <a:lnTo>
                  <a:pt x="952" y="5416"/>
                </a:lnTo>
                <a:lnTo>
                  <a:pt x="969" y="5426"/>
                </a:lnTo>
                <a:lnTo>
                  <a:pt x="987" y="5433"/>
                </a:lnTo>
                <a:lnTo>
                  <a:pt x="1004" y="5438"/>
                </a:lnTo>
                <a:lnTo>
                  <a:pt x="1019" y="5441"/>
                </a:lnTo>
                <a:lnTo>
                  <a:pt x="1033" y="5442"/>
                </a:lnTo>
                <a:lnTo>
                  <a:pt x="1047" y="5442"/>
                </a:lnTo>
                <a:lnTo>
                  <a:pt x="1058" y="5441"/>
                </a:lnTo>
                <a:lnTo>
                  <a:pt x="1074" y="5437"/>
                </a:lnTo>
                <a:lnTo>
                  <a:pt x="1080" y="5435"/>
                </a:lnTo>
                <a:lnTo>
                  <a:pt x="1412" y="5435"/>
                </a:lnTo>
                <a:lnTo>
                  <a:pt x="1412" y="5759"/>
                </a:lnTo>
                <a:lnTo>
                  <a:pt x="1469" y="5756"/>
                </a:lnTo>
                <a:lnTo>
                  <a:pt x="1474" y="5817"/>
                </a:lnTo>
                <a:lnTo>
                  <a:pt x="1722" y="5817"/>
                </a:lnTo>
                <a:lnTo>
                  <a:pt x="1722" y="5749"/>
                </a:lnTo>
                <a:lnTo>
                  <a:pt x="1787" y="5749"/>
                </a:lnTo>
                <a:lnTo>
                  <a:pt x="1787" y="5434"/>
                </a:lnTo>
                <a:lnTo>
                  <a:pt x="4344" y="5434"/>
                </a:lnTo>
                <a:lnTo>
                  <a:pt x="4344" y="5807"/>
                </a:lnTo>
                <a:lnTo>
                  <a:pt x="4411" y="5807"/>
                </a:lnTo>
                <a:lnTo>
                  <a:pt x="4411" y="5874"/>
                </a:lnTo>
                <a:lnTo>
                  <a:pt x="4648" y="5874"/>
                </a:lnTo>
                <a:lnTo>
                  <a:pt x="4648" y="5799"/>
                </a:lnTo>
                <a:lnTo>
                  <a:pt x="4703" y="5799"/>
                </a:lnTo>
                <a:lnTo>
                  <a:pt x="4703" y="5432"/>
                </a:lnTo>
                <a:lnTo>
                  <a:pt x="5124" y="5432"/>
                </a:lnTo>
                <a:lnTo>
                  <a:pt x="5143" y="5427"/>
                </a:lnTo>
                <a:lnTo>
                  <a:pt x="5160" y="5420"/>
                </a:lnTo>
                <a:lnTo>
                  <a:pt x="5175" y="5411"/>
                </a:lnTo>
                <a:lnTo>
                  <a:pt x="5189" y="5402"/>
                </a:lnTo>
                <a:lnTo>
                  <a:pt x="5203" y="5392"/>
                </a:lnTo>
                <a:lnTo>
                  <a:pt x="5216" y="5381"/>
                </a:lnTo>
                <a:lnTo>
                  <a:pt x="5227" y="5370"/>
                </a:lnTo>
                <a:lnTo>
                  <a:pt x="5237" y="5358"/>
                </a:lnTo>
                <a:lnTo>
                  <a:pt x="5253" y="5337"/>
                </a:lnTo>
                <a:lnTo>
                  <a:pt x="5266" y="5319"/>
                </a:lnTo>
                <a:lnTo>
                  <a:pt x="5274" y="5306"/>
                </a:lnTo>
                <a:lnTo>
                  <a:pt x="5276" y="5301"/>
                </a:lnTo>
                <a:lnTo>
                  <a:pt x="5730" y="2469"/>
                </a:lnTo>
                <a:lnTo>
                  <a:pt x="5893" y="2469"/>
                </a:lnTo>
                <a:lnTo>
                  <a:pt x="5917" y="2453"/>
                </a:lnTo>
                <a:lnTo>
                  <a:pt x="5937" y="2438"/>
                </a:lnTo>
                <a:lnTo>
                  <a:pt x="5954" y="2422"/>
                </a:lnTo>
                <a:lnTo>
                  <a:pt x="5970" y="2407"/>
                </a:lnTo>
                <a:lnTo>
                  <a:pt x="5983" y="2393"/>
                </a:lnTo>
                <a:lnTo>
                  <a:pt x="5993" y="2380"/>
                </a:lnTo>
                <a:lnTo>
                  <a:pt x="6001" y="2366"/>
                </a:lnTo>
                <a:lnTo>
                  <a:pt x="6007" y="2352"/>
                </a:lnTo>
                <a:lnTo>
                  <a:pt x="6010" y="2340"/>
                </a:lnTo>
                <a:lnTo>
                  <a:pt x="6012" y="2327"/>
                </a:lnTo>
                <a:lnTo>
                  <a:pt x="6012" y="2316"/>
                </a:lnTo>
                <a:lnTo>
                  <a:pt x="6011" y="2304"/>
                </a:lnTo>
                <a:lnTo>
                  <a:pt x="6008" y="2293"/>
                </a:lnTo>
                <a:lnTo>
                  <a:pt x="6004" y="2283"/>
                </a:lnTo>
                <a:lnTo>
                  <a:pt x="6000" y="2273"/>
                </a:lnTo>
                <a:lnTo>
                  <a:pt x="5993" y="2263"/>
                </a:lnTo>
                <a:lnTo>
                  <a:pt x="5987" y="2255"/>
                </a:lnTo>
                <a:lnTo>
                  <a:pt x="5979" y="2246"/>
                </a:lnTo>
                <a:lnTo>
                  <a:pt x="5963" y="2231"/>
                </a:lnTo>
                <a:lnTo>
                  <a:pt x="5946" y="2219"/>
                </a:lnTo>
                <a:lnTo>
                  <a:pt x="5930" y="2207"/>
                </a:lnTo>
                <a:lnTo>
                  <a:pt x="5915" y="2199"/>
                </a:lnTo>
                <a:lnTo>
                  <a:pt x="5903" y="2192"/>
                </a:lnTo>
                <a:lnTo>
                  <a:pt x="5893" y="2188"/>
                </a:lnTo>
                <a:close/>
                <a:moveTo>
                  <a:pt x="598" y="2465"/>
                </a:moveTo>
                <a:lnTo>
                  <a:pt x="1153" y="2465"/>
                </a:lnTo>
                <a:lnTo>
                  <a:pt x="1160" y="3641"/>
                </a:lnTo>
                <a:lnTo>
                  <a:pt x="799" y="3641"/>
                </a:lnTo>
                <a:lnTo>
                  <a:pt x="598" y="2465"/>
                </a:lnTo>
                <a:close/>
                <a:moveTo>
                  <a:pt x="1167" y="5061"/>
                </a:moveTo>
                <a:lnTo>
                  <a:pt x="1045" y="5061"/>
                </a:lnTo>
                <a:lnTo>
                  <a:pt x="850" y="3828"/>
                </a:lnTo>
                <a:lnTo>
                  <a:pt x="1167" y="3828"/>
                </a:lnTo>
                <a:lnTo>
                  <a:pt x="1167" y="5061"/>
                </a:lnTo>
                <a:close/>
                <a:moveTo>
                  <a:pt x="1773" y="5074"/>
                </a:moveTo>
                <a:lnTo>
                  <a:pt x="1405" y="5074"/>
                </a:lnTo>
                <a:lnTo>
                  <a:pt x="1405" y="3828"/>
                </a:lnTo>
                <a:lnTo>
                  <a:pt x="1773" y="3828"/>
                </a:lnTo>
                <a:lnTo>
                  <a:pt x="1773" y="5074"/>
                </a:lnTo>
                <a:close/>
                <a:moveTo>
                  <a:pt x="1773" y="3633"/>
                </a:moveTo>
                <a:lnTo>
                  <a:pt x="1412" y="3633"/>
                </a:lnTo>
                <a:lnTo>
                  <a:pt x="1412" y="2487"/>
                </a:lnTo>
                <a:lnTo>
                  <a:pt x="1773" y="2487"/>
                </a:lnTo>
                <a:lnTo>
                  <a:pt x="1773" y="3633"/>
                </a:lnTo>
                <a:close/>
                <a:moveTo>
                  <a:pt x="3769" y="2487"/>
                </a:moveTo>
                <a:lnTo>
                  <a:pt x="4130" y="2487"/>
                </a:lnTo>
                <a:lnTo>
                  <a:pt x="4130" y="3633"/>
                </a:lnTo>
                <a:lnTo>
                  <a:pt x="3769" y="3633"/>
                </a:lnTo>
                <a:lnTo>
                  <a:pt x="3769" y="2487"/>
                </a:lnTo>
                <a:close/>
                <a:moveTo>
                  <a:pt x="1975" y="2487"/>
                </a:moveTo>
                <a:lnTo>
                  <a:pt x="2335" y="2487"/>
                </a:lnTo>
                <a:lnTo>
                  <a:pt x="2335" y="3633"/>
                </a:lnTo>
                <a:lnTo>
                  <a:pt x="1975" y="3633"/>
                </a:lnTo>
                <a:lnTo>
                  <a:pt x="1975" y="2487"/>
                </a:lnTo>
                <a:close/>
                <a:moveTo>
                  <a:pt x="2349" y="5074"/>
                </a:moveTo>
                <a:lnTo>
                  <a:pt x="1982" y="5074"/>
                </a:lnTo>
                <a:lnTo>
                  <a:pt x="1982" y="3828"/>
                </a:lnTo>
                <a:lnTo>
                  <a:pt x="2349" y="3828"/>
                </a:lnTo>
                <a:lnTo>
                  <a:pt x="2349" y="5074"/>
                </a:lnTo>
                <a:close/>
                <a:moveTo>
                  <a:pt x="2595" y="2487"/>
                </a:moveTo>
                <a:lnTo>
                  <a:pt x="2954" y="2487"/>
                </a:lnTo>
                <a:lnTo>
                  <a:pt x="2954" y="3633"/>
                </a:lnTo>
                <a:lnTo>
                  <a:pt x="2595" y="3633"/>
                </a:lnTo>
                <a:lnTo>
                  <a:pt x="2595" y="2487"/>
                </a:lnTo>
                <a:close/>
                <a:moveTo>
                  <a:pt x="2969" y="5074"/>
                </a:moveTo>
                <a:lnTo>
                  <a:pt x="2602" y="5074"/>
                </a:lnTo>
                <a:lnTo>
                  <a:pt x="2602" y="3828"/>
                </a:lnTo>
                <a:lnTo>
                  <a:pt x="2969" y="3828"/>
                </a:lnTo>
                <a:lnTo>
                  <a:pt x="2969" y="5074"/>
                </a:lnTo>
                <a:close/>
                <a:moveTo>
                  <a:pt x="3532" y="5074"/>
                </a:moveTo>
                <a:lnTo>
                  <a:pt x="3164" y="5074"/>
                </a:lnTo>
                <a:lnTo>
                  <a:pt x="3164" y="3828"/>
                </a:lnTo>
                <a:lnTo>
                  <a:pt x="3532" y="3828"/>
                </a:lnTo>
                <a:lnTo>
                  <a:pt x="3532" y="5074"/>
                </a:lnTo>
                <a:close/>
                <a:moveTo>
                  <a:pt x="3532" y="3633"/>
                </a:moveTo>
                <a:lnTo>
                  <a:pt x="3171" y="3633"/>
                </a:lnTo>
                <a:lnTo>
                  <a:pt x="3171" y="2487"/>
                </a:lnTo>
                <a:lnTo>
                  <a:pt x="3532" y="2487"/>
                </a:lnTo>
                <a:lnTo>
                  <a:pt x="3532" y="3633"/>
                </a:lnTo>
                <a:close/>
                <a:moveTo>
                  <a:pt x="4137" y="5074"/>
                </a:moveTo>
                <a:lnTo>
                  <a:pt x="3769" y="5074"/>
                </a:lnTo>
                <a:lnTo>
                  <a:pt x="3769" y="3828"/>
                </a:lnTo>
                <a:lnTo>
                  <a:pt x="4137" y="3828"/>
                </a:lnTo>
                <a:lnTo>
                  <a:pt x="4137" y="5074"/>
                </a:lnTo>
                <a:close/>
                <a:moveTo>
                  <a:pt x="4707" y="5074"/>
                </a:moveTo>
                <a:lnTo>
                  <a:pt x="4339" y="5074"/>
                </a:lnTo>
                <a:lnTo>
                  <a:pt x="4339" y="3828"/>
                </a:lnTo>
                <a:lnTo>
                  <a:pt x="4707" y="3828"/>
                </a:lnTo>
                <a:lnTo>
                  <a:pt x="4707" y="5074"/>
                </a:lnTo>
                <a:close/>
                <a:moveTo>
                  <a:pt x="4721" y="3633"/>
                </a:moveTo>
                <a:lnTo>
                  <a:pt x="4361" y="3633"/>
                </a:lnTo>
                <a:lnTo>
                  <a:pt x="4361" y="2487"/>
                </a:lnTo>
                <a:lnTo>
                  <a:pt x="4721" y="2487"/>
                </a:lnTo>
                <a:lnTo>
                  <a:pt x="4721" y="3633"/>
                </a:lnTo>
                <a:close/>
                <a:moveTo>
                  <a:pt x="5059" y="5054"/>
                </a:moveTo>
                <a:lnTo>
                  <a:pt x="4887" y="5054"/>
                </a:lnTo>
                <a:lnTo>
                  <a:pt x="4894" y="3828"/>
                </a:lnTo>
                <a:lnTo>
                  <a:pt x="5248" y="3828"/>
                </a:lnTo>
                <a:lnTo>
                  <a:pt x="5059" y="5054"/>
                </a:lnTo>
                <a:close/>
                <a:moveTo>
                  <a:pt x="5268" y="3619"/>
                </a:moveTo>
                <a:lnTo>
                  <a:pt x="4901" y="3626"/>
                </a:lnTo>
                <a:lnTo>
                  <a:pt x="4894" y="2465"/>
                </a:lnTo>
                <a:lnTo>
                  <a:pt x="5457" y="2465"/>
                </a:lnTo>
                <a:lnTo>
                  <a:pt x="5268" y="361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9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>
            <a:off x="6599259" y="3850664"/>
            <a:ext cx="444102" cy="373046"/>
          </a:xfrm>
          <a:custGeom>
            <a:gdLst>
              <a:gd name="T0" fmla="*/ 2147483646 w 232"/>
              <a:gd name="T1" fmla="*/ 2147483646 h 195"/>
              <a:gd name="T2" fmla="*/ 2147483646 w 232"/>
              <a:gd name="T3" fmla="*/ 0 h 195"/>
              <a:gd name="T4" fmla="*/ 2147483646 w 232"/>
              <a:gd name="T5" fmla="*/ 0 h 195"/>
              <a:gd name="T6" fmla="*/ 2147483646 w 232"/>
              <a:gd name="T7" fmla="*/ 2147483646 h 195"/>
              <a:gd name="T8" fmla="*/ 2147483646 w 232"/>
              <a:gd name="T9" fmla="*/ 2147483646 h 195"/>
              <a:gd name="T10" fmla="*/ 2147483646 w 232"/>
              <a:gd name="T11" fmla="*/ 2147483646 h 195"/>
              <a:gd name="T12" fmla="*/ 2147483646 w 232"/>
              <a:gd name="T13" fmla="*/ 2147483646 h 195"/>
              <a:gd name="T14" fmla="*/ 2147483646 w 232"/>
              <a:gd name="T15" fmla="*/ 2147483646 h 195"/>
              <a:gd name="T16" fmla="*/ 2147483646 w 232"/>
              <a:gd name="T17" fmla="*/ 2147483646 h 195"/>
              <a:gd name="T18" fmla="*/ 2147483646 w 232"/>
              <a:gd name="T19" fmla="*/ 2147483646 h 195"/>
              <a:gd name="T20" fmla="*/ 2147483646 w 232"/>
              <a:gd name="T21" fmla="*/ 2147483646 h 195"/>
              <a:gd name="T22" fmla="*/ 2147483646 w 232"/>
              <a:gd name="T23" fmla="*/ 2147483646 h 195"/>
              <a:gd name="T24" fmla="*/ 2147483646 w 232"/>
              <a:gd name="T25" fmla="*/ 2147483646 h 195"/>
              <a:gd name="T26" fmla="*/ 2147483646 w 232"/>
              <a:gd name="T27" fmla="*/ 2147483646 h 195"/>
              <a:gd name="T28" fmla="*/ 2147483646 w 232"/>
              <a:gd name="T29" fmla="*/ 2147483646 h 195"/>
              <a:gd name="T30" fmla="*/ 2147483646 w 232"/>
              <a:gd name="T31" fmla="*/ 2147483646 h 195"/>
              <a:gd name="T32" fmla="*/ 0 w 232"/>
              <a:gd name="T33" fmla="*/ 2147483646 h 195"/>
              <a:gd name="T34" fmla="*/ 0 w 232"/>
              <a:gd name="T35" fmla="*/ 2147483646 h 195"/>
              <a:gd name="T36" fmla="*/ 2147483646 w 232"/>
              <a:gd name="T37" fmla="*/ 2147483646 h 195"/>
              <a:gd name="T38" fmla="*/ 2147483646 w 232"/>
              <a:gd name="T39" fmla="*/ 2147483646 h 195"/>
              <a:gd name="T40" fmla="*/ 2147483646 w 232"/>
              <a:gd name="T41" fmla="*/ 2147483646 h 195"/>
              <a:gd name="T42" fmla="*/ 2147483646 w 232"/>
              <a:gd name="T43" fmla="*/ 2147483646 h 195"/>
              <a:gd name="T44" fmla="*/ 2147483646 w 232"/>
              <a:gd name="T45" fmla="*/ 2147483646 h 195"/>
              <a:gd name="T46" fmla="*/ 2147483646 w 232"/>
              <a:gd name="T47" fmla="*/ 2147483646 h 195"/>
              <a:gd name="T48" fmla="*/ 2147483646 w 232"/>
              <a:gd name="T49" fmla="*/ 2147483646 h 195"/>
              <a:gd name="T50" fmla="*/ 2147483646 w 232"/>
              <a:gd name="T51" fmla="*/ 2147483646 h 195"/>
              <a:gd name="T52" fmla="*/ 2147483646 w 232"/>
              <a:gd name="T53" fmla="*/ 2147483646 h 195"/>
              <a:gd name="T54" fmla="*/ 2147483646 w 232"/>
              <a:gd name="T55" fmla="*/ 2147483646 h 195"/>
              <a:gd name="T56" fmla="*/ 2147483646 w 232"/>
              <a:gd name="T57" fmla="*/ 2147483646 h 195"/>
              <a:gd name="T58" fmla="*/ 2147483646 w 232"/>
              <a:gd name="T59" fmla="*/ 2147483646 h 195"/>
              <a:gd name="T60" fmla="*/ 2147483646 w 232"/>
              <a:gd name="T61" fmla="*/ 2147483646 h 195"/>
              <a:gd name="T62" fmla="*/ 2147483646 w 232"/>
              <a:gd name="T63" fmla="*/ 2147483646 h 195"/>
              <a:gd name="T64" fmla="*/ 2147483646 w 232"/>
              <a:gd name="T65" fmla="*/ 2147483646 h 195"/>
              <a:gd name="T66" fmla="*/ 2147483646 w 232"/>
              <a:gd name="T67" fmla="*/ 2147483646 h 195"/>
              <a:gd name="T68" fmla="*/ 2147483646 w 232"/>
              <a:gd name="T69" fmla="*/ 2147483646 h 195"/>
              <a:gd name="T70" fmla="*/ 2147483646 w 232"/>
              <a:gd name="T71" fmla="*/ 2147483646 h 195"/>
              <a:gd name="T72" fmla="*/ 2147483646 w 232"/>
              <a:gd name="T73" fmla="*/ 2147483646 h 195"/>
              <a:gd name="T74" fmla="*/ 2147483646 w 232"/>
              <a:gd name="T75" fmla="*/ 2147483646 h 195"/>
              <a:gd name="T76" fmla="*/ 2147483646 w 232"/>
              <a:gd name="T77" fmla="*/ 2147483646 h 195"/>
              <a:gd name="T78" fmla="*/ 2147483646 w 232"/>
              <a:gd name="T79" fmla="*/ 2147483646 h 195"/>
              <a:gd name="T80" fmla="*/ 2147483646 w 232"/>
              <a:gd name="T81" fmla="*/ 2147483646 h 195"/>
              <a:gd name="T82" fmla="*/ 2147483646 w 232"/>
              <a:gd name="T83" fmla="*/ 2147483646 h 195"/>
              <a:gd name="T84" fmla="*/ 2147483646 w 232"/>
              <a:gd name="T85" fmla="*/ 2147483646 h 195"/>
              <a:gd name="T86" fmla="*/ 2147483646 w 232"/>
              <a:gd name="T87" fmla="*/ 2147483646 h 195"/>
              <a:gd name="T88" fmla="*/ 2147483646 w 232"/>
              <a:gd name="T89" fmla="*/ 2147483646 h 195"/>
              <a:gd name="T90" fmla="*/ 2147483646 w 232"/>
              <a:gd name="T91" fmla="*/ 2147483646 h 195"/>
              <a:gd name="T92" fmla="*/ 2147483646 w 232"/>
              <a:gd name="T93" fmla="*/ 2147483646 h 195"/>
              <a:gd name="T94" fmla="*/ 2147483646 w 232"/>
              <a:gd name="T95" fmla="*/ 2147483646 h 195"/>
              <a:gd name="T96" fmla="*/ 2147483646 w 232"/>
              <a:gd name="T97" fmla="*/ 2147483646 h 19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31" h="195">
                <a:moveTo>
                  <a:pt x="155" y="27"/>
                </a:moveTo>
                <a:cubicBezTo>
                  <a:pt x="153" y="10"/>
                  <a:pt x="142" y="0"/>
                  <a:pt x="127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0" y="0"/>
                  <a:pt x="79" y="10"/>
                  <a:pt x="77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195"/>
                  <a:pt x="58" y="195"/>
                  <a:pt x="58" y="195"/>
                </a:cubicBezTo>
                <a:cubicBezTo>
                  <a:pt x="174" y="195"/>
                  <a:pt x="174" y="195"/>
                  <a:pt x="174" y="195"/>
                </a:cubicBezTo>
                <a:cubicBezTo>
                  <a:pt x="174" y="28"/>
                  <a:pt x="174" y="28"/>
                  <a:pt x="174" y="28"/>
                </a:cubicBezTo>
                <a:lnTo>
                  <a:pt x="155" y="27"/>
                </a:lnTo>
                <a:close/>
                <a:moveTo>
                  <a:pt x="105" y="12"/>
                </a:moveTo>
                <a:cubicBezTo>
                  <a:pt x="127" y="12"/>
                  <a:pt x="127" y="12"/>
                  <a:pt x="127" y="12"/>
                </a:cubicBezTo>
                <a:cubicBezTo>
                  <a:pt x="135" y="12"/>
                  <a:pt x="140" y="18"/>
                  <a:pt x="141" y="28"/>
                </a:cubicBezTo>
                <a:cubicBezTo>
                  <a:pt x="91" y="28"/>
                  <a:pt x="91" y="28"/>
                  <a:pt x="91" y="28"/>
                </a:cubicBezTo>
                <a:cubicBezTo>
                  <a:pt x="93" y="13"/>
                  <a:pt x="102" y="12"/>
                  <a:pt x="105" y="12"/>
                </a:cubicBezTo>
                <a:close/>
                <a:moveTo>
                  <a:pt x="45" y="28"/>
                </a:moveTo>
                <a:cubicBezTo>
                  <a:pt x="21" y="28"/>
                  <a:pt x="21" y="28"/>
                  <a:pt x="21" y="28"/>
                </a:cubicBezTo>
                <a:cubicBezTo>
                  <a:pt x="9" y="28"/>
                  <a:pt x="0" y="37"/>
                  <a:pt x="0" y="49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85"/>
                  <a:pt x="9" y="195"/>
                  <a:pt x="21" y="195"/>
                </a:cubicBezTo>
                <a:cubicBezTo>
                  <a:pt x="45" y="195"/>
                  <a:pt x="45" y="195"/>
                  <a:pt x="45" y="195"/>
                </a:cubicBezTo>
                <a:lnTo>
                  <a:pt x="45" y="28"/>
                </a:lnTo>
                <a:close/>
                <a:moveTo>
                  <a:pt x="232" y="174"/>
                </a:moveTo>
                <a:cubicBezTo>
                  <a:pt x="232" y="185"/>
                  <a:pt x="223" y="195"/>
                  <a:pt x="211" y="195"/>
                </a:cubicBezTo>
                <a:cubicBezTo>
                  <a:pt x="187" y="195"/>
                  <a:pt x="187" y="195"/>
                  <a:pt x="187" y="195"/>
                </a:cubicBezTo>
                <a:cubicBezTo>
                  <a:pt x="187" y="28"/>
                  <a:pt x="187" y="28"/>
                  <a:pt x="187" y="28"/>
                </a:cubicBezTo>
                <a:cubicBezTo>
                  <a:pt x="211" y="28"/>
                  <a:pt x="211" y="28"/>
                  <a:pt x="211" y="28"/>
                </a:cubicBezTo>
                <a:cubicBezTo>
                  <a:pt x="223" y="28"/>
                  <a:pt x="232" y="37"/>
                  <a:pt x="232" y="49"/>
                </a:cubicBezTo>
                <a:lnTo>
                  <a:pt x="232" y="174"/>
                </a:lnTo>
                <a:close/>
                <a:moveTo>
                  <a:pt x="125" y="128"/>
                </a:moveTo>
                <a:cubicBezTo>
                  <a:pt x="125" y="123"/>
                  <a:pt x="121" y="120"/>
                  <a:pt x="111" y="117"/>
                </a:cubicBezTo>
                <a:cubicBezTo>
                  <a:pt x="98" y="113"/>
                  <a:pt x="89" y="107"/>
                  <a:pt x="89" y="94"/>
                </a:cubicBezTo>
                <a:cubicBezTo>
                  <a:pt x="89" y="83"/>
                  <a:pt x="97" y="75"/>
                  <a:pt x="110" y="72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122" y="71"/>
                  <a:pt x="122" y="71"/>
                  <a:pt x="122" y="71"/>
                </a:cubicBezTo>
                <a:cubicBezTo>
                  <a:pt x="131" y="72"/>
                  <a:pt x="136" y="73"/>
                  <a:pt x="141" y="75"/>
                </a:cubicBezTo>
                <a:cubicBezTo>
                  <a:pt x="137" y="90"/>
                  <a:pt x="137" y="90"/>
                  <a:pt x="137" y="90"/>
                </a:cubicBezTo>
                <a:cubicBezTo>
                  <a:pt x="134" y="88"/>
                  <a:pt x="128" y="85"/>
                  <a:pt x="119" y="85"/>
                </a:cubicBezTo>
                <a:cubicBezTo>
                  <a:pt x="111" y="85"/>
                  <a:pt x="108" y="89"/>
                  <a:pt x="108" y="92"/>
                </a:cubicBezTo>
                <a:cubicBezTo>
                  <a:pt x="108" y="96"/>
                  <a:pt x="112" y="99"/>
                  <a:pt x="123" y="103"/>
                </a:cubicBezTo>
                <a:cubicBezTo>
                  <a:pt x="138" y="108"/>
                  <a:pt x="144" y="115"/>
                  <a:pt x="144" y="126"/>
                </a:cubicBezTo>
                <a:cubicBezTo>
                  <a:pt x="144" y="137"/>
                  <a:pt x="136" y="147"/>
                  <a:pt x="122" y="149"/>
                </a:cubicBezTo>
                <a:cubicBezTo>
                  <a:pt x="122" y="162"/>
                  <a:pt x="122" y="162"/>
                  <a:pt x="122" y="162"/>
                </a:cubicBezTo>
                <a:cubicBezTo>
                  <a:pt x="109" y="162"/>
                  <a:pt x="109" y="162"/>
                  <a:pt x="109" y="162"/>
                </a:cubicBezTo>
                <a:cubicBezTo>
                  <a:pt x="109" y="150"/>
                  <a:pt x="109" y="150"/>
                  <a:pt x="109" y="150"/>
                </a:cubicBezTo>
                <a:cubicBezTo>
                  <a:pt x="101" y="150"/>
                  <a:pt x="93" y="148"/>
                  <a:pt x="88" y="145"/>
                </a:cubicBezTo>
                <a:cubicBezTo>
                  <a:pt x="92" y="130"/>
                  <a:pt x="92" y="130"/>
                  <a:pt x="92" y="130"/>
                </a:cubicBezTo>
                <a:cubicBezTo>
                  <a:pt x="97" y="133"/>
                  <a:pt x="105" y="136"/>
                  <a:pt x="113" y="136"/>
                </a:cubicBezTo>
                <a:cubicBezTo>
                  <a:pt x="120" y="136"/>
                  <a:pt x="125" y="133"/>
                  <a:pt x="125" y="128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9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>
            <a:off x="2415081" y="2389282"/>
            <a:ext cx="503837" cy="502997"/>
          </a:xfrm>
          <a:custGeom>
            <a:gdLst>
              <a:gd name="T0" fmla="*/ 2147483646 w 5676"/>
              <a:gd name="T1" fmla="*/ 2147483646 h 5675"/>
              <a:gd name="T2" fmla="*/ 2147483646 w 5676"/>
              <a:gd name="T3" fmla="*/ 2147483646 h 5675"/>
              <a:gd name="T4" fmla="*/ 2147483646 w 5676"/>
              <a:gd name="T5" fmla="*/ 2147483646 h 5675"/>
              <a:gd name="T6" fmla="*/ 2147483646 w 5676"/>
              <a:gd name="T7" fmla="*/ 2147483646 h 5675"/>
              <a:gd name="T8" fmla="*/ 2147483646 w 5676"/>
              <a:gd name="T9" fmla="*/ 2147483646 h 5675"/>
              <a:gd name="T10" fmla="*/ 2147483646 w 5676"/>
              <a:gd name="T11" fmla="*/ 2147483646 h 5675"/>
              <a:gd name="T12" fmla="*/ 2147483646 w 5676"/>
              <a:gd name="T13" fmla="*/ 2147483646 h 5675"/>
              <a:gd name="T14" fmla="*/ 2147483646 w 5676"/>
              <a:gd name="T15" fmla="*/ 2147483646 h 5675"/>
              <a:gd name="T16" fmla="*/ 2147483646 w 5676"/>
              <a:gd name="T17" fmla="*/ 2147483646 h 5675"/>
              <a:gd name="T18" fmla="*/ 2147483646 w 5676"/>
              <a:gd name="T19" fmla="*/ 2147483646 h 5675"/>
              <a:gd name="T20" fmla="*/ 2147483646 w 5676"/>
              <a:gd name="T21" fmla="*/ 2147483646 h 5675"/>
              <a:gd name="T22" fmla="*/ 2147483646 w 5676"/>
              <a:gd name="T23" fmla="*/ 0 h 5675"/>
              <a:gd name="T24" fmla="*/ 2147483646 w 5676"/>
              <a:gd name="T25" fmla="*/ 2147483646 h 5675"/>
              <a:gd name="T26" fmla="*/ 2147483646 w 5676"/>
              <a:gd name="T27" fmla="*/ 2147483646 h 5675"/>
              <a:gd name="T28" fmla="*/ 2147483646 w 5676"/>
              <a:gd name="T29" fmla="*/ 2147483646 h 5675"/>
              <a:gd name="T30" fmla="*/ 2147483646 w 5676"/>
              <a:gd name="T31" fmla="*/ 2147483646 h 5675"/>
              <a:gd name="T32" fmla="*/ 2147483646 w 5676"/>
              <a:gd name="T33" fmla="*/ 2147483646 h 5675"/>
              <a:gd name="T34" fmla="*/ 604894220 w 5676"/>
              <a:gd name="T35" fmla="*/ 2147483646 h 5675"/>
              <a:gd name="T36" fmla="*/ 604894220 w 5676"/>
              <a:gd name="T37" fmla="*/ 2147483646 h 5675"/>
              <a:gd name="T38" fmla="*/ 2147483646 w 5676"/>
              <a:gd name="T39" fmla="*/ 2147483646 h 5675"/>
              <a:gd name="T40" fmla="*/ 2147483646 w 5676"/>
              <a:gd name="T41" fmla="*/ 2147483646 h 5675"/>
              <a:gd name="T42" fmla="*/ 2147483646 w 5676"/>
              <a:gd name="T43" fmla="*/ 2147483646 h 5675"/>
              <a:gd name="T44" fmla="*/ 2147483646 w 5676"/>
              <a:gd name="T45" fmla="*/ 2147483646 h 5675"/>
              <a:gd name="T46" fmla="*/ 2147483646 w 5676"/>
              <a:gd name="T47" fmla="*/ 2147483646 h 5675"/>
              <a:gd name="T48" fmla="*/ 2147483646 w 5676"/>
              <a:gd name="T49" fmla="*/ 2147483646 h 5675"/>
              <a:gd name="T50" fmla="*/ 2147483646 w 5676"/>
              <a:gd name="T51" fmla="*/ 2147483646 h 5675"/>
              <a:gd name="T52" fmla="*/ 2147483646 w 5676"/>
              <a:gd name="T53" fmla="*/ 2147483646 h 5675"/>
              <a:gd name="T54" fmla="*/ 2147483646 w 5676"/>
              <a:gd name="T55" fmla="*/ 2147483646 h 5675"/>
              <a:gd name="T56" fmla="*/ 2147483646 w 5676"/>
              <a:gd name="T57" fmla="*/ 2147483646 h 5675"/>
              <a:gd name="T58" fmla="*/ 2147483646 w 5676"/>
              <a:gd name="T59" fmla="*/ 2147483646 h 5675"/>
              <a:gd name="T60" fmla="*/ 2147483646 w 5676"/>
              <a:gd name="T61" fmla="*/ 2147483646 h 5675"/>
              <a:gd name="T62" fmla="*/ 2147483646 w 5676"/>
              <a:gd name="T63" fmla="*/ 2147483646 h 5675"/>
              <a:gd name="T64" fmla="*/ 2147483646 w 5676"/>
              <a:gd name="T65" fmla="*/ 2147483646 h 5675"/>
              <a:gd name="T66" fmla="*/ 2147483646 w 5676"/>
              <a:gd name="T67" fmla="*/ 2147483646 h 5675"/>
              <a:gd name="T68" fmla="*/ 2147483646 w 5676"/>
              <a:gd name="T69" fmla="*/ 2147483646 h 5675"/>
              <a:gd name="T70" fmla="*/ 2147483646 w 5676"/>
              <a:gd name="T71" fmla="*/ 2147483646 h 5675"/>
              <a:gd name="T72" fmla="*/ 2147483646 w 5676"/>
              <a:gd name="T73" fmla="*/ 2147483646 h 5675"/>
              <a:gd name="T74" fmla="*/ 2147483646 w 5676"/>
              <a:gd name="T75" fmla="*/ 2147483646 h 5675"/>
              <a:gd name="T76" fmla="*/ 2147483646 w 5676"/>
              <a:gd name="T77" fmla="*/ 2147483646 h 5675"/>
              <a:gd name="T78" fmla="*/ 2147483646 w 5676"/>
              <a:gd name="T79" fmla="*/ 2147483646 h 5675"/>
              <a:gd name="T80" fmla="*/ 2147483646 w 5676"/>
              <a:gd name="T81" fmla="*/ 2147483646 h 5675"/>
              <a:gd name="T82" fmla="*/ 2147483646 w 5676"/>
              <a:gd name="T83" fmla="*/ 2147483646 h 5675"/>
              <a:gd name="T84" fmla="*/ 2147483646 w 5676"/>
              <a:gd name="T85" fmla="*/ 2147483646 h 5675"/>
              <a:gd name="T86" fmla="*/ 2147483646 w 5676"/>
              <a:gd name="T87" fmla="*/ 2147483646 h 5675"/>
              <a:gd name="T88" fmla="*/ 2147483646 w 5676"/>
              <a:gd name="T89" fmla="*/ 2147483646 h 5675"/>
              <a:gd name="T90" fmla="*/ 2147483646 w 5676"/>
              <a:gd name="T91" fmla="*/ 2147483646 h 5675"/>
              <a:gd name="T92" fmla="*/ 2147483646 w 5676"/>
              <a:gd name="T93" fmla="*/ 2147483646 h 5675"/>
              <a:gd name="T94" fmla="*/ 2147483646 w 5676"/>
              <a:gd name="T95" fmla="*/ 2147483646 h 5675"/>
              <a:gd name="T96" fmla="*/ 2147483646 w 5676"/>
              <a:gd name="T97" fmla="*/ 2147483646 h 5675"/>
              <a:gd name="T98" fmla="*/ 2147483646 w 5676"/>
              <a:gd name="T99" fmla="*/ 2147483646 h 5675"/>
              <a:gd name="T100" fmla="*/ 2147483646 w 5676"/>
              <a:gd name="T101" fmla="*/ 2147483646 h 5675"/>
              <a:gd name="T102" fmla="*/ 2147483646 w 5676"/>
              <a:gd name="T103" fmla="*/ 2147483646 h 5675"/>
              <a:gd name="T104" fmla="*/ 2147483646 w 5676"/>
              <a:gd name="T105" fmla="*/ 2147483646 h 5675"/>
              <a:gd name="T106" fmla="*/ 2147483646 w 5676"/>
              <a:gd name="T107" fmla="*/ 2147483646 h 5675"/>
              <a:gd name="T108" fmla="*/ 2147483646 w 5676"/>
              <a:gd name="T109" fmla="*/ 2147483646 h 5675"/>
              <a:gd name="T110" fmla="*/ 2147483646 w 5676"/>
              <a:gd name="T111" fmla="*/ 2147483646 h 5675"/>
              <a:gd name="T112" fmla="*/ 2147483646 w 5676"/>
              <a:gd name="T113" fmla="*/ 2147483646 h 5675"/>
              <a:gd name="T114" fmla="*/ 2147483646 w 5676"/>
              <a:gd name="T115" fmla="*/ 2147483646 h 5675"/>
              <a:gd name="T116" fmla="*/ 2147483646 w 5676"/>
              <a:gd name="T117" fmla="*/ 2147483646 h 5675"/>
              <a:gd name="T118" fmla="*/ 2147483646 w 5676"/>
              <a:gd name="T119" fmla="*/ 2147483646 h 5675"/>
              <a:gd name="T120" fmla="*/ 2147483646 w 5676"/>
              <a:gd name="T121" fmla="*/ 2147483646 h 5675"/>
              <a:gd name="T122" fmla="*/ 2147483646 w 5676"/>
              <a:gd name="T123" fmla="*/ 2147483646 h 5675"/>
              <a:gd name="T124" fmla="*/ 2147483646 w 5676"/>
              <a:gd name="T125" fmla="*/ 2147483646 h 567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676" h="5675">
                <a:moveTo>
                  <a:pt x="5609" y="4789"/>
                </a:moveTo>
                <a:lnTo>
                  <a:pt x="4539" y="3719"/>
                </a:lnTo>
                <a:lnTo>
                  <a:pt x="4529" y="3710"/>
                </a:lnTo>
                <a:lnTo>
                  <a:pt x="4520" y="3702"/>
                </a:lnTo>
                <a:lnTo>
                  <a:pt x="4510" y="3695"/>
                </a:lnTo>
                <a:lnTo>
                  <a:pt x="4501" y="3688"/>
                </a:lnTo>
                <a:lnTo>
                  <a:pt x="4478" y="3677"/>
                </a:lnTo>
                <a:lnTo>
                  <a:pt x="4455" y="3667"/>
                </a:lnTo>
                <a:lnTo>
                  <a:pt x="4431" y="3660"/>
                </a:lnTo>
                <a:lnTo>
                  <a:pt x="4405" y="3655"/>
                </a:lnTo>
                <a:lnTo>
                  <a:pt x="4377" y="3652"/>
                </a:lnTo>
                <a:lnTo>
                  <a:pt x="4350" y="3652"/>
                </a:lnTo>
                <a:lnTo>
                  <a:pt x="4321" y="3653"/>
                </a:lnTo>
                <a:lnTo>
                  <a:pt x="4291" y="3658"/>
                </a:lnTo>
                <a:lnTo>
                  <a:pt x="4261" y="3664"/>
                </a:lnTo>
                <a:lnTo>
                  <a:pt x="4230" y="3671"/>
                </a:lnTo>
                <a:lnTo>
                  <a:pt x="4199" y="3680"/>
                </a:lnTo>
                <a:lnTo>
                  <a:pt x="4168" y="3692"/>
                </a:lnTo>
                <a:lnTo>
                  <a:pt x="4136" y="3707"/>
                </a:lnTo>
                <a:lnTo>
                  <a:pt x="4103" y="3722"/>
                </a:lnTo>
                <a:lnTo>
                  <a:pt x="3636" y="3255"/>
                </a:lnTo>
                <a:lnTo>
                  <a:pt x="3665" y="3218"/>
                </a:lnTo>
                <a:lnTo>
                  <a:pt x="3691" y="3180"/>
                </a:lnTo>
                <a:lnTo>
                  <a:pt x="3718" y="3142"/>
                </a:lnTo>
                <a:lnTo>
                  <a:pt x="3743" y="3103"/>
                </a:lnTo>
                <a:lnTo>
                  <a:pt x="3767" y="3064"/>
                </a:lnTo>
                <a:lnTo>
                  <a:pt x="3791" y="3024"/>
                </a:lnTo>
                <a:lnTo>
                  <a:pt x="3812" y="2984"/>
                </a:lnTo>
                <a:lnTo>
                  <a:pt x="3834" y="2943"/>
                </a:lnTo>
                <a:lnTo>
                  <a:pt x="3854" y="2902"/>
                </a:lnTo>
                <a:lnTo>
                  <a:pt x="3873" y="2860"/>
                </a:lnTo>
                <a:lnTo>
                  <a:pt x="3891" y="2820"/>
                </a:lnTo>
                <a:lnTo>
                  <a:pt x="3908" y="2778"/>
                </a:lnTo>
                <a:lnTo>
                  <a:pt x="3925" y="2735"/>
                </a:lnTo>
                <a:lnTo>
                  <a:pt x="3940" y="2693"/>
                </a:lnTo>
                <a:lnTo>
                  <a:pt x="3955" y="2650"/>
                </a:lnTo>
                <a:lnTo>
                  <a:pt x="3968" y="2606"/>
                </a:lnTo>
                <a:lnTo>
                  <a:pt x="3980" y="2563"/>
                </a:lnTo>
                <a:lnTo>
                  <a:pt x="3992" y="2520"/>
                </a:lnTo>
                <a:lnTo>
                  <a:pt x="4003" y="2476"/>
                </a:lnTo>
                <a:lnTo>
                  <a:pt x="4012" y="2433"/>
                </a:lnTo>
                <a:lnTo>
                  <a:pt x="4021" y="2389"/>
                </a:lnTo>
                <a:lnTo>
                  <a:pt x="4028" y="2344"/>
                </a:lnTo>
                <a:lnTo>
                  <a:pt x="4034" y="2300"/>
                </a:lnTo>
                <a:lnTo>
                  <a:pt x="4040" y="2256"/>
                </a:lnTo>
                <a:lnTo>
                  <a:pt x="4045" y="2211"/>
                </a:lnTo>
                <a:lnTo>
                  <a:pt x="4048" y="2167"/>
                </a:lnTo>
                <a:lnTo>
                  <a:pt x="4051" y="2123"/>
                </a:lnTo>
                <a:lnTo>
                  <a:pt x="4053" y="2077"/>
                </a:lnTo>
                <a:lnTo>
                  <a:pt x="4053" y="2033"/>
                </a:lnTo>
                <a:lnTo>
                  <a:pt x="4053" y="1989"/>
                </a:lnTo>
                <a:lnTo>
                  <a:pt x="4052" y="1943"/>
                </a:lnTo>
                <a:lnTo>
                  <a:pt x="4049" y="1899"/>
                </a:lnTo>
                <a:lnTo>
                  <a:pt x="4046" y="1855"/>
                </a:lnTo>
                <a:lnTo>
                  <a:pt x="4042" y="1810"/>
                </a:lnTo>
                <a:lnTo>
                  <a:pt x="4036" y="1766"/>
                </a:lnTo>
                <a:lnTo>
                  <a:pt x="4030" y="1722"/>
                </a:lnTo>
                <a:lnTo>
                  <a:pt x="4023" y="1677"/>
                </a:lnTo>
                <a:lnTo>
                  <a:pt x="4016" y="1633"/>
                </a:lnTo>
                <a:lnTo>
                  <a:pt x="4006" y="1589"/>
                </a:lnTo>
                <a:lnTo>
                  <a:pt x="3997" y="1546"/>
                </a:lnTo>
                <a:lnTo>
                  <a:pt x="3985" y="1503"/>
                </a:lnTo>
                <a:lnTo>
                  <a:pt x="3973" y="1458"/>
                </a:lnTo>
                <a:lnTo>
                  <a:pt x="3960" y="1415"/>
                </a:lnTo>
                <a:lnTo>
                  <a:pt x="3946" y="1373"/>
                </a:lnTo>
                <a:lnTo>
                  <a:pt x="3931" y="1330"/>
                </a:lnTo>
                <a:lnTo>
                  <a:pt x="3915" y="1288"/>
                </a:lnTo>
                <a:lnTo>
                  <a:pt x="3898" y="1246"/>
                </a:lnTo>
                <a:lnTo>
                  <a:pt x="3881" y="1204"/>
                </a:lnTo>
                <a:lnTo>
                  <a:pt x="3861" y="1163"/>
                </a:lnTo>
                <a:lnTo>
                  <a:pt x="3841" y="1122"/>
                </a:lnTo>
                <a:lnTo>
                  <a:pt x="3821" y="1081"/>
                </a:lnTo>
                <a:lnTo>
                  <a:pt x="3799" y="1040"/>
                </a:lnTo>
                <a:lnTo>
                  <a:pt x="3776" y="1001"/>
                </a:lnTo>
                <a:lnTo>
                  <a:pt x="3752" y="961"/>
                </a:lnTo>
                <a:lnTo>
                  <a:pt x="3727" y="922"/>
                </a:lnTo>
                <a:lnTo>
                  <a:pt x="3702" y="884"/>
                </a:lnTo>
                <a:lnTo>
                  <a:pt x="3675" y="845"/>
                </a:lnTo>
                <a:lnTo>
                  <a:pt x="3647" y="808"/>
                </a:lnTo>
                <a:lnTo>
                  <a:pt x="3618" y="771"/>
                </a:lnTo>
                <a:lnTo>
                  <a:pt x="3588" y="734"/>
                </a:lnTo>
                <a:lnTo>
                  <a:pt x="3558" y="698"/>
                </a:lnTo>
                <a:lnTo>
                  <a:pt x="3526" y="662"/>
                </a:lnTo>
                <a:lnTo>
                  <a:pt x="3494" y="627"/>
                </a:lnTo>
                <a:lnTo>
                  <a:pt x="3460" y="593"/>
                </a:lnTo>
                <a:lnTo>
                  <a:pt x="3423" y="557"/>
                </a:lnTo>
                <a:lnTo>
                  <a:pt x="3385" y="521"/>
                </a:lnTo>
                <a:lnTo>
                  <a:pt x="3347" y="487"/>
                </a:lnTo>
                <a:lnTo>
                  <a:pt x="3307" y="454"/>
                </a:lnTo>
                <a:lnTo>
                  <a:pt x="3266" y="423"/>
                </a:lnTo>
                <a:lnTo>
                  <a:pt x="3226" y="392"/>
                </a:lnTo>
                <a:lnTo>
                  <a:pt x="3185" y="362"/>
                </a:lnTo>
                <a:lnTo>
                  <a:pt x="3143" y="334"/>
                </a:lnTo>
                <a:lnTo>
                  <a:pt x="3100" y="307"/>
                </a:lnTo>
                <a:lnTo>
                  <a:pt x="3057" y="280"/>
                </a:lnTo>
                <a:lnTo>
                  <a:pt x="3014" y="255"/>
                </a:lnTo>
                <a:lnTo>
                  <a:pt x="2969" y="231"/>
                </a:lnTo>
                <a:lnTo>
                  <a:pt x="2925" y="210"/>
                </a:lnTo>
                <a:lnTo>
                  <a:pt x="2881" y="188"/>
                </a:lnTo>
                <a:lnTo>
                  <a:pt x="2835" y="168"/>
                </a:lnTo>
                <a:lnTo>
                  <a:pt x="2790" y="149"/>
                </a:lnTo>
                <a:lnTo>
                  <a:pt x="2744" y="131"/>
                </a:lnTo>
                <a:lnTo>
                  <a:pt x="2698" y="114"/>
                </a:lnTo>
                <a:lnTo>
                  <a:pt x="2651" y="98"/>
                </a:lnTo>
                <a:lnTo>
                  <a:pt x="2604" y="84"/>
                </a:lnTo>
                <a:lnTo>
                  <a:pt x="2558" y="70"/>
                </a:lnTo>
                <a:lnTo>
                  <a:pt x="2510" y="58"/>
                </a:lnTo>
                <a:lnTo>
                  <a:pt x="2462" y="47"/>
                </a:lnTo>
                <a:lnTo>
                  <a:pt x="2414" y="37"/>
                </a:lnTo>
                <a:lnTo>
                  <a:pt x="2366" y="29"/>
                </a:lnTo>
                <a:lnTo>
                  <a:pt x="2318" y="20"/>
                </a:lnTo>
                <a:lnTo>
                  <a:pt x="2270" y="14"/>
                </a:lnTo>
                <a:lnTo>
                  <a:pt x="2221" y="10"/>
                </a:lnTo>
                <a:lnTo>
                  <a:pt x="2173" y="5"/>
                </a:lnTo>
                <a:lnTo>
                  <a:pt x="2124" y="2"/>
                </a:lnTo>
                <a:lnTo>
                  <a:pt x="2076" y="0"/>
                </a:lnTo>
                <a:lnTo>
                  <a:pt x="2027" y="0"/>
                </a:lnTo>
                <a:lnTo>
                  <a:pt x="1979" y="0"/>
                </a:lnTo>
                <a:lnTo>
                  <a:pt x="1930" y="2"/>
                </a:lnTo>
                <a:lnTo>
                  <a:pt x="1881" y="5"/>
                </a:lnTo>
                <a:lnTo>
                  <a:pt x="1833" y="10"/>
                </a:lnTo>
                <a:lnTo>
                  <a:pt x="1784" y="14"/>
                </a:lnTo>
                <a:lnTo>
                  <a:pt x="1736" y="20"/>
                </a:lnTo>
                <a:lnTo>
                  <a:pt x="1688" y="29"/>
                </a:lnTo>
                <a:lnTo>
                  <a:pt x="1641" y="37"/>
                </a:lnTo>
                <a:lnTo>
                  <a:pt x="1593" y="47"/>
                </a:lnTo>
                <a:lnTo>
                  <a:pt x="1545" y="58"/>
                </a:lnTo>
                <a:lnTo>
                  <a:pt x="1498" y="70"/>
                </a:lnTo>
                <a:lnTo>
                  <a:pt x="1450" y="84"/>
                </a:lnTo>
                <a:lnTo>
                  <a:pt x="1404" y="98"/>
                </a:lnTo>
                <a:lnTo>
                  <a:pt x="1357" y="114"/>
                </a:lnTo>
                <a:lnTo>
                  <a:pt x="1310" y="131"/>
                </a:lnTo>
                <a:lnTo>
                  <a:pt x="1265" y="149"/>
                </a:lnTo>
                <a:lnTo>
                  <a:pt x="1219" y="168"/>
                </a:lnTo>
                <a:lnTo>
                  <a:pt x="1174" y="188"/>
                </a:lnTo>
                <a:lnTo>
                  <a:pt x="1129" y="210"/>
                </a:lnTo>
                <a:lnTo>
                  <a:pt x="1085" y="231"/>
                </a:lnTo>
                <a:lnTo>
                  <a:pt x="1041" y="255"/>
                </a:lnTo>
                <a:lnTo>
                  <a:pt x="998" y="280"/>
                </a:lnTo>
                <a:lnTo>
                  <a:pt x="955" y="307"/>
                </a:lnTo>
                <a:lnTo>
                  <a:pt x="913" y="334"/>
                </a:lnTo>
                <a:lnTo>
                  <a:pt x="871" y="362"/>
                </a:lnTo>
                <a:lnTo>
                  <a:pt x="829" y="392"/>
                </a:lnTo>
                <a:lnTo>
                  <a:pt x="788" y="423"/>
                </a:lnTo>
                <a:lnTo>
                  <a:pt x="749" y="454"/>
                </a:lnTo>
                <a:lnTo>
                  <a:pt x="709" y="487"/>
                </a:lnTo>
                <a:lnTo>
                  <a:pt x="670" y="521"/>
                </a:lnTo>
                <a:lnTo>
                  <a:pt x="631" y="557"/>
                </a:lnTo>
                <a:lnTo>
                  <a:pt x="594" y="593"/>
                </a:lnTo>
                <a:lnTo>
                  <a:pt x="558" y="631"/>
                </a:lnTo>
                <a:lnTo>
                  <a:pt x="522" y="669"/>
                </a:lnTo>
                <a:lnTo>
                  <a:pt x="488" y="708"/>
                </a:lnTo>
                <a:lnTo>
                  <a:pt x="455" y="747"/>
                </a:lnTo>
                <a:lnTo>
                  <a:pt x="423" y="788"/>
                </a:lnTo>
                <a:lnTo>
                  <a:pt x="393" y="829"/>
                </a:lnTo>
                <a:lnTo>
                  <a:pt x="363" y="869"/>
                </a:lnTo>
                <a:lnTo>
                  <a:pt x="334" y="911"/>
                </a:lnTo>
                <a:lnTo>
                  <a:pt x="307" y="954"/>
                </a:lnTo>
                <a:lnTo>
                  <a:pt x="282" y="996"/>
                </a:lnTo>
                <a:lnTo>
                  <a:pt x="257" y="1040"/>
                </a:lnTo>
                <a:lnTo>
                  <a:pt x="233" y="1084"/>
                </a:lnTo>
                <a:lnTo>
                  <a:pt x="210" y="1128"/>
                </a:lnTo>
                <a:lnTo>
                  <a:pt x="188" y="1173"/>
                </a:lnTo>
                <a:lnTo>
                  <a:pt x="168" y="1218"/>
                </a:lnTo>
                <a:lnTo>
                  <a:pt x="149" y="1264"/>
                </a:lnTo>
                <a:lnTo>
                  <a:pt x="131" y="1310"/>
                </a:lnTo>
                <a:lnTo>
                  <a:pt x="114" y="1357"/>
                </a:lnTo>
                <a:lnTo>
                  <a:pt x="99" y="1402"/>
                </a:lnTo>
                <a:lnTo>
                  <a:pt x="84" y="1450"/>
                </a:lnTo>
                <a:lnTo>
                  <a:pt x="71" y="1497"/>
                </a:lnTo>
                <a:lnTo>
                  <a:pt x="59" y="1545"/>
                </a:lnTo>
                <a:lnTo>
                  <a:pt x="48" y="1591"/>
                </a:lnTo>
                <a:lnTo>
                  <a:pt x="38" y="1639"/>
                </a:lnTo>
                <a:lnTo>
                  <a:pt x="29" y="1687"/>
                </a:lnTo>
                <a:lnTo>
                  <a:pt x="22" y="1736"/>
                </a:lnTo>
                <a:lnTo>
                  <a:pt x="16" y="1784"/>
                </a:lnTo>
                <a:lnTo>
                  <a:pt x="10" y="1832"/>
                </a:lnTo>
                <a:lnTo>
                  <a:pt x="6" y="1881"/>
                </a:lnTo>
                <a:lnTo>
                  <a:pt x="3" y="1929"/>
                </a:lnTo>
                <a:lnTo>
                  <a:pt x="2" y="1978"/>
                </a:lnTo>
                <a:lnTo>
                  <a:pt x="0" y="2027"/>
                </a:lnTo>
                <a:lnTo>
                  <a:pt x="2" y="2075"/>
                </a:lnTo>
                <a:lnTo>
                  <a:pt x="3" y="2124"/>
                </a:lnTo>
                <a:lnTo>
                  <a:pt x="6" y="2172"/>
                </a:lnTo>
                <a:lnTo>
                  <a:pt x="10" y="2221"/>
                </a:lnTo>
                <a:lnTo>
                  <a:pt x="16" y="2269"/>
                </a:lnTo>
                <a:lnTo>
                  <a:pt x="22" y="2318"/>
                </a:lnTo>
                <a:lnTo>
                  <a:pt x="29" y="2366"/>
                </a:lnTo>
                <a:lnTo>
                  <a:pt x="38" y="2414"/>
                </a:lnTo>
                <a:lnTo>
                  <a:pt x="48" y="2462"/>
                </a:lnTo>
                <a:lnTo>
                  <a:pt x="59" y="2509"/>
                </a:lnTo>
                <a:lnTo>
                  <a:pt x="71" y="2556"/>
                </a:lnTo>
                <a:lnTo>
                  <a:pt x="84" y="2604"/>
                </a:lnTo>
                <a:lnTo>
                  <a:pt x="99" y="2651"/>
                </a:lnTo>
                <a:lnTo>
                  <a:pt x="114" y="2697"/>
                </a:lnTo>
                <a:lnTo>
                  <a:pt x="131" y="2743"/>
                </a:lnTo>
                <a:lnTo>
                  <a:pt x="149" y="2790"/>
                </a:lnTo>
                <a:lnTo>
                  <a:pt x="168" y="2835"/>
                </a:lnTo>
                <a:lnTo>
                  <a:pt x="188" y="2879"/>
                </a:lnTo>
                <a:lnTo>
                  <a:pt x="210" y="2925"/>
                </a:lnTo>
                <a:lnTo>
                  <a:pt x="233" y="2969"/>
                </a:lnTo>
                <a:lnTo>
                  <a:pt x="257" y="3014"/>
                </a:lnTo>
                <a:lnTo>
                  <a:pt x="282" y="3057"/>
                </a:lnTo>
                <a:lnTo>
                  <a:pt x="307" y="3100"/>
                </a:lnTo>
                <a:lnTo>
                  <a:pt x="334" y="3142"/>
                </a:lnTo>
                <a:lnTo>
                  <a:pt x="363" y="3184"/>
                </a:lnTo>
                <a:lnTo>
                  <a:pt x="393" y="3225"/>
                </a:lnTo>
                <a:lnTo>
                  <a:pt x="423" y="3266"/>
                </a:lnTo>
                <a:lnTo>
                  <a:pt x="455" y="3306"/>
                </a:lnTo>
                <a:lnTo>
                  <a:pt x="488" y="3345"/>
                </a:lnTo>
                <a:lnTo>
                  <a:pt x="522" y="3385"/>
                </a:lnTo>
                <a:lnTo>
                  <a:pt x="558" y="3422"/>
                </a:lnTo>
                <a:lnTo>
                  <a:pt x="594" y="3460"/>
                </a:lnTo>
                <a:lnTo>
                  <a:pt x="629" y="3494"/>
                </a:lnTo>
                <a:lnTo>
                  <a:pt x="664" y="3526"/>
                </a:lnTo>
                <a:lnTo>
                  <a:pt x="700" y="3557"/>
                </a:lnTo>
                <a:lnTo>
                  <a:pt x="736" y="3588"/>
                </a:lnTo>
                <a:lnTo>
                  <a:pt x="771" y="3618"/>
                </a:lnTo>
                <a:lnTo>
                  <a:pt x="809" y="3647"/>
                </a:lnTo>
                <a:lnTo>
                  <a:pt x="847" y="3674"/>
                </a:lnTo>
                <a:lnTo>
                  <a:pt x="885" y="3701"/>
                </a:lnTo>
                <a:lnTo>
                  <a:pt x="923" y="3727"/>
                </a:lnTo>
                <a:lnTo>
                  <a:pt x="963" y="3751"/>
                </a:lnTo>
                <a:lnTo>
                  <a:pt x="1003" y="3775"/>
                </a:lnTo>
                <a:lnTo>
                  <a:pt x="1042" y="3798"/>
                </a:lnTo>
                <a:lnTo>
                  <a:pt x="1083" y="3820"/>
                </a:lnTo>
                <a:lnTo>
                  <a:pt x="1123" y="3841"/>
                </a:lnTo>
                <a:lnTo>
                  <a:pt x="1164" y="3861"/>
                </a:lnTo>
                <a:lnTo>
                  <a:pt x="1205" y="3879"/>
                </a:lnTo>
                <a:lnTo>
                  <a:pt x="1247" y="3897"/>
                </a:lnTo>
                <a:lnTo>
                  <a:pt x="1289" y="3914"/>
                </a:lnTo>
                <a:lnTo>
                  <a:pt x="1332" y="3931"/>
                </a:lnTo>
                <a:lnTo>
                  <a:pt x="1374" y="3945"/>
                </a:lnTo>
                <a:lnTo>
                  <a:pt x="1417" y="3959"/>
                </a:lnTo>
                <a:lnTo>
                  <a:pt x="1460" y="3972"/>
                </a:lnTo>
                <a:lnTo>
                  <a:pt x="1503" y="3984"/>
                </a:lnTo>
                <a:lnTo>
                  <a:pt x="1547" y="3995"/>
                </a:lnTo>
                <a:lnTo>
                  <a:pt x="1590" y="4005"/>
                </a:lnTo>
                <a:lnTo>
                  <a:pt x="1635" y="4014"/>
                </a:lnTo>
                <a:lnTo>
                  <a:pt x="1679" y="4023"/>
                </a:lnTo>
                <a:lnTo>
                  <a:pt x="1722" y="4030"/>
                </a:lnTo>
                <a:lnTo>
                  <a:pt x="1766" y="4036"/>
                </a:lnTo>
                <a:lnTo>
                  <a:pt x="1812" y="4041"/>
                </a:lnTo>
                <a:lnTo>
                  <a:pt x="1856" y="4046"/>
                </a:lnTo>
                <a:lnTo>
                  <a:pt x="1900" y="4048"/>
                </a:lnTo>
                <a:lnTo>
                  <a:pt x="1945" y="4050"/>
                </a:lnTo>
                <a:lnTo>
                  <a:pt x="1989" y="4052"/>
                </a:lnTo>
                <a:lnTo>
                  <a:pt x="2034" y="4053"/>
                </a:lnTo>
                <a:lnTo>
                  <a:pt x="2079" y="4052"/>
                </a:lnTo>
                <a:lnTo>
                  <a:pt x="2123" y="4050"/>
                </a:lnTo>
                <a:lnTo>
                  <a:pt x="2167" y="4047"/>
                </a:lnTo>
                <a:lnTo>
                  <a:pt x="2213" y="4043"/>
                </a:lnTo>
                <a:lnTo>
                  <a:pt x="2257" y="4040"/>
                </a:lnTo>
                <a:lnTo>
                  <a:pt x="2301" y="4034"/>
                </a:lnTo>
                <a:lnTo>
                  <a:pt x="2346" y="4026"/>
                </a:lnTo>
                <a:lnTo>
                  <a:pt x="2390" y="4019"/>
                </a:lnTo>
                <a:lnTo>
                  <a:pt x="2433" y="4011"/>
                </a:lnTo>
                <a:lnTo>
                  <a:pt x="2477" y="4001"/>
                </a:lnTo>
                <a:lnTo>
                  <a:pt x="2521" y="3990"/>
                </a:lnTo>
                <a:lnTo>
                  <a:pt x="2565" y="3980"/>
                </a:lnTo>
                <a:lnTo>
                  <a:pt x="2608" y="3967"/>
                </a:lnTo>
                <a:lnTo>
                  <a:pt x="2651" y="3953"/>
                </a:lnTo>
                <a:lnTo>
                  <a:pt x="2694" y="3939"/>
                </a:lnTo>
                <a:lnTo>
                  <a:pt x="2736" y="3923"/>
                </a:lnTo>
                <a:lnTo>
                  <a:pt x="2778" y="3908"/>
                </a:lnTo>
                <a:lnTo>
                  <a:pt x="2820" y="3890"/>
                </a:lnTo>
                <a:lnTo>
                  <a:pt x="2862" y="3872"/>
                </a:lnTo>
                <a:lnTo>
                  <a:pt x="2904" y="3853"/>
                </a:lnTo>
                <a:lnTo>
                  <a:pt x="2944" y="3832"/>
                </a:lnTo>
                <a:lnTo>
                  <a:pt x="2985" y="3811"/>
                </a:lnTo>
                <a:lnTo>
                  <a:pt x="3025" y="3789"/>
                </a:lnTo>
                <a:lnTo>
                  <a:pt x="3064" y="3767"/>
                </a:lnTo>
                <a:lnTo>
                  <a:pt x="3104" y="3741"/>
                </a:lnTo>
                <a:lnTo>
                  <a:pt x="3143" y="3717"/>
                </a:lnTo>
                <a:lnTo>
                  <a:pt x="3181" y="3691"/>
                </a:lnTo>
                <a:lnTo>
                  <a:pt x="3220" y="3664"/>
                </a:lnTo>
                <a:lnTo>
                  <a:pt x="3257" y="3636"/>
                </a:lnTo>
                <a:lnTo>
                  <a:pt x="3724" y="4102"/>
                </a:lnTo>
                <a:lnTo>
                  <a:pt x="3708" y="4134"/>
                </a:lnTo>
                <a:lnTo>
                  <a:pt x="3694" y="4166"/>
                </a:lnTo>
                <a:lnTo>
                  <a:pt x="3682" y="4198"/>
                </a:lnTo>
                <a:lnTo>
                  <a:pt x="3672" y="4229"/>
                </a:lnTo>
                <a:lnTo>
                  <a:pt x="3664" y="4260"/>
                </a:lnTo>
                <a:lnTo>
                  <a:pt x="3658" y="4291"/>
                </a:lnTo>
                <a:lnTo>
                  <a:pt x="3654" y="4320"/>
                </a:lnTo>
                <a:lnTo>
                  <a:pt x="3653" y="4348"/>
                </a:lnTo>
                <a:lnTo>
                  <a:pt x="3653" y="4377"/>
                </a:lnTo>
                <a:lnTo>
                  <a:pt x="3655" y="4403"/>
                </a:lnTo>
                <a:lnTo>
                  <a:pt x="3660" y="4430"/>
                </a:lnTo>
                <a:lnTo>
                  <a:pt x="3667" y="4454"/>
                </a:lnTo>
                <a:lnTo>
                  <a:pt x="3677" y="4478"/>
                </a:lnTo>
                <a:lnTo>
                  <a:pt x="3689" y="4499"/>
                </a:lnTo>
                <a:lnTo>
                  <a:pt x="3696" y="4509"/>
                </a:lnTo>
                <a:lnTo>
                  <a:pt x="3703" y="4520"/>
                </a:lnTo>
                <a:lnTo>
                  <a:pt x="3711" y="4529"/>
                </a:lnTo>
                <a:lnTo>
                  <a:pt x="3719" y="4538"/>
                </a:lnTo>
                <a:lnTo>
                  <a:pt x="4789" y="5608"/>
                </a:lnTo>
                <a:lnTo>
                  <a:pt x="4802" y="5620"/>
                </a:lnTo>
                <a:lnTo>
                  <a:pt x="4817" y="5631"/>
                </a:lnTo>
                <a:lnTo>
                  <a:pt x="4831" y="5640"/>
                </a:lnTo>
                <a:lnTo>
                  <a:pt x="4847" y="5649"/>
                </a:lnTo>
                <a:lnTo>
                  <a:pt x="4863" y="5656"/>
                </a:lnTo>
                <a:lnTo>
                  <a:pt x="4880" y="5662"/>
                </a:lnTo>
                <a:lnTo>
                  <a:pt x="4898" y="5668"/>
                </a:lnTo>
                <a:lnTo>
                  <a:pt x="4917" y="5671"/>
                </a:lnTo>
                <a:lnTo>
                  <a:pt x="4936" y="5674"/>
                </a:lnTo>
                <a:lnTo>
                  <a:pt x="4956" y="5675"/>
                </a:lnTo>
                <a:lnTo>
                  <a:pt x="4976" y="5675"/>
                </a:lnTo>
                <a:lnTo>
                  <a:pt x="4996" y="5675"/>
                </a:lnTo>
                <a:lnTo>
                  <a:pt x="5018" y="5673"/>
                </a:lnTo>
                <a:lnTo>
                  <a:pt x="5039" y="5670"/>
                </a:lnTo>
                <a:lnTo>
                  <a:pt x="5061" y="5665"/>
                </a:lnTo>
                <a:lnTo>
                  <a:pt x="5083" y="5661"/>
                </a:lnTo>
                <a:lnTo>
                  <a:pt x="5105" y="5655"/>
                </a:lnTo>
                <a:lnTo>
                  <a:pt x="5128" y="5647"/>
                </a:lnTo>
                <a:lnTo>
                  <a:pt x="5151" y="5639"/>
                </a:lnTo>
                <a:lnTo>
                  <a:pt x="5173" y="5629"/>
                </a:lnTo>
                <a:lnTo>
                  <a:pt x="5196" y="5620"/>
                </a:lnTo>
                <a:lnTo>
                  <a:pt x="5219" y="5608"/>
                </a:lnTo>
                <a:lnTo>
                  <a:pt x="5243" y="5596"/>
                </a:lnTo>
                <a:lnTo>
                  <a:pt x="5266" y="5583"/>
                </a:lnTo>
                <a:lnTo>
                  <a:pt x="5288" y="5568"/>
                </a:lnTo>
                <a:lnTo>
                  <a:pt x="5311" y="5554"/>
                </a:lnTo>
                <a:lnTo>
                  <a:pt x="5334" y="5537"/>
                </a:lnTo>
                <a:lnTo>
                  <a:pt x="5357" y="5521"/>
                </a:lnTo>
                <a:lnTo>
                  <a:pt x="5379" y="5503"/>
                </a:lnTo>
                <a:lnTo>
                  <a:pt x="5401" y="5483"/>
                </a:lnTo>
                <a:lnTo>
                  <a:pt x="5423" y="5463"/>
                </a:lnTo>
                <a:lnTo>
                  <a:pt x="5444" y="5443"/>
                </a:lnTo>
                <a:lnTo>
                  <a:pt x="5464" y="5421"/>
                </a:lnTo>
                <a:lnTo>
                  <a:pt x="5485" y="5400"/>
                </a:lnTo>
                <a:lnTo>
                  <a:pt x="5504" y="5377"/>
                </a:lnTo>
                <a:lnTo>
                  <a:pt x="5522" y="5355"/>
                </a:lnTo>
                <a:lnTo>
                  <a:pt x="5539" y="5333"/>
                </a:lnTo>
                <a:lnTo>
                  <a:pt x="5554" y="5310"/>
                </a:lnTo>
                <a:lnTo>
                  <a:pt x="5570" y="5287"/>
                </a:lnTo>
                <a:lnTo>
                  <a:pt x="5584" y="5264"/>
                </a:lnTo>
                <a:lnTo>
                  <a:pt x="5597" y="5242"/>
                </a:lnTo>
                <a:lnTo>
                  <a:pt x="5609" y="5218"/>
                </a:lnTo>
                <a:lnTo>
                  <a:pt x="5621" y="5195"/>
                </a:lnTo>
                <a:lnTo>
                  <a:pt x="5631" y="5172"/>
                </a:lnTo>
                <a:lnTo>
                  <a:pt x="5640" y="5149"/>
                </a:lnTo>
                <a:lnTo>
                  <a:pt x="5649" y="5127"/>
                </a:lnTo>
                <a:lnTo>
                  <a:pt x="5656" y="5104"/>
                </a:lnTo>
                <a:lnTo>
                  <a:pt x="5662" y="5081"/>
                </a:lnTo>
                <a:lnTo>
                  <a:pt x="5667" y="5060"/>
                </a:lnTo>
                <a:lnTo>
                  <a:pt x="5672" y="5038"/>
                </a:lnTo>
                <a:lnTo>
                  <a:pt x="5674" y="5016"/>
                </a:lnTo>
                <a:lnTo>
                  <a:pt x="5676" y="4995"/>
                </a:lnTo>
                <a:lnTo>
                  <a:pt x="5676" y="4975"/>
                </a:lnTo>
                <a:lnTo>
                  <a:pt x="5676" y="4954"/>
                </a:lnTo>
                <a:lnTo>
                  <a:pt x="5675" y="4935"/>
                </a:lnTo>
                <a:lnTo>
                  <a:pt x="5672" y="4916"/>
                </a:lnTo>
                <a:lnTo>
                  <a:pt x="5668" y="4898"/>
                </a:lnTo>
                <a:lnTo>
                  <a:pt x="5663" y="4880"/>
                </a:lnTo>
                <a:lnTo>
                  <a:pt x="5657" y="4863"/>
                </a:lnTo>
                <a:lnTo>
                  <a:pt x="5650" y="4846"/>
                </a:lnTo>
                <a:lnTo>
                  <a:pt x="5642" y="4831"/>
                </a:lnTo>
                <a:lnTo>
                  <a:pt x="5632" y="4815"/>
                </a:lnTo>
                <a:lnTo>
                  <a:pt x="5621" y="4802"/>
                </a:lnTo>
                <a:lnTo>
                  <a:pt x="5609" y="4789"/>
                </a:lnTo>
                <a:close/>
                <a:moveTo>
                  <a:pt x="896" y="3158"/>
                </a:moveTo>
                <a:lnTo>
                  <a:pt x="896" y="3158"/>
                </a:lnTo>
                <a:lnTo>
                  <a:pt x="867" y="3128"/>
                </a:lnTo>
                <a:lnTo>
                  <a:pt x="838" y="3099"/>
                </a:lnTo>
                <a:lnTo>
                  <a:pt x="812" y="3069"/>
                </a:lnTo>
                <a:lnTo>
                  <a:pt x="786" y="3036"/>
                </a:lnTo>
                <a:lnTo>
                  <a:pt x="761" y="3005"/>
                </a:lnTo>
                <a:lnTo>
                  <a:pt x="737" y="2973"/>
                </a:lnTo>
                <a:lnTo>
                  <a:pt x="713" y="2940"/>
                </a:lnTo>
                <a:lnTo>
                  <a:pt x="691" y="2907"/>
                </a:lnTo>
                <a:lnTo>
                  <a:pt x="670" y="2873"/>
                </a:lnTo>
                <a:lnTo>
                  <a:pt x="648" y="2840"/>
                </a:lnTo>
                <a:lnTo>
                  <a:pt x="629" y="2805"/>
                </a:lnTo>
                <a:lnTo>
                  <a:pt x="610" y="2770"/>
                </a:lnTo>
                <a:lnTo>
                  <a:pt x="592" y="2736"/>
                </a:lnTo>
                <a:lnTo>
                  <a:pt x="575" y="2701"/>
                </a:lnTo>
                <a:lnTo>
                  <a:pt x="560" y="2665"/>
                </a:lnTo>
                <a:lnTo>
                  <a:pt x="544" y="2629"/>
                </a:lnTo>
                <a:lnTo>
                  <a:pt x="530" y="2592"/>
                </a:lnTo>
                <a:lnTo>
                  <a:pt x="516" y="2556"/>
                </a:lnTo>
                <a:lnTo>
                  <a:pt x="504" y="2519"/>
                </a:lnTo>
                <a:lnTo>
                  <a:pt x="493" y="2482"/>
                </a:lnTo>
                <a:lnTo>
                  <a:pt x="483" y="2445"/>
                </a:lnTo>
                <a:lnTo>
                  <a:pt x="473" y="2408"/>
                </a:lnTo>
                <a:lnTo>
                  <a:pt x="464" y="2369"/>
                </a:lnTo>
                <a:lnTo>
                  <a:pt x="457" y="2332"/>
                </a:lnTo>
                <a:lnTo>
                  <a:pt x="449" y="2294"/>
                </a:lnTo>
                <a:lnTo>
                  <a:pt x="443" y="2256"/>
                </a:lnTo>
                <a:lnTo>
                  <a:pt x="439" y="2219"/>
                </a:lnTo>
                <a:lnTo>
                  <a:pt x="435" y="2180"/>
                </a:lnTo>
                <a:lnTo>
                  <a:pt x="431" y="2142"/>
                </a:lnTo>
                <a:lnTo>
                  <a:pt x="429" y="2104"/>
                </a:lnTo>
                <a:lnTo>
                  <a:pt x="428" y="2065"/>
                </a:lnTo>
                <a:lnTo>
                  <a:pt x="427" y="2027"/>
                </a:lnTo>
                <a:lnTo>
                  <a:pt x="428" y="1987"/>
                </a:lnTo>
                <a:lnTo>
                  <a:pt x="429" y="1949"/>
                </a:lnTo>
                <a:lnTo>
                  <a:pt x="431" y="1911"/>
                </a:lnTo>
                <a:lnTo>
                  <a:pt x="435" y="1873"/>
                </a:lnTo>
                <a:lnTo>
                  <a:pt x="439" y="1834"/>
                </a:lnTo>
                <a:lnTo>
                  <a:pt x="443" y="1797"/>
                </a:lnTo>
                <a:lnTo>
                  <a:pt x="449" y="1759"/>
                </a:lnTo>
                <a:lnTo>
                  <a:pt x="457" y="1721"/>
                </a:lnTo>
                <a:lnTo>
                  <a:pt x="464" y="1683"/>
                </a:lnTo>
                <a:lnTo>
                  <a:pt x="473" y="1645"/>
                </a:lnTo>
                <a:lnTo>
                  <a:pt x="483" y="1608"/>
                </a:lnTo>
                <a:lnTo>
                  <a:pt x="493" y="1571"/>
                </a:lnTo>
                <a:lnTo>
                  <a:pt x="504" y="1534"/>
                </a:lnTo>
                <a:lnTo>
                  <a:pt x="516" y="1497"/>
                </a:lnTo>
                <a:lnTo>
                  <a:pt x="530" y="1461"/>
                </a:lnTo>
                <a:lnTo>
                  <a:pt x="544" y="1424"/>
                </a:lnTo>
                <a:lnTo>
                  <a:pt x="560" y="1388"/>
                </a:lnTo>
                <a:lnTo>
                  <a:pt x="575" y="1353"/>
                </a:lnTo>
                <a:lnTo>
                  <a:pt x="592" y="1317"/>
                </a:lnTo>
                <a:lnTo>
                  <a:pt x="610" y="1282"/>
                </a:lnTo>
                <a:lnTo>
                  <a:pt x="629" y="1248"/>
                </a:lnTo>
                <a:lnTo>
                  <a:pt x="648" y="1213"/>
                </a:lnTo>
                <a:lnTo>
                  <a:pt x="670" y="1179"/>
                </a:lnTo>
                <a:lnTo>
                  <a:pt x="691" y="1146"/>
                </a:lnTo>
                <a:lnTo>
                  <a:pt x="713" y="1112"/>
                </a:lnTo>
                <a:lnTo>
                  <a:pt x="737" y="1080"/>
                </a:lnTo>
                <a:lnTo>
                  <a:pt x="761" y="1048"/>
                </a:lnTo>
                <a:lnTo>
                  <a:pt x="786" y="1017"/>
                </a:lnTo>
                <a:lnTo>
                  <a:pt x="812" y="985"/>
                </a:lnTo>
                <a:lnTo>
                  <a:pt x="838" y="954"/>
                </a:lnTo>
                <a:lnTo>
                  <a:pt x="867" y="924"/>
                </a:lnTo>
                <a:lnTo>
                  <a:pt x="896" y="894"/>
                </a:lnTo>
                <a:lnTo>
                  <a:pt x="926" y="866"/>
                </a:lnTo>
                <a:lnTo>
                  <a:pt x="956" y="838"/>
                </a:lnTo>
                <a:lnTo>
                  <a:pt x="986" y="811"/>
                </a:lnTo>
                <a:lnTo>
                  <a:pt x="1017" y="785"/>
                </a:lnTo>
                <a:lnTo>
                  <a:pt x="1049" y="759"/>
                </a:lnTo>
                <a:lnTo>
                  <a:pt x="1082" y="735"/>
                </a:lnTo>
                <a:lnTo>
                  <a:pt x="1114" y="712"/>
                </a:lnTo>
                <a:lnTo>
                  <a:pt x="1147" y="690"/>
                </a:lnTo>
                <a:lnTo>
                  <a:pt x="1181" y="668"/>
                </a:lnTo>
                <a:lnTo>
                  <a:pt x="1214" y="648"/>
                </a:lnTo>
                <a:lnTo>
                  <a:pt x="1249" y="627"/>
                </a:lnTo>
                <a:lnTo>
                  <a:pt x="1284" y="609"/>
                </a:lnTo>
                <a:lnTo>
                  <a:pt x="1319" y="592"/>
                </a:lnTo>
                <a:lnTo>
                  <a:pt x="1353" y="575"/>
                </a:lnTo>
                <a:lnTo>
                  <a:pt x="1389" y="558"/>
                </a:lnTo>
                <a:lnTo>
                  <a:pt x="1425" y="544"/>
                </a:lnTo>
                <a:lnTo>
                  <a:pt x="1461" y="529"/>
                </a:lnTo>
                <a:lnTo>
                  <a:pt x="1498" y="516"/>
                </a:lnTo>
                <a:lnTo>
                  <a:pt x="1535" y="503"/>
                </a:lnTo>
                <a:lnTo>
                  <a:pt x="1572" y="492"/>
                </a:lnTo>
                <a:lnTo>
                  <a:pt x="1609" y="481"/>
                </a:lnTo>
                <a:lnTo>
                  <a:pt x="1647" y="472"/>
                </a:lnTo>
                <a:lnTo>
                  <a:pt x="1684" y="463"/>
                </a:lnTo>
                <a:lnTo>
                  <a:pt x="1722" y="455"/>
                </a:lnTo>
                <a:lnTo>
                  <a:pt x="1759" y="448"/>
                </a:lnTo>
                <a:lnTo>
                  <a:pt x="1797" y="442"/>
                </a:lnTo>
                <a:lnTo>
                  <a:pt x="1836" y="437"/>
                </a:lnTo>
                <a:lnTo>
                  <a:pt x="1874" y="433"/>
                </a:lnTo>
                <a:lnTo>
                  <a:pt x="1912" y="430"/>
                </a:lnTo>
                <a:lnTo>
                  <a:pt x="1951" y="427"/>
                </a:lnTo>
                <a:lnTo>
                  <a:pt x="1989" y="426"/>
                </a:lnTo>
                <a:lnTo>
                  <a:pt x="2027" y="426"/>
                </a:lnTo>
                <a:lnTo>
                  <a:pt x="2066" y="426"/>
                </a:lnTo>
                <a:lnTo>
                  <a:pt x="2104" y="427"/>
                </a:lnTo>
                <a:lnTo>
                  <a:pt x="2142" y="430"/>
                </a:lnTo>
                <a:lnTo>
                  <a:pt x="2181" y="433"/>
                </a:lnTo>
                <a:lnTo>
                  <a:pt x="2219" y="437"/>
                </a:lnTo>
                <a:lnTo>
                  <a:pt x="2257" y="443"/>
                </a:lnTo>
                <a:lnTo>
                  <a:pt x="2295" y="449"/>
                </a:lnTo>
                <a:lnTo>
                  <a:pt x="2333" y="455"/>
                </a:lnTo>
                <a:lnTo>
                  <a:pt x="2371" y="463"/>
                </a:lnTo>
                <a:lnTo>
                  <a:pt x="2408" y="472"/>
                </a:lnTo>
                <a:lnTo>
                  <a:pt x="2446" y="481"/>
                </a:lnTo>
                <a:lnTo>
                  <a:pt x="2483" y="492"/>
                </a:lnTo>
                <a:lnTo>
                  <a:pt x="2521" y="503"/>
                </a:lnTo>
                <a:lnTo>
                  <a:pt x="2556" y="516"/>
                </a:lnTo>
                <a:lnTo>
                  <a:pt x="2594" y="529"/>
                </a:lnTo>
                <a:lnTo>
                  <a:pt x="2629" y="544"/>
                </a:lnTo>
                <a:lnTo>
                  <a:pt x="2665" y="558"/>
                </a:lnTo>
                <a:lnTo>
                  <a:pt x="2701" y="575"/>
                </a:lnTo>
                <a:lnTo>
                  <a:pt x="2737" y="592"/>
                </a:lnTo>
                <a:lnTo>
                  <a:pt x="2772" y="609"/>
                </a:lnTo>
                <a:lnTo>
                  <a:pt x="2807" y="627"/>
                </a:lnTo>
                <a:lnTo>
                  <a:pt x="2840" y="648"/>
                </a:lnTo>
                <a:lnTo>
                  <a:pt x="2875" y="668"/>
                </a:lnTo>
                <a:lnTo>
                  <a:pt x="2908" y="690"/>
                </a:lnTo>
                <a:lnTo>
                  <a:pt x="2941" y="712"/>
                </a:lnTo>
                <a:lnTo>
                  <a:pt x="2974" y="735"/>
                </a:lnTo>
                <a:lnTo>
                  <a:pt x="3005" y="760"/>
                </a:lnTo>
                <a:lnTo>
                  <a:pt x="3038" y="785"/>
                </a:lnTo>
                <a:lnTo>
                  <a:pt x="3069" y="811"/>
                </a:lnTo>
                <a:lnTo>
                  <a:pt x="3100" y="838"/>
                </a:lnTo>
                <a:lnTo>
                  <a:pt x="3130" y="866"/>
                </a:lnTo>
                <a:lnTo>
                  <a:pt x="3160" y="894"/>
                </a:lnTo>
                <a:lnTo>
                  <a:pt x="3189" y="924"/>
                </a:lnTo>
                <a:lnTo>
                  <a:pt x="3216" y="954"/>
                </a:lnTo>
                <a:lnTo>
                  <a:pt x="3242" y="985"/>
                </a:lnTo>
                <a:lnTo>
                  <a:pt x="3269" y="1017"/>
                </a:lnTo>
                <a:lnTo>
                  <a:pt x="3294" y="1048"/>
                </a:lnTo>
                <a:lnTo>
                  <a:pt x="3319" y="1080"/>
                </a:lnTo>
                <a:lnTo>
                  <a:pt x="3342" y="1112"/>
                </a:lnTo>
                <a:lnTo>
                  <a:pt x="3365" y="1146"/>
                </a:lnTo>
                <a:lnTo>
                  <a:pt x="3386" y="1179"/>
                </a:lnTo>
                <a:lnTo>
                  <a:pt x="3406" y="1213"/>
                </a:lnTo>
                <a:lnTo>
                  <a:pt x="3426" y="1248"/>
                </a:lnTo>
                <a:lnTo>
                  <a:pt x="3445" y="1282"/>
                </a:lnTo>
                <a:lnTo>
                  <a:pt x="3463" y="1317"/>
                </a:lnTo>
                <a:lnTo>
                  <a:pt x="3479" y="1353"/>
                </a:lnTo>
                <a:lnTo>
                  <a:pt x="3495" y="1388"/>
                </a:lnTo>
                <a:lnTo>
                  <a:pt x="3511" y="1424"/>
                </a:lnTo>
                <a:lnTo>
                  <a:pt x="3525" y="1461"/>
                </a:lnTo>
                <a:lnTo>
                  <a:pt x="3538" y="1497"/>
                </a:lnTo>
                <a:lnTo>
                  <a:pt x="3550" y="1534"/>
                </a:lnTo>
                <a:lnTo>
                  <a:pt x="3562" y="1571"/>
                </a:lnTo>
                <a:lnTo>
                  <a:pt x="3573" y="1608"/>
                </a:lnTo>
                <a:lnTo>
                  <a:pt x="3582" y="1645"/>
                </a:lnTo>
                <a:lnTo>
                  <a:pt x="3591" y="1683"/>
                </a:lnTo>
                <a:lnTo>
                  <a:pt x="3599" y="1721"/>
                </a:lnTo>
                <a:lnTo>
                  <a:pt x="3605" y="1759"/>
                </a:lnTo>
                <a:lnTo>
                  <a:pt x="3611" y="1797"/>
                </a:lnTo>
                <a:lnTo>
                  <a:pt x="3616" y="1834"/>
                </a:lnTo>
                <a:lnTo>
                  <a:pt x="3621" y="1873"/>
                </a:lnTo>
                <a:lnTo>
                  <a:pt x="3624" y="1911"/>
                </a:lnTo>
                <a:lnTo>
                  <a:pt x="3626" y="1949"/>
                </a:lnTo>
                <a:lnTo>
                  <a:pt x="3628" y="1987"/>
                </a:lnTo>
                <a:lnTo>
                  <a:pt x="3628" y="2026"/>
                </a:lnTo>
                <a:lnTo>
                  <a:pt x="3628" y="2064"/>
                </a:lnTo>
                <a:lnTo>
                  <a:pt x="3626" y="2104"/>
                </a:lnTo>
                <a:lnTo>
                  <a:pt x="3624" y="2142"/>
                </a:lnTo>
                <a:lnTo>
                  <a:pt x="3621" y="2180"/>
                </a:lnTo>
                <a:lnTo>
                  <a:pt x="3616" y="2217"/>
                </a:lnTo>
                <a:lnTo>
                  <a:pt x="3611" y="2256"/>
                </a:lnTo>
                <a:lnTo>
                  <a:pt x="3605" y="2294"/>
                </a:lnTo>
                <a:lnTo>
                  <a:pt x="3599" y="2332"/>
                </a:lnTo>
                <a:lnTo>
                  <a:pt x="3591" y="2369"/>
                </a:lnTo>
                <a:lnTo>
                  <a:pt x="3582" y="2408"/>
                </a:lnTo>
                <a:lnTo>
                  <a:pt x="3573" y="2445"/>
                </a:lnTo>
                <a:lnTo>
                  <a:pt x="3562" y="2482"/>
                </a:lnTo>
                <a:lnTo>
                  <a:pt x="3550" y="2519"/>
                </a:lnTo>
                <a:lnTo>
                  <a:pt x="3538" y="2556"/>
                </a:lnTo>
                <a:lnTo>
                  <a:pt x="3525" y="2592"/>
                </a:lnTo>
                <a:lnTo>
                  <a:pt x="3511" y="2629"/>
                </a:lnTo>
                <a:lnTo>
                  <a:pt x="3495" y="2665"/>
                </a:lnTo>
                <a:lnTo>
                  <a:pt x="3479" y="2700"/>
                </a:lnTo>
                <a:lnTo>
                  <a:pt x="3463" y="2736"/>
                </a:lnTo>
                <a:lnTo>
                  <a:pt x="3445" y="2770"/>
                </a:lnTo>
                <a:lnTo>
                  <a:pt x="3426" y="2805"/>
                </a:lnTo>
                <a:lnTo>
                  <a:pt x="3406" y="2840"/>
                </a:lnTo>
                <a:lnTo>
                  <a:pt x="3386" y="2873"/>
                </a:lnTo>
                <a:lnTo>
                  <a:pt x="3365" y="2907"/>
                </a:lnTo>
                <a:lnTo>
                  <a:pt x="3342" y="2940"/>
                </a:lnTo>
                <a:lnTo>
                  <a:pt x="3319" y="2973"/>
                </a:lnTo>
                <a:lnTo>
                  <a:pt x="3294" y="3005"/>
                </a:lnTo>
                <a:lnTo>
                  <a:pt x="3269" y="3036"/>
                </a:lnTo>
                <a:lnTo>
                  <a:pt x="3242" y="3069"/>
                </a:lnTo>
                <a:lnTo>
                  <a:pt x="3216" y="3099"/>
                </a:lnTo>
                <a:lnTo>
                  <a:pt x="3189" y="3128"/>
                </a:lnTo>
                <a:lnTo>
                  <a:pt x="3160" y="3158"/>
                </a:lnTo>
                <a:lnTo>
                  <a:pt x="3130" y="3187"/>
                </a:lnTo>
                <a:lnTo>
                  <a:pt x="3100" y="3215"/>
                </a:lnTo>
                <a:lnTo>
                  <a:pt x="3069" y="3242"/>
                </a:lnTo>
                <a:lnTo>
                  <a:pt x="3038" y="3269"/>
                </a:lnTo>
                <a:lnTo>
                  <a:pt x="3005" y="3294"/>
                </a:lnTo>
                <a:lnTo>
                  <a:pt x="2974" y="3318"/>
                </a:lnTo>
                <a:lnTo>
                  <a:pt x="2941" y="3342"/>
                </a:lnTo>
                <a:lnTo>
                  <a:pt x="2908" y="3363"/>
                </a:lnTo>
                <a:lnTo>
                  <a:pt x="2875" y="3385"/>
                </a:lnTo>
                <a:lnTo>
                  <a:pt x="2840" y="3405"/>
                </a:lnTo>
                <a:lnTo>
                  <a:pt x="2807" y="3425"/>
                </a:lnTo>
                <a:lnTo>
                  <a:pt x="2772" y="3445"/>
                </a:lnTo>
                <a:lnTo>
                  <a:pt x="2736" y="3462"/>
                </a:lnTo>
                <a:lnTo>
                  <a:pt x="2701" y="3479"/>
                </a:lnTo>
                <a:lnTo>
                  <a:pt x="2665" y="3495"/>
                </a:lnTo>
                <a:lnTo>
                  <a:pt x="2629" y="3510"/>
                </a:lnTo>
                <a:lnTo>
                  <a:pt x="2594" y="3525"/>
                </a:lnTo>
                <a:lnTo>
                  <a:pt x="2556" y="3538"/>
                </a:lnTo>
                <a:lnTo>
                  <a:pt x="2519" y="3550"/>
                </a:lnTo>
                <a:lnTo>
                  <a:pt x="2483" y="3561"/>
                </a:lnTo>
                <a:lnTo>
                  <a:pt x="2445" y="3571"/>
                </a:lnTo>
                <a:lnTo>
                  <a:pt x="2408" y="3581"/>
                </a:lnTo>
                <a:lnTo>
                  <a:pt x="2371" y="3591"/>
                </a:lnTo>
                <a:lnTo>
                  <a:pt x="2333" y="3598"/>
                </a:lnTo>
                <a:lnTo>
                  <a:pt x="2295" y="3605"/>
                </a:lnTo>
                <a:lnTo>
                  <a:pt x="2257" y="3611"/>
                </a:lnTo>
                <a:lnTo>
                  <a:pt x="2219" y="3616"/>
                </a:lnTo>
                <a:lnTo>
                  <a:pt x="2181" y="3619"/>
                </a:lnTo>
                <a:lnTo>
                  <a:pt x="2142" y="3623"/>
                </a:lnTo>
                <a:lnTo>
                  <a:pt x="2104" y="3625"/>
                </a:lnTo>
                <a:lnTo>
                  <a:pt x="2066" y="3626"/>
                </a:lnTo>
                <a:lnTo>
                  <a:pt x="2027" y="3628"/>
                </a:lnTo>
                <a:lnTo>
                  <a:pt x="1989" y="3626"/>
                </a:lnTo>
                <a:lnTo>
                  <a:pt x="1951" y="3625"/>
                </a:lnTo>
                <a:lnTo>
                  <a:pt x="1912" y="3623"/>
                </a:lnTo>
                <a:lnTo>
                  <a:pt x="1874" y="3619"/>
                </a:lnTo>
                <a:lnTo>
                  <a:pt x="1836" y="3616"/>
                </a:lnTo>
                <a:lnTo>
                  <a:pt x="1797" y="3611"/>
                </a:lnTo>
                <a:lnTo>
                  <a:pt x="1759" y="3605"/>
                </a:lnTo>
                <a:lnTo>
                  <a:pt x="1722" y="3598"/>
                </a:lnTo>
                <a:lnTo>
                  <a:pt x="1684" y="3591"/>
                </a:lnTo>
                <a:lnTo>
                  <a:pt x="1647" y="3581"/>
                </a:lnTo>
                <a:lnTo>
                  <a:pt x="1608" y="3571"/>
                </a:lnTo>
                <a:lnTo>
                  <a:pt x="1571" y="3561"/>
                </a:lnTo>
                <a:lnTo>
                  <a:pt x="1534" y="3550"/>
                </a:lnTo>
                <a:lnTo>
                  <a:pt x="1498" y="3538"/>
                </a:lnTo>
                <a:lnTo>
                  <a:pt x="1461" y="3525"/>
                </a:lnTo>
                <a:lnTo>
                  <a:pt x="1425" y="3510"/>
                </a:lnTo>
                <a:lnTo>
                  <a:pt x="1389" y="3495"/>
                </a:lnTo>
                <a:lnTo>
                  <a:pt x="1353" y="3479"/>
                </a:lnTo>
                <a:lnTo>
                  <a:pt x="1319" y="3462"/>
                </a:lnTo>
                <a:lnTo>
                  <a:pt x="1283" y="3445"/>
                </a:lnTo>
                <a:lnTo>
                  <a:pt x="1248" y="3425"/>
                </a:lnTo>
                <a:lnTo>
                  <a:pt x="1214" y="3405"/>
                </a:lnTo>
                <a:lnTo>
                  <a:pt x="1180" y="3385"/>
                </a:lnTo>
                <a:lnTo>
                  <a:pt x="1147" y="3363"/>
                </a:lnTo>
                <a:lnTo>
                  <a:pt x="1114" y="3342"/>
                </a:lnTo>
                <a:lnTo>
                  <a:pt x="1082" y="3318"/>
                </a:lnTo>
                <a:lnTo>
                  <a:pt x="1049" y="3294"/>
                </a:lnTo>
                <a:lnTo>
                  <a:pt x="1017" y="3269"/>
                </a:lnTo>
                <a:lnTo>
                  <a:pt x="986" y="3242"/>
                </a:lnTo>
                <a:lnTo>
                  <a:pt x="956" y="3215"/>
                </a:lnTo>
                <a:lnTo>
                  <a:pt x="926" y="3187"/>
                </a:lnTo>
                <a:lnTo>
                  <a:pt x="896" y="315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9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>
            <a:off x="3797138" y="3784889"/>
            <a:ext cx="498799" cy="503837"/>
          </a:xfrm>
          <a:custGeom>
            <a:gdLst>
              <a:gd name="T0" fmla="*/ 2147483646 w 5438"/>
              <a:gd name="T1" fmla="*/ 0 h 5494"/>
              <a:gd name="T2" fmla="*/ 0 w 5438"/>
              <a:gd name="T3" fmla="*/ 2147483646 h 5494"/>
              <a:gd name="T4" fmla="*/ 2147483646 w 5438"/>
              <a:gd name="T5" fmla="*/ 2147483646 h 5494"/>
              <a:gd name="T6" fmla="*/ 2147483646 w 5438"/>
              <a:gd name="T7" fmla="*/ 2147483646 h 5494"/>
              <a:gd name="T8" fmla="*/ 2147483646 w 5438"/>
              <a:gd name="T9" fmla="*/ 2147483646 h 5494"/>
              <a:gd name="T10" fmla="*/ 2147483646 w 5438"/>
              <a:gd name="T11" fmla="*/ 2147483646 h 5494"/>
              <a:gd name="T12" fmla="*/ 2147483646 w 5438"/>
              <a:gd name="T13" fmla="*/ 2147483646 h 5494"/>
              <a:gd name="T14" fmla="*/ 2147483646 w 5438"/>
              <a:gd name="T15" fmla="*/ 2147483646 h 5494"/>
              <a:gd name="T16" fmla="*/ 2147483646 w 5438"/>
              <a:gd name="T17" fmla="*/ 2147483646 h 5494"/>
              <a:gd name="T18" fmla="*/ 2147483646 w 5438"/>
              <a:gd name="T19" fmla="*/ 2147483646 h 5494"/>
              <a:gd name="T20" fmla="*/ 2147483646 w 5438"/>
              <a:gd name="T21" fmla="*/ 2147483646 h 5494"/>
              <a:gd name="T22" fmla="*/ 2147483646 w 5438"/>
              <a:gd name="T23" fmla="*/ 2147483646 h 5494"/>
              <a:gd name="T24" fmla="*/ 2147483646 w 5438"/>
              <a:gd name="T25" fmla="*/ 2147483646 h 5494"/>
              <a:gd name="T26" fmla="*/ 2147483646 w 5438"/>
              <a:gd name="T27" fmla="*/ 2147483646 h 5494"/>
              <a:gd name="T28" fmla="*/ 2147483646 w 5438"/>
              <a:gd name="T29" fmla="*/ 2147483646 h 5494"/>
              <a:gd name="T30" fmla="*/ 2147483646 w 5438"/>
              <a:gd name="T31" fmla="*/ 2147483646 h 5494"/>
              <a:gd name="T32" fmla="*/ 2147483646 w 5438"/>
              <a:gd name="T33" fmla="*/ 2147483646 h 5494"/>
              <a:gd name="T34" fmla="*/ 2147483646 w 5438"/>
              <a:gd name="T35" fmla="*/ 2147483646 h 5494"/>
              <a:gd name="T36" fmla="*/ 2147483646 w 5438"/>
              <a:gd name="T37" fmla="*/ 2147483646 h 5494"/>
              <a:gd name="T38" fmla="*/ 2147483646 w 5438"/>
              <a:gd name="T39" fmla="*/ 2147483646 h 5494"/>
              <a:gd name="T40" fmla="*/ 2147483646 w 5438"/>
              <a:gd name="T41" fmla="*/ 2147483646 h 5494"/>
              <a:gd name="T42" fmla="*/ 2147483646 w 5438"/>
              <a:gd name="T43" fmla="*/ 2147483646 h 5494"/>
              <a:gd name="T44" fmla="*/ 2147483646 w 5438"/>
              <a:gd name="T45" fmla="*/ 2147483646 h 5494"/>
              <a:gd name="T46" fmla="*/ 2147483646 w 5438"/>
              <a:gd name="T47" fmla="*/ 2147483646 h 5494"/>
              <a:gd name="T48" fmla="*/ 2147483646 w 5438"/>
              <a:gd name="T49" fmla="*/ 2147483646 h 5494"/>
              <a:gd name="T50" fmla="*/ 2147483646 w 5438"/>
              <a:gd name="T51" fmla="*/ 2147483646 h 5494"/>
              <a:gd name="T52" fmla="*/ 2147483646 w 5438"/>
              <a:gd name="T53" fmla="*/ 2147483646 h 5494"/>
              <a:gd name="T54" fmla="*/ 2147483646 w 5438"/>
              <a:gd name="T55" fmla="*/ 2147483646 h 5494"/>
              <a:gd name="T56" fmla="*/ 2147483646 w 5438"/>
              <a:gd name="T57" fmla="*/ 2147483646 h 5494"/>
              <a:gd name="T58" fmla="*/ 2147483646 w 5438"/>
              <a:gd name="T59" fmla="*/ 2147483646 h 5494"/>
              <a:gd name="T60" fmla="*/ 2147483646 w 5438"/>
              <a:gd name="T61" fmla="*/ 2147483646 h 5494"/>
              <a:gd name="T62" fmla="*/ 2147483646 w 5438"/>
              <a:gd name="T63" fmla="*/ 2147483646 h 5494"/>
              <a:gd name="T64" fmla="*/ 2147483646 w 5438"/>
              <a:gd name="T65" fmla="*/ 2147483646 h 5494"/>
              <a:gd name="T66" fmla="*/ 2147483646 w 5438"/>
              <a:gd name="T67" fmla="*/ 2147483646 h 5494"/>
              <a:gd name="T68" fmla="*/ 2147483646 w 5438"/>
              <a:gd name="T69" fmla="*/ 2147483646 h 5494"/>
              <a:gd name="T70" fmla="*/ 2147483646 w 5438"/>
              <a:gd name="T71" fmla="*/ 2147483646 h 5494"/>
              <a:gd name="T72" fmla="*/ 2147483646 w 5438"/>
              <a:gd name="T73" fmla="*/ 2147483646 h 5494"/>
              <a:gd name="T74" fmla="*/ 2147483646 w 5438"/>
              <a:gd name="T75" fmla="*/ 2147483646 h 5494"/>
              <a:gd name="T76" fmla="*/ 2147483646 w 5438"/>
              <a:gd name="T77" fmla="*/ 2147483646 h 5494"/>
              <a:gd name="T78" fmla="*/ 2147483646 w 5438"/>
              <a:gd name="T79" fmla="*/ 2147483646 h 5494"/>
              <a:gd name="T80" fmla="*/ 2147483646 w 5438"/>
              <a:gd name="T81" fmla="*/ 2147483646 h 5494"/>
              <a:gd name="T82" fmla="*/ 2147483646 w 5438"/>
              <a:gd name="T83" fmla="*/ 2147483646 h 5494"/>
              <a:gd name="T84" fmla="*/ 2147483646 w 5438"/>
              <a:gd name="T85" fmla="*/ 2147483646 h 5494"/>
              <a:gd name="T86" fmla="*/ 2147483646 w 5438"/>
              <a:gd name="T87" fmla="*/ 2147483646 h 5494"/>
              <a:gd name="T88" fmla="*/ 2147483646 w 5438"/>
              <a:gd name="T89" fmla="*/ 2147483646 h 5494"/>
              <a:gd name="T90" fmla="*/ 2147483646 w 5438"/>
              <a:gd name="T91" fmla="*/ 2147483646 h 5494"/>
              <a:gd name="T92" fmla="*/ 2147483646 w 5438"/>
              <a:gd name="T93" fmla="*/ 2147483646 h 5494"/>
              <a:gd name="T94" fmla="*/ 2147483646 w 5438"/>
              <a:gd name="T95" fmla="*/ 2147483646 h 5494"/>
              <a:gd name="T96" fmla="*/ 2147483646 w 5438"/>
              <a:gd name="T97" fmla="*/ 2147483646 h 5494"/>
              <a:gd name="T98" fmla="*/ 2147483646 w 5438"/>
              <a:gd name="T99" fmla="*/ 2147483646 h 5494"/>
              <a:gd name="T100" fmla="*/ 2147483646 w 5438"/>
              <a:gd name="T101" fmla="*/ 2147483646 h 5494"/>
              <a:gd name="T102" fmla="*/ 2147483646 w 5438"/>
              <a:gd name="T103" fmla="*/ 2147483646 h 5494"/>
              <a:gd name="T104" fmla="*/ 2147483646 w 5438"/>
              <a:gd name="T105" fmla="*/ 2147483646 h 5494"/>
              <a:gd name="T106" fmla="*/ 2147483646 w 5438"/>
              <a:gd name="T107" fmla="*/ 2147483646 h 5494"/>
              <a:gd name="T108" fmla="*/ 2147483646 w 5438"/>
              <a:gd name="T109" fmla="*/ 2147483646 h 5494"/>
              <a:gd name="T110" fmla="*/ 2147483646 w 5438"/>
              <a:gd name="T111" fmla="*/ 2147483646 h 5494"/>
              <a:gd name="T112" fmla="*/ 2147483646 w 5438"/>
              <a:gd name="T113" fmla="*/ 2147483646 h 5494"/>
              <a:gd name="T114" fmla="*/ 2147483646 w 5438"/>
              <a:gd name="T115" fmla="*/ 2147483646 h 5494"/>
              <a:gd name="T116" fmla="*/ 2147483646 w 5438"/>
              <a:gd name="T117" fmla="*/ 2147483646 h 5494"/>
              <a:gd name="T118" fmla="*/ 2147483646 w 5438"/>
              <a:gd name="T119" fmla="*/ 2147483646 h 54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9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>
            <a:off x="7634850" y="4151149"/>
            <a:ext cx="373216" cy="411635"/>
          </a:xfrm>
          <a:custGeom>
            <a:gdLst>
              <a:gd name="T0" fmla="*/ 2147483646 w 4567"/>
              <a:gd name="T1" fmla="*/ 2147483646 h 5033"/>
              <a:gd name="T2" fmla="*/ 2147483646 w 4567"/>
              <a:gd name="T3" fmla="*/ 2147483646 h 5033"/>
              <a:gd name="T4" fmla="*/ 2147483646 w 4567"/>
              <a:gd name="T5" fmla="*/ 2147483646 h 5033"/>
              <a:gd name="T6" fmla="*/ 2147483646 w 4567"/>
              <a:gd name="T7" fmla="*/ 2147483646 h 5033"/>
              <a:gd name="T8" fmla="*/ 2147483646 w 4567"/>
              <a:gd name="T9" fmla="*/ 2147483646 h 5033"/>
              <a:gd name="T10" fmla="*/ 2147483646 w 4567"/>
              <a:gd name="T11" fmla="*/ 2147483646 h 5033"/>
              <a:gd name="T12" fmla="*/ 2147483646 w 4567"/>
              <a:gd name="T13" fmla="*/ 2147483646 h 5033"/>
              <a:gd name="T14" fmla="*/ 2147483646 w 4567"/>
              <a:gd name="T15" fmla="*/ 2147483646 h 5033"/>
              <a:gd name="T16" fmla="*/ 2147483646 w 4567"/>
              <a:gd name="T17" fmla="*/ 2147483646 h 5033"/>
              <a:gd name="T18" fmla="*/ 2147483646 w 4567"/>
              <a:gd name="T19" fmla="*/ 2147483646 h 5033"/>
              <a:gd name="T20" fmla="*/ 2147483646 w 4567"/>
              <a:gd name="T21" fmla="*/ 921901907 h 5033"/>
              <a:gd name="T22" fmla="*/ 2147483646 w 4567"/>
              <a:gd name="T23" fmla="*/ 108450632 h 5033"/>
              <a:gd name="T24" fmla="*/ 2147483646 w 4567"/>
              <a:gd name="T25" fmla="*/ 2147483646 h 5033"/>
              <a:gd name="T26" fmla="*/ 2147483646 w 4567"/>
              <a:gd name="T27" fmla="*/ 2147483646 h 5033"/>
              <a:gd name="T28" fmla="*/ 2147483646 w 4567"/>
              <a:gd name="T29" fmla="*/ 2147483646 h 5033"/>
              <a:gd name="T30" fmla="*/ 2147483646 w 4567"/>
              <a:gd name="T31" fmla="*/ 2147483646 h 5033"/>
              <a:gd name="T32" fmla="*/ 2147483646 w 4567"/>
              <a:gd name="T33" fmla="*/ 2147483646 h 5033"/>
              <a:gd name="T34" fmla="*/ 2147483646 w 4567"/>
              <a:gd name="T35" fmla="*/ 2147483646 h 5033"/>
              <a:gd name="T36" fmla="*/ 2147483646 w 4567"/>
              <a:gd name="T37" fmla="*/ 2147483646 h 5033"/>
              <a:gd name="T38" fmla="*/ 2147483646 w 4567"/>
              <a:gd name="T39" fmla="*/ 2147483646 h 5033"/>
              <a:gd name="T40" fmla="*/ 2147483646 w 4567"/>
              <a:gd name="T41" fmla="*/ 2147483646 h 5033"/>
              <a:gd name="T42" fmla="*/ 2147483646 w 4567"/>
              <a:gd name="T43" fmla="*/ 1464154688 h 5033"/>
              <a:gd name="T44" fmla="*/ 2147483646 w 4567"/>
              <a:gd name="T45" fmla="*/ 271198116 h 5033"/>
              <a:gd name="T46" fmla="*/ 2147483646 w 4567"/>
              <a:gd name="T47" fmla="*/ 2147483646 h 5033"/>
              <a:gd name="T48" fmla="*/ 2147483646 w 4567"/>
              <a:gd name="T49" fmla="*/ 2147483646 h 5033"/>
              <a:gd name="T50" fmla="*/ 2147483646 w 4567"/>
              <a:gd name="T51" fmla="*/ 2147483646 h 5033"/>
              <a:gd name="T52" fmla="*/ 486869580 w 4567"/>
              <a:gd name="T53" fmla="*/ 2147483646 h 5033"/>
              <a:gd name="T54" fmla="*/ 324532068 w 4567"/>
              <a:gd name="T55" fmla="*/ 2147483646 h 5033"/>
              <a:gd name="T56" fmla="*/ 2147483646 w 4567"/>
              <a:gd name="T57" fmla="*/ 2147483646 h 5033"/>
              <a:gd name="T58" fmla="*/ 2147483646 w 4567"/>
              <a:gd name="T59" fmla="*/ 2147483646 h 5033"/>
              <a:gd name="T60" fmla="*/ 2147483646 w 4567"/>
              <a:gd name="T61" fmla="*/ 2147483646 h 5033"/>
              <a:gd name="T62" fmla="*/ 2147483646 w 4567"/>
              <a:gd name="T63" fmla="*/ 2147483646 h 5033"/>
              <a:gd name="T64" fmla="*/ 2147483646 w 4567"/>
              <a:gd name="T65" fmla="*/ 2147483646 h 5033"/>
              <a:gd name="T66" fmla="*/ 2147483646 w 4567"/>
              <a:gd name="T67" fmla="*/ 2147483646 h 5033"/>
              <a:gd name="T68" fmla="*/ 2147483646 w 4567"/>
              <a:gd name="T69" fmla="*/ 2147483646 h 5033"/>
              <a:gd name="T70" fmla="*/ 2147483646 w 4567"/>
              <a:gd name="T71" fmla="*/ 2147483646 h 5033"/>
              <a:gd name="T72" fmla="*/ 2147483646 w 4567"/>
              <a:gd name="T73" fmla="*/ 2147483646 h 5033"/>
              <a:gd name="T74" fmla="*/ 2147483646 w 4567"/>
              <a:gd name="T75" fmla="*/ 2147483646 h 5033"/>
              <a:gd name="T76" fmla="*/ 2147483646 w 4567"/>
              <a:gd name="T77" fmla="*/ 2147483646 h 5033"/>
              <a:gd name="T78" fmla="*/ 2147483646 w 4567"/>
              <a:gd name="T79" fmla="*/ 2147483646 h 5033"/>
              <a:gd name="T80" fmla="*/ 2147483646 w 4567"/>
              <a:gd name="T81" fmla="*/ 2147483646 h 5033"/>
              <a:gd name="T82" fmla="*/ 2147483646 w 4567"/>
              <a:gd name="T83" fmla="*/ 2147483646 h 5033"/>
              <a:gd name="T84" fmla="*/ 2147483646 w 4567"/>
              <a:gd name="T85" fmla="*/ 2147483646 h 5033"/>
              <a:gd name="T86" fmla="*/ 2147483646 w 4567"/>
              <a:gd name="T87" fmla="*/ 2147483646 h 5033"/>
              <a:gd name="T88" fmla="*/ 2147483646 w 4567"/>
              <a:gd name="T89" fmla="*/ 2147483646 h 5033"/>
              <a:gd name="T90" fmla="*/ 2147483646 w 4567"/>
              <a:gd name="T91" fmla="*/ 2147483646 h 5033"/>
              <a:gd name="T92" fmla="*/ 2147483646 w 4567"/>
              <a:gd name="T93" fmla="*/ 2147483646 h 5033"/>
              <a:gd name="T94" fmla="*/ 2147483646 w 4567"/>
              <a:gd name="T95" fmla="*/ 2147483646 h 5033"/>
              <a:gd name="T96" fmla="*/ 2147483646 w 4567"/>
              <a:gd name="T97" fmla="*/ 2147483646 h 5033"/>
              <a:gd name="T98" fmla="*/ 2147483646 w 4567"/>
              <a:gd name="T99" fmla="*/ 2147483646 h 5033"/>
              <a:gd name="T100" fmla="*/ 2147483646 w 4567"/>
              <a:gd name="T101" fmla="*/ 2147483646 h 5033"/>
              <a:gd name="T102" fmla="*/ 2147483646 w 4567"/>
              <a:gd name="T103" fmla="*/ 2147483646 h 5033"/>
              <a:gd name="T104" fmla="*/ 2147483646 w 4567"/>
              <a:gd name="T105" fmla="*/ 2147483646 h 5033"/>
              <a:gd name="T106" fmla="*/ 2147483646 w 4567"/>
              <a:gd name="T107" fmla="*/ 2147483646 h 5033"/>
              <a:gd name="T108" fmla="*/ 2147483646 w 4567"/>
              <a:gd name="T109" fmla="*/ 2147483646 h 5033"/>
              <a:gd name="T110" fmla="*/ 2147483646 w 4567"/>
              <a:gd name="T111" fmla="*/ 2147483646 h 5033"/>
              <a:gd name="T112" fmla="*/ 2147483646 w 4567"/>
              <a:gd name="T113" fmla="*/ 2147483646 h 5033"/>
              <a:gd name="T114" fmla="*/ 2147483646 w 4567"/>
              <a:gd name="T115" fmla="*/ 2147483646 h 5033"/>
              <a:gd name="T116" fmla="*/ 2147483646 w 4567"/>
              <a:gd name="T117" fmla="*/ 2147483646 h 5033"/>
              <a:gd name="T118" fmla="*/ 2147483646 w 4567"/>
              <a:gd name="T119" fmla="*/ 2147483646 h 5033"/>
              <a:gd name="T120" fmla="*/ 2147483646 w 4567"/>
              <a:gd name="T121" fmla="*/ 2147483646 h 5033"/>
              <a:gd name="T122" fmla="*/ 2147483646 w 4567"/>
              <a:gd name="T123" fmla="*/ 2147483646 h 5033"/>
              <a:gd name="T124" fmla="*/ 2147483646 w 4567"/>
              <a:gd name="T125" fmla="*/ 2147483646 h 503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567" h="5033">
                <a:moveTo>
                  <a:pt x="48" y="5033"/>
                </a:moveTo>
                <a:lnTo>
                  <a:pt x="1419" y="2276"/>
                </a:lnTo>
                <a:lnTo>
                  <a:pt x="2108" y="2276"/>
                </a:lnTo>
                <a:lnTo>
                  <a:pt x="2108" y="5033"/>
                </a:lnTo>
                <a:lnTo>
                  <a:pt x="48" y="5033"/>
                </a:lnTo>
                <a:close/>
                <a:moveTo>
                  <a:pt x="2223" y="2260"/>
                </a:moveTo>
                <a:lnTo>
                  <a:pt x="2235" y="2256"/>
                </a:lnTo>
                <a:lnTo>
                  <a:pt x="2258" y="2265"/>
                </a:lnTo>
                <a:lnTo>
                  <a:pt x="2251" y="2248"/>
                </a:lnTo>
                <a:lnTo>
                  <a:pt x="2335" y="2214"/>
                </a:lnTo>
                <a:lnTo>
                  <a:pt x="2463" y="2157"/>
                </a:lnTo>
                <a:lnTo>
                  <a:pt x="2542" y="2121"/>
                </a:lnTo>
                <a:lnTo>
                  <a:pt x="2630" y="2081"/>
                </a:lnTo>
                <a:lnTo>
                  <a:pt x="2724" y="2036"/>
                </a:lnTo>
                <a:lnTo>
                  <a:pt x="2825" y="1988"/>
                </a:lnTo>
                <a:lnTo>
                  <a:pt x="2930" y="1934"/>
                </a:lnTo>
                <a:lnTo>
                  <a:pt x="3041" y="1878"/>
                </a:lnTo>
                <a:lnTo>
                  <a:pt x="3153" y="1817"/>
                </a:lnTo>
                <a:lnTo>
                  <a:pt x="3267" y="1754"/>
                </a:lnTo>
                <a:lnTo>
                  <a:pt x="3382" y="1688"/>
                </a:lnTo>
                <a:lnTo>
                  <a:pt x="3497" y="1618"/>
                </a:lnTo>
                <a:lnTo>
                  <a:pt x="3554" y="1583"/>
                </a:lnTo>
                <a:lnTo>
                  <a:pt x="3611" y="1547"/>
                </a:lnTo>
                <a:lnTo>
                  <a:pt x="3667" y="1510"/>
                </a:lnTo>
                <a:lnTo>
                  <a:pt x="3722" y="1473"/>
                </a:lnTo>
                <a:lnTo>
                  <a:pt x="3776" y="1435"/>
                </a:lnTo>
                <a:lnTo>
                  <a:pt x="3830" y="1397"/>
                </a:lnTo>
                <a:lnTo>
                  <a:pt x="3881" y="1358"/>
                </a:lnTo>
                <a:lnTo>
                  <a:pt x="3932" y="1318"/>
                </a:lnTo>
                <a:lnTo>
                  <a:pt x="3982" y="1279"/>
                </a:lnTo>
                <a:lnTo>
                  <a:pt x="4030" y="1240"/>
                </a:lnTo>
                <a:lnTo>
                  <a:pt x="4076" y="1199"/>
                </a:lnTo>
                <a:lnTo>
                  <a:pt x="4121" y="1159"/>
                </a:lnTo>
                <a:lnTo>
                  <a:pt x="4163" y="1117"/>
                </a:lnTo>
                <a:lnTo>
                  <a:pt x="4204" y="1077"/>
                </a:lnTo>
                <a:lnTo>
                  <a:pt x="4242" y="1035"/>
                </a:lnTo>
                <a:lnTo>
                  <a:pt x="4278" y="993"/>
                </a:lnTo>
                <a:lnTo>
                  <a:pt x="4311" y="952"/>
                </a:lnTo>
                <a:lnTo>
                  <a:pt x="4342" y="910"/>
                </a:lnTo>
                <a:lnTo>
                  <a:pt x="4371" y="867"/>
                </a:lnTo>
                <a:lnTo>
                  <a:pt x="4396" y="825"/>
                </a:lnTo>
                <a:lnTo>
                  <a:pt x="4418" y="784"/>
                </a:lnTo>
                <a:lnTo>
                  <a:pt x="4428" y="762"/>
                </a:lnTo>
                <a:lnTo>
                  <a:pt x="4437" y="741"/>
                </a:lnTo>
                <a:lnTo>
                  <a:pt x="4446" y="721"/>
                </a:lnTo>
                <a:lnTo>
                  <a:pt x="4453" y="699"/>
                </a:lnTo>
                <a:lnTo>
                  <a:pt x="4460" y="678"/>
                </a:lnTo>
                <a:lnTo>
                  <a:pt x="4465" y="657"/>
                </a:lnTo>
                <a:lnTo>
                  <a:pt x="4469" y="636"/>
                </a:lnTo>
                <a:lnTo>
                  <a:pt x="4474" y="615"/>
                </a:lnTo>
                <a:lnTo>
                  <a:pt x="4477" y="594"/>
                </a:lnTo>
                <a:lnTo>
                  <a:pt x="4479" y="573"/>
                </a:lnTo>
                <a:lnTo>
                  <a:pt x="4480" y="551"/>
                </a:lnTo>
                <a:lnTo>
                  <a:pt x="4480" y="531"/>
                </a:lnTo>
                <a:lnTo>
                  <a:pt x="4480" y="510"/>
                </a:lnTo>
                <a:lnTo>
                  <a:pt x="4478" y="490"/>
                </a:lnTo>
                <a:lnTo>
                  <a:pt x="4475" y="468"/>
                </a:lnTo>
                <a:lnTo>
                  <a:pt x="4471" y="448"/>
                </a:lnTo>
                <a:lnTo>
                  <a:pt x="4466" y="428"/>
                </a:lnTo>
                <a:lnTo>
                  <a:pt x="4460" y="406"/>
                </a:lnTo>
                <a:lnTo>
                  <a:pt x="4453" y="386"/>
                </a:lnTo>
                <a:lnTo>
                  <a:pt x="4444" y="366"/>
                </a:lnTo>
                <a:lnTo>
                  <a:pt x="4436" y="345"/>
                </a:lnTo>
                <a:lnTo>
                  <a:pt x="4425" y="325"/>
                </a:lnTo>
                <a:lnTo>
                  <a:pt x="4413" y="305"/>
                </a:lnTo>
                <a:lnTo>
                  <a:pt x="4400" y="285"/>
                </a:lnTo>
                <a:lnTo>
                  <a:pt x="4387" y="264"/>
                </a:lnTo>
                <a:lnTo>
                  <a:pt x="4372" y="244"/>
                </a:lnTo>
                <a:lnTo>
                  <a:pt x="4355" y="224"/>
                </a:lnTo>
                <a:lnTo>
                  <a:pt x="4337" y="205"/>
                </a:lnTo>
                <a:lnTo>
                  <a:pt x="4319" y="185"/>
                </a:lnTo>
                <a:lnTo>
                  <a:pt x="4299" y="164"/>
                </a:lnTo>
                <a:lnTo>
                  <a:pt x="4279" y="147"/>
                </a:lnTo>
                <a:lnTo>
                  <a:pt x="4257" y="129"/>
                </a:lnTo>
                <a:lnTo>
                  <a:pt x="4237" y="112"/>
                </a:lnTo>
                <a:lnTo>
                  <a:pt x="4217" y="98"/>
                </a:lnTo>
                <a:lnTo>
                  <a:pt x="4196" y="83"/>
                </a:lnTo>
                <a:lnTo>
                  <a:pt x="4175" y="70"/>
                </a:lnTo>
                <a:lnTo>
                  <a:pt x="4154" y="58"/>
                </a:lnTo>
                <a:lnTo>
                  <a:pt x="4134" y="48"/>
                </a:lnTo>
                <a:lnTo>
                  <a:pt x="4112" y="38"/>
                </a:lnTo>
                <a:lnTo>
                  <a:pt x="4092" y="30"/>
                </a:lnTo>
                <a:lnTo>
                  <a:pt x="4071" y="23"/>
                </a:lnTo>
                <a:lnTo>
                  <a:pt x="4049" y="17"/>
                </a:lnTo>
                <a:lnTo>
                  <a:pt x="4029" y="12"/>
                </a:lnTo>
                <a:lnTo>
                  <a:pt x="4007" y="7"/>
                </a:lnTo>
                <a:lnTo>
                  <a:pt x="3986" y="4"/>
                </a:lnTo>
                <a:lnTo>
                  <a:pt x="3966" y="1"/>
                </a:lnTo>
                <a:lnTo>
                  <a:pt x="3944" y="0"/>
                </a:lnTo>
                <a:lnTo>
                  <a:pt x="3923" y="0"/>
                </a:lnTo>
                <a:lnTo>
                  <a:pt x="3903" y="1"/>
                </a:lnTo>
                <a:lnTo>
                  <a:pt x="3881" y="2"/>
                </a:lnTo>
                <a:lnTo>
                  <a:pt x="3860" y="5"/>
                </a:lnTo>
                <a:lnTo>
                  <a:pt x="3838" y="8"/>
                </a:lnTo>
                <a:lnTo>
                  <a:pt x="3818" y="12"/>
                </a:lnTo>
                <a:lnTo>
                  <a:pt x="3797" y="18"/>
                </a:lnTo>
                <a:lnTo>
                  <a:pt x="3775" y="23"/>
                </a:lnTo>
                <a:lnTo>
                  <a:pt x="3755" y="30"/>
                </a:lnTo>
                <a:lnTo>
                  <a:pt x="3734" y="38"/>
                </a:lnTo>
                <a:lnTo>
                  <a:pt x="3712" y="47"/>
                </a:lnTo>
                <a:lnTo>
                  <a:pt x="3670" y="66"/>
                </a:lnTo>
                <a:lnTo>
                  <a:pt x="3629" y="87"/>
                </a:lnTo>
                <a:lnTo>
                  <a:pt x="3587" y="112"/>
                </a:lnTo>
                <a:lnTo>
                  <a:pt x="3545" y="139"/>
                </a:lnTo>
                <a:lnTo>
                  <a:pt x="3504" y="170"/>
                </a:lnTo>
                <a:lnTo>
                  <a:pt x="3463" y="203"/>
                </a:lnTo>
                <a:lnTo>
                  <a:pt x="3422" y="238"/>
                </a:lnTo>
                <a:lnTo>
                  <a:pt x="3381" y="276"/>
                </a:lnTo>
                <a:lnTo>
                  <a:pt x="3341" y="316"/>
                </a:lnTo>
                <a:lnTo>
                  <a:pt x="3301" y="357"/>
                </a:lnTo>
                <a:lnTo>
                  <a:pt x="3261" y="400"/>
                </a:lnTo>
                <a:lnTo>
                  <a:pt x="3222" y="445"/>
                </a:lnTo>
                <a:lnTo>
                  <a:pt x="3184" y="493"/>
                </a:lnTo>
                <a:lnTo>
                  <a:pt x="3144" y="541"/>
                </a:lnTo>
                <a:lnTo>
                  <a:pt x="3106" y="591"/>
                </a:lnTo>
                <a:lnTo>
                  <a:pt x="3069" y="642"/>
                </a:lnTo>
                <a:lnTo>
                  <a:pt x="3032" y="694"/>
                </a:lnTo>
                <a:lnTo>
                  <a:pt x="2995" y="747"/>
                </a:lnTo>
                <a:lnTo>
                  <a:pt x="2959" y="800"/>
                </a:lnTo>
                <a:lnTo>
                  <a:pt x="2924" y="855"/>
                </a:lnTo>
                <a:lnTo>
                  <a:pt x="2888" y="911"/>
                </a:lnTo>
                <a:lnTo>
                  <a:pt x="2854" y="967"/>
                </a:lnTo>
                <a:lnTo>
                  <a:pt x="2787" y="1079"/>
                </a:lnTo>
                <a:lnTo>
                  <a:pt x="2724" y="1192"/>
                </a:lnTo>
                <a:lnTo>
                  <a:pt x="2662" y="1305"/>
                </a:lnTo>
                <a:lnTo>
                  <a:pt x="2605" y="1416"/>
                </a:lnTo>
                <a:lnTo>
                  <a:pt x="2550" y="1524"/>
                </a:lnTo>
                <a:lnTo>
                  <a:pt x="2499" y="1629"/>
                </a:lnTo>
                <a:lnTo>
                  <a:pt x="2451" y="1729"/>
                </a:lnTo>
                <a:lnTo>
                  <a:pt x="2407" y="1823"/>
                </a:lnTo>
                <a:lnTo>
                  <a:pt x="2368" y="1911"/>
                </a:lnTo>
                <a:lnTo>
                  <a:pt x="2333" y="1992"/>
                </a:lnTo>
                <a:lnTo>
                  <a:pt x="2276" y="2126"/>
                </a:lnTo>
                <a:lnTo>
                  <a:pt x="2239" y="2217"/>
                </a:lnTo>
                <a:lnTo>
                  <a:pt x="2200" y="2123"/>
                </a:lnTo>
                <a:lnTo>
                  <a:pt x="2143" y="1988"/>
                </a:lnTo>
                <a:lnTo>
                  <a:pt x="2107" y="1907"/>
                </a:lnTo>
                <a:lnTo>
                  <a:pt x="2068" y="1817"/>
                </a:lnTo>
                <a:lnTo>
                  <a:pt x="2024" y="1723"/>
                </a:lnTo>
                <a:lnTo>
                  <a:pt x="1976" y="1623"/>
                </a:lnTo>
                <a:lnTo>
                  <a:pt x="1925" y="1518"/>
                </a:lnTo>
                <a:lnTo>
                  <a:pt x="1870" y="1410"/>
                </a:lnTo>
                <a:lnTo>
                  <a:pt x="1812" y="1299"/>
                </a:lnTo>
                <a:lnTo>
                  <a:pt x="1751" y="1187"/>
                </a:lnTo>
                <a:lnTo>
                  <a:pt x="1687" y="1074"/>
                </a:lnTo>
                <a:lnTo>
                  <a:pt x="1620" y="962"/>
                </a:lnTo>
                <a:lnTo>
                  <a:pt x="1586" y="908"/>
                </a:lnTo>
                <a:lnTo>
                  <a:pt x="1551" y="852"/>
                </a:lnTo>
                <a:lnTo>
                  <a:pt x="1516" y="798"/>
                </a:lnTo>
                <a:lnTo>
                  <a:pt x="1480" y="744"/>
                </a:lnTo>
                <a:lnTo>
                  <a:pt x="1443" y="692"/>
                </a:lnTo>
                <a:lnTo>
                  <a:pt x="1406" y="640"/>
                </a:lnTo>
                <a:lnTo>
                  <a:pt x="1369" y="590"/>
                </a:lnTo>
                <a:lnTo>
                  <a:pt x="1331" y="540"/>
                </a:lnTo>
                <a:lnTo>
                  <a:pt x="1293" y="492"/>
                </a:lnTo>
                <a:lnTo>
                  <a:pt x="1254" y="445"/>
                </a:lnTo>
                <a:lnTo>
                  <a:pt x="1214" y="400"/>
                </a:lnTo>
                <a:lnTo>
                  <a:pt x="1175" y="357"/>
                </a:lnTo>
                <a:lnTo>
                  <a:pt x="1135" y="316"/>
                </a:lnTo>
                <a:lnTo>
                  <a:pt x="1095" y="276"/>
                </a:lnTo>
                <a:lnTo>
                  <a:pt x="1055" y="239"/>
                </a:lnTo>
                <a:lnTo>
                  <a:pt x="1013" y="205"/>
                </a:lnTo>
                <a:lnTo>
                  <a:pt x="973" y="173"/>
                </a:lnTo>
                <a:lnTo>
                  <a:pt x="931" y="143"/>
                </a:lnTo>
                <a:lnTo>
                  <a:pt x="890" y="116"/>
                </a:lnTo>
                <a:lnTo>
                  <a:pt x="849" y="91"/>
                </a:lnTo>
                <a:lnTo>
                  <a:pt x="807" y="69"/>
                </a:lnTo>
                <a:lnTo>
                  <a:pt x="765" y="50"/>
                </a:lnTo>
                <a:lnTo>
                  <a:pt x="744" y="42"/>
                </a:lnTo>
                <a:lnTo>
                  <a:pt x="724" y="35"/>
                </a:lnTo>
                <a:lnTo>
                  <a:pt x="702" y="27"/>
                </a:lnTo>
                <a:lnTo>
                  <a:pt x="681" y="22"/>
                </a:lnTo>
                <a:lnTo>
                  <a:pt x="661" y="17"/>
                </a:lnTo>
                <a:lnTo>
                  <a:pt x="639" y="12"/>
                </a:lnTo>
                <a:lnTo>
                  <a:pt x="618" y="10"/>
                </a:lnTo>
                <a:lnTo>
                  <a:pt x="598" y="7"/>
                </a:lnTo>
                <a:lnTo>
                  <a:pt x="576" y="5"/>
                </a:lnTo>
                <a:lnTo>
                  <a:pt x="555" y="5"/>
                </a:lnTo>
                <a:lnTo>
                  <a:pt x="534" y="5"/>
                </a:lnTo>
                <a:lnTo>
                  <a:pt x="513" y="6"/>
                </a:lnTo>
                <a:lnTo>
                  <a:pt x="493" y="8"/>
                </a:lnTo>
                <a:lnTo>
                  <a:pt x="471" y="12"/>
                </a:lnTo>
                <a:lnTo>
                  <a:pt x="450" y="17"/>
                </a:lnTo>
                <a:lnTo>
                  <a:pt x="430" y="22"/>
                </a:lnTo>
                <a:lnTo>
                  <a:pt x="408" y="29"/>
                </a:lnTo>
                <a:lnTo>
                  <a:pt x="388" y="36"/>
                </a:lnTo>
                <a:lnTo>
                  <a:pt x="367" y="44"/>
                </a:lnTo>
                <a:lnTo>
                  <a:pt x="346" y="54"/>
                </a:lnTo>
                <a:lnTo>
                  <a:pt x="325" y="64"/>
                </a:lnTo>
                <a:lnTo>
                  <a:pt x="305" y="75"/>
                </a:lnTo>
                <a:lnTo>
                  <a:pt x="284" y="88"/>
                </a:lnTo>
                <a:lnTo>
                  <a:pt x="263" y="102"/>
                </a:lnTo>
                <a:lnTo>
                  <a:pt x="243" y="118"/>
                </a:lnTo>
                <a:lnTo>
                  <a:pt x="223" y="133"/>
                </a:lnTo>
                <a:lnTo>
                  <a:pt x="202" y="151"/>
                </a:lnTo>
                <a:lnTo>
                  <a:pt x="181" y="169"/>
                </a:lnTo>
                <a:lnTo>
                  <a:pt x="162" y="189"/>
                </a:lnTo>
                <a:lnTo>
                  <a:pt x="143" y="208"/>
                </a:lnTo>
                <a:lnTo>
                  <a:pt x="125" y="229"/>
                </a:lnTo>
                <a:lnTo>
                  <a:pt x="108" y="249"/>
                </a:lnTo>
                <a:lnTo>
                  <a:pt x="94" y="268"/>
                </a:lnTo>
                <a:lnTo>
                  <a:pt x="80" y="288"/>
                </a:lnTo>
                <a:lnTo>
                  <a:pt x="67" y="309"/>
                </a:lnTo>
                <a:lnTo>
                  <a:pt x="56" y="329"/>
                </a:lnTo>
                <a:lnTo>
                  <a:pt x="45" y="349"/>
                </a:lnTo>
                <a:lnTo>
                  <a:pt x="36" y="369"/>
                </a:lnTo>
                <a:lnTo>
                  <a:pt x="27" y="389"/>
                </a:lnTo>
                <a:lnTo>
                  <a:pt x="20" y="411"/>
                </a:lnTo>
                <a:lnTo>
                  <a:pt x="14" y="431"/>
                </a:lnTo>
                <a:lnTo>
                  <a:pt x="9" y="451"/>
                </a:lnTo>
                <a:lnTo>
                  <a:pt x="6" y="472"/>
                </a:lnTo>
                <a:lnTo>
                  <a:pt x="2" y="493"/>
                </a:lnTo>
                <a:lnTo>
                  <a:pt x="1" y="513"/>
                </a:lnTo>
                <a:lnTo>
                  <a:pt x="0" y="535"/>
                </a:lnTo>
                <a:lnTo>
                  <a:pt x="0" y="555"/>
                </a:lnTo>
                <a:lnTo>
                  <a:pt x="1" y="576"/>
                </a:lnTo>
                <a:lnTo>
                  <a:pt x="3" y="597"/>
                </a:lnTo>
                <a:lnTo>
                  <a:pt x="6" y="618"/>
                </a:lnTo>
                <a:lnTo>
                  <a:pt x="9" y="638"/>
                </a:lnTo>
                <a:lnTo>
                  <a:pt x="14" y="660"/>
                </a:lnTo>
                <a:lnTo>
                  <a:pt x="20" y="681"/>
                </a:lnTo>
                <a:lnTo>
                  <a:pt x="27" y="702"/>
                </a:lnTo>
                <a:lnTo>
                  <a:pt x="34" y="723"/>
                </a:lnTo>
                <a:lnTo>
                  <a:pt x="43" y="744"/>
                </a:lnTo>
                <a:lnTo>
                  <a:pt x="51" y="765"/>
                </a:lnTo>
                <a:lnTo>
                  <a:pt x="61" y="786"/>
                </a:lnTo>
                <a:lnTo>
                  <a:pt x="83" y="828"/>
                </a:lnTo>
                <a:lnTo>
                  <a:pt x="108" y="869"/>
                </a:lnTo>
                <a:lnTo>
                  <a:pt x="136" y="911"/>
                </a:lnTo>
                <a:lnTo>
                  <a:pt x="167" y="954"/>
                </a:lnTo>
                <a:lnTo>
                  <a:pt x="200" y="994"/>
                </a:lnTo>
                <a:lnTo>
                  <a:pt x="236" y="1036"/>
                </a:lnTo>
                <a:lnTo>
                  <a:pt x="273" y="1078"/>
                </a:lnTo>
                <a:lnTo>
                  <a:pt x="313" y="1118"/>
                </a:lnTo>
                <a:lnTo>
                  <a:pt x="356" y="1160"/>
                </a:lnTo>
                <a:lnTo>
                  <a:pt x="400" y="1200"/>
                </a:lnTo>
                <a:lnTo>
                  <a:pt x="445" y="1240"/>
                </a:lnTo>
                <a:lnTo>
                  <a:pt x="493" y="1280"/>
                </a:lnTo>
                <a:lnTo>
                  <a:pt x="543" y="1320"/>
                </a:lnTo>
                <a:lnTo>
                  <a:pt x="593" y="1359"/>
                </a:lnTo>
                <a:lnTo>
                  <a:pt x="645" y="1397"/>
                </a:lnTo>
                <a:lnTo>
                  <a:pt x="698" y="1435"/>
                </a:lnTo>
                <a:lnTo>
                  <a:pt x="752" y="1473"/>
                </a:lnTo>
                <a:lnTo>
                  <a:pt x="807" y="1510"/>
                </a:lnTo>
                <a:lnTo>
                  <a:pt x="862" y="1547"/>
                </a:lnTo>
                <a:lnTo>
                  <a:pt x="919" y="1584"/>
                </a:lnTo>
                <a:lnTo>
                  <a:pt x="975" y="1618"/>
                </a:lnTo>
                <a:lnTo>
                  <a:pt x="1089" y="1688"/>
                </a:lnTo>
                <a:lnTo>
                  <a:pt x="1205" y="1754"/>
                </a:lnTo>
                <a:lnTo>
                  <a:pt x="1319" y="1817"/>
                </a:lnTo>
                <a:lnTo>
                  <a:pt x="1431" y="1878"/>
                </a:lnTo>
                <a:lnTo>
                  <a:pt x="1541" y="1934"/>
                </a:lnTo>
                <a:lnTo>
                  <a:pt x="1646" y="1988"/>
                </a:lnTo>
                <a:lnTo>
                  <a:pt x="1746" y="2036"/>
                </a:lnTo>
                <a:lnTo>
                  <a:pt x="1842" y="2082"/>
                </a:lnTo>
                <a:lnTo>
                  <a:pt x="1930" y="2122"/>
                </a:lnTo>
                <a:lnTo>
                  <a:pt x="2010" y="2159"/>
                </a:lnTo>
                <a:lnTo>
                  <a:pt x="2139" y="2216"/>
                </a:lnTo>
                <a:lnTo>
                  <a:pt x="2225" y="2252"/>
                </a:lnTo>
                <a:lnTo>
                  <a:pt x="2223" y="2260"/>
                </a:lnTo>
                <a:close/>
                <a:moveTo>
                  <a:pt x="2470" y="2011"/>
                </a:moveTo>
                <a:lnTo>
                  <a:pt x="2470" y="2011"/>
                </a:lnTo>
                <a:lnTo>
                  <a:pt x="2481" y="1985"/>
                </a:lnTo>
                <a:lnTo>
                  <a:pt x="2511" y="1913"/>
                </a:lnTo>
                <a:lnTo>
                  <a:pt x="2557" y="1802"/>
                </a:lnTo>
                <a:lnTo>
                  <a:pt x="2587" y="1734"/>
                </a:lnTo>
                <a:lnTo>
                  <a:pt x="2620" y="1659"/>
                </a:lnTo>
                <a:lnTo>
                  <a:pt x="2658" y="1578"/>
                </a:lnTo>
                <a:lnTo>
                  <a:pt x="2699" y="1493"/>
                </a:lnTo>
                <a:lnTo>
                  <a:pt x="2743" y="1404"/>
                </a:lnTo>
                <a:lnTo>
                  <a:pt x="2789" y="1312"/>
                </a:lnTo>
                <a:lnTo>
                  <a:pt x="2839" y="1218"/>
                </a:lnTo>
                <a:lnTo>
                  <a:pt x="2893" y="1123"/>
                </a:lnTo>
                <a:lnTo>
                  <a:pt x="2948" y="1029"/>
                </a:lnTo>
                <a:lnTo>
                  <a:pt x="3006" y="935"/>
                </a:lnTo>
                <a:lnTo>
                  <a:pt x="3035" y="888"/>
                </a:lnTo>
                <a:lnTo>
                  <a:pt x="3066" y="843"/>
                </a:lnTo>
                <a:lnTo>
                  <a:pt x="3095" y="799"/>
                </a:lnTo>
                <a:lnTo>
                  <a:pt x="3128" y="755"/>
                </a:lnTo>
                <a:lnTo>
                  <a:pt x="3159" y="712"/>
                </a:lnTo>
                <a:lnTo>
                  <a:pt x="3191" y="671"/>
                </a:lnTo>
                <a:lnTo>
                  <a:pt x="3223" y="630"/>
                </a:lnTo>
                <a:lnTo>
                  <a:pt x="3256" y="591"/>
                </a:lnTo>
                <a:lnTo>
                  <a:pt x="3288" y="553"/>
                </a:lnTo>
                <a:lnTo>
                  <a:pt x="3322" y="517"/>
                </a:lnTo>
                <a:lnTo>
                  <a:pt x="3356" y="482"/>
                </a:lnTo>
                <a:lnTo>
                  <a:pt x="3390" y="450"/>
                </a:lnTo>
                <a:lnTo>
                  <a:pt x="3424" y="419"/>
                </a:lnTo>
                <a:lnTo>
                  <a:pt x="3459" y="391"/>
                </a:lnTo>
                <a:lnTo>
                  <a:pt x="3493" y="364"/>
                </a:lnTo>
                <a:lnTo>
                  <a:pt x="3528" y="341"/>
                </a:lnTo>
                <a:lnTo>
                  <a:pt x="3563" y="319"/>
                </a:lnTo>
                <a:lnTo>
                  <a:pt x="3598" y="301"/>
                </a:lnTo>
                <a:lnTo>
                  <a:pt x="3634" y="285"/>
                </a:lnTo>
                <a:lnTo>
                  <a:pt x="3668" y="272"/>
                </a:lnTo>
                <a:lnTo>
                  <a:pt x="3686" y="266"/>
                </a:lnTo>
                <a:lnTo>
                  <a:pt x="3704" y="261"/>
                </a:lnTo>
                <a:lnTo>
                  <a:pt x="3722" y="257"/>
                </a:lnTo>
                <a:lnTo>
                  <a:pt x="3740" y="254"/>
                </a:lnTo>
                <a:lnTo>
                  <a:pt x="3757" y="251"/>
                </a:lnTo>
                <a:lnTo>
                  <a:pt x="3774" y="250"/>
                </a:lnTo>
                <a:lnTo>
                  <a:pt x="3792" y="249"/>
                </a:lnTo>
                <a:lnTo>
                  <a:pt x="3810" y="249"/>
                </a:lnTo>
                <a:lnTo>
                  <a:pt x="3828" y="250"/>
                </a:lnTo>
                <a:lnTo>
                  <a:pt x="3846" y="251"/>
                </a:lnTo>
                <a:lnTo>
                  <a:pt x="3863" y="255"/>
                </a:lnTo>
                <a:lnTo>
                  <a:pt x="3881" y="258"/>
                </a:lnTo>
                <a:lnTo>
                  <a:pt x="3898" y="263"/>
                </a:lnTo>
                <a:lnTo>
                  <a:pt x="3916" y="268"/>
                </a:lnTo>
                <a:lnTo>
                  <a:pt x="3934" y="275"/>
                </a:lnTo>
                <a:lnTo>
                  <a:pt x="3951" y="282"/>
                </a:lnTo>
                <a:lnTo>
                  <a:pt x="3968" y="291"/>
                </a:lnTo>
                <a:lnTo>
                  <a:pt x="3986" y="300"/>
                </a:lnTo>
                <a:lnTo>
                  <a:pt x="4004" y="310"/>
                </a:lnTo>
                <a:lnTo>
                  <a:pt x="4021" y="322"/>
                </a:lnTo>
                <a:lnTo>
                  <a:pt x="4038" y="334"/>
                </a:lnTo>
                <a:lnTo>
                  <a:pt x="4056" y="348"/>
                </a:lnTo>
                <a:lnTo>
                  <a:pt x="4073" y="362"/>
                </a:lnTo>
                <a:lnTo>
                  <a:pt x="4090" y="378"/>
                </a:lnTo>
                <a:lnTo>
                  <a:pt x="4106" y="394"/>
                </a:lnTo>
                <a:lnTo>
                  <a:pt x="4122" y="410"/>
                </a:lnTo>
                <a:lnTo>
                  <a:pt x="4137" y="426"/>
                </a:lnTo>
                <a:lnTo>
                  <a:pt x="4150" y="443"/>
                </a:lnTo>
                <a:lnTo>
                  <a:pt x="4162" y="460"/>
                </a:lnTo>
                <a:lnTo>
                  <a:pt x="4173" y="476"/>
                </a:lnTo>
                <a:lnTo>
                  <a:pt x="4184" y="493"/>
                </a:lnTo>
                <a:lnTo>
                  <a:pt x="4193" y="510"/>
                </a:lnTo>
                <a:lnTo>
                  <a:pt x="4201" y="526"/>
                </a:lnTo>
                <a:lnTo>
                  <a:pt x="4209" y="544"/>
                </a:lnTo>
                <a:lnTo>
                  <a:pt x="4215" y="561"/>
                </a:lnTo>
                <a:lnTo>
                  <a:pt x="4219" y="578"/>
                </a:lnTo>
                <a:lnTo>
                  <a:pt x="4224" y="594"/>
                </a:lnTo>
                <a:lnTo>
                  <a:pt x="4226" y="612"/>
                </a:lnTo>
                <a:lnTo>
                  <a:pt x="4230" y="629"/>
                </a:lnTo>
                <a:lnTo>
                  <a:pt x="4231" y="647"/>
                </a:lnTo>
                <a:lnTo>
                  <a:pt x="4231" y="663"/>
                </a:lnTo>
                <a:lnTo>
                  <a:pt x="4231" y="681"/>
                </a:lnTo>
                <a:lnTo>
                  <a:pt x="4230" y="698"/>
                </a:lnTo>
                <a:lnTo>
                  <a:pt x="4229" y="716"/>
                </a:lnTo>
                <a:lnTo>
                  <a:pt x="4225" y="732"/>
                </a:lnTo>
                <a:lnTo>
                  <a:pt x="4222" y="750"/>
                </a:lnTo>
                <a:lnTo>
                  <a:pt x="4218" y="768"/>
                </a:lnTo>
                <a:lnTo>
                  <a:pt x="4213" y="785"/>
                </a:lnTo>
                <a:lnTo>
                  <a:pt x="4200" y="821"/>
                </a:lnTo>
                <a:lnTo>
                  <a:pt x="4185" y="855"/>
                </a:lnTo>
                <a:lnTo>
                  <a:pt x="4167" y="890"/>
                </a:lnTo>
                <a:lnTo>
                  <a:pt x="4147" y="924"/>
                </a:lnTo>
                <a:lnTo>
                  <a:pt x="4123" y="960"/>
                </a:lnTo>
                <a:lnTo>
                  <a:pt x="4098" y="994"/>
                </a:lnTo>
                <a:lnTo>
                  <a:pt x="4069" y="1029"/>
                </a:lnTo>
                <a:lnTo>
                  <a:pt x="4040" y="1064"/>
                </a:lnTo>
                <a:lnTo>
                  <a:pt x="4007" y="1097"/>
                </a:lnTo>
                <a:lnTo>
                  <a:pt x="3973" y="1131"/>
                </a:lnTo>
                <a:lnTo>
                  <a:pt x="3937" y="1165"/>
                </a:lnTo>
                <a:lnTo>
                  <a:pt x="3900" y="1198"/>
                </a:lnTo>
                <a:lnTo>
                  <a:pt x="3861" y="1231"/>
                </a:lnTo>
                <a:lnTo>
                  <a:pt x="3821" y="1265"/>
                </a:lnTo>
                <a:lnTo>
                  <a:pt x="3779" y="1297"/>
                </a:lnTo>
                <a:lnTo>
                  <a:pt x="3736" y="1329"/>
                </a:lnTo>
                <a:lnTo>
                  <a:pt x="3692" y="1361"/>
                </a:lnTo>
                <a:lnTo>
                  <a:pt x="3648" y="1392"/>
                </a:lnTo>
                <a:lnTo>
                  <a:pt x="3601" y="1423"/>
                </a:lnTo>
                <a:lnTo>
                  <a:pt x="3555" y="1454"/>
                </a:lnTo>
                <a:lnTo>
                  <a:pt x="3461" y="1514"/>
                </a:lnTo>
                <a:lnTo>
                  <a:pt x="3367" y="1571"/>
                </a:lnTo>
                <a:lnTo>
                  <a:pt x="3270" y="1626"/>
                </a:lnTo>
                <a:lnTo>
                  <a:pt x="3176" y="1677"/>
                </a:lnTo>
                <a:lnTo>
                  <a:pt x="3084" y="1726"/>
                </a:lnTo>
                <a:lnTo>
                  <a:pt x="2994" y="1772"/>
                </a:lnTo>
                <a:lnTo>
                  <a:pt x="2909" y="1815"/>
                </a:lnTo>
                <a:lnTo>
                  <a:pt x="2828" y="1853"/>
                </a:lnTo>
                <a:lnTo>
                  <a:pt x="2751" y="1889"/>
                </a:lnTo>
                <a:lnTo>
                  <a:pt x="2683" y="1920"/>
                </a:lnTo>
                <a:lnTo>
                  <a:pt x="2570" y="1970"/>
                </a:lnTo>
                <a:lnTo>
                  <a:pt x="2498" y="2001"/>
                </a:lnTo>
                <a:lnTo>
                  <a:pt x="2470" y="2011"/>
                </a:lnTo>
                <a:close/>
                <a:moveTo>
                  <a:pt x="2010" y="2016"/>
                </a:moveTo>
                <a:lnTo>
                  <a:pt x="2010" y="2016"/>
                </a:lnTo>
                <a:lnTo>
                  <a:pt x="1983" y="2006"/>
                </a:lnTo>
                <a:lnTo>
                  <a:pt x="1910" y="1975"/>
                </a:lnTo>
                <a:lnTo>
                  <a:pt x="1797" y="1925"/>
                </a:lnTo>
                <a:lnTo>
                  <a:pt x="1729" y="1894"/>
                </a:lnTo>
                <a:lnTo>
                  <a:pt x="1654" y="1858"/>
                </a:lnTo>
                <a:lnTo>
                  <a:pt x="1571" y="1820"/>
                </a:lnTo>
                <a:lnTo>
                  <a:pt x="1486" y="1777"/>
                </a:lnTo>
                <a:lnTo>
                  <a:pt x="1396" y="1730"/>
                </a:lnTo>
                <a:lnTo>
                  <a:pt x="1304" y="1682"/>
                </a:lnTo>
                <a:lnTo>
                  <a:pt x="1210" y="1630"/>
                </a:lnTo>
                <a:lnTo>
                  <a:pt x="1114" y="1576"/>
                </a:lnTo>
                <a:lnTo>
                  <a:pt x="1019" y="1518"/>
                </a:lnTo>
                <a:lnTo>
                  <a:pt x="925" y="1459"/>
                </a:lnTo>
                <a:lnTo>
                  <a:pt x="879" y="1428"/>
                </a:lnTo>
                <a:lnTo>
                  <a:pt x="833" y="1397"/>
                </a:lnTo>
                <a:lnTo>
                  <a:pt x="788" y="1366"/>
                </a:lnTo>
                <a:lnTo>
                  <a:pt x="744" y="1334"/>
                </a:lnTo>
                <a:lnTo>
                  <a:pt x="701" y="1302"/>
                </a:lnTo>
                <a:lnTo>
                  <a:pt x="659" y="1270"/>
                </a:lnTo>
                <a:lnTo>
                  <a:pt x="619" y="1236"/>
                </a:lnTo>
                <a:lnTo>
                  <a:pt x="580" y="1203"/>
                </a:lnTo>
                <a:lnTo>
                  <a:pt x="543" y="1170"/>
                </a:lnTo>
                <a:lnTo>
                  <a:pt x="507" y="1136"/>
                </a:lnTo>
                <a:lnTo>
                  <a:pt x="473" y="1102"/>
                </a:lnTo>
                <a:lnTo>
                  <a:pt x="440" y="1068"/>
                </a:lnTo>
                <a:lnTo>
                  <a:pt x="411" y="1034"/>
                </a:lnTo>
                <a:lnTo>
                  <a:pt x="383" y="999"/>
                </a:lnTo>
                <a:lnTo>
                  <a:pt x="357" y="965"/>
                </a:lnTo>
                <a:lnTo>
                  <a:pt x="333" y="930"/>
                </a:lnTo>
                <a:lnTo>
                  <a:pt x="313" y="894"/>
                </a:lnTo>
                <a:lnTo>
                  <a:pt x="295" y="860"/>
                </a:lnTo>
                <a:lnTo>
                  <a:pt x="280" y="825"/>
                </a:lnTo>
                <a:lnTo>
                  <a:pt x="268" y="790"/>
                </a:lnTo>
                <a:lnTo>
                  <a:pt x="262" y="773"/>
                </a:lnTo>
                <a:lnTo>
                  <a:pt x="258" y="755"/>
                </a:lnTo>
                <a:lnTo>
                  <a:pt x="255" y="737"/>
                </a:lnTo>
                <a:lnTo>
                  <a:pt x="251" y="721"/>
                </a:lnTo>
                <a:lnTo>
                  <a:pt x="250" y="703"/>
                </a:lnTo>
                <a:lnTo>
                  <a:pt x="249" y="686"/>
                </a:lnTo>
                <a:lnTo>
                  <a:pt x="249" y="668"/>
                </a:lnTo>
                <a:lnTo>
                  <a:pt x="249" y="651"/>
                </a:lnTo>
                <a:lnTo>
                  <a:pt x="251" y="634"/>
                </a:lnTo>
                <a:lnTo>
                  <a:pt x="254" y="617"/>
                </a:lnTo>
                <a:lnTo>
                  <a:pt x="257" y="599"/>
                </a:lnTo>
                <a:lnTo>
                  <a:pt x="261" y="582"/>
                </a:lnTo>
                <a:lnTo>
                  <a:pt x="267" y="566"/>
                </a:lnTo>
                <a:lnTo>
                  <a:pt x="273" y="549"/>
                </a:lnTo>
                <a:lnTo>
                  <a:pt x="280" y="531"/>
                </a:lnTo>
                <a:lnTo>
                  <a:pt x="288" y="515"/>
                </a:lnTo>
                <a:lnTo>
                  <a:pt x="296" y="498"/>
                </a:lnTo>
                <a:lnTo>
                  <a:pt x="307" y="481"/>
                </a:lnTo>
                <a:lnTo>
                  <a:pt x="318" y="465"/>
                </a:lnTo>
                <a:lnTo>
                  <a:pt x="331" y="448"/>
                </a:lnTo>
                <a:lnTo>
                  <a:pt x="344" y="431"/>
                </a:lnTo>
                <a:lnTo>
                  <a:pt x="358" y="414"/>
                </a:lnTo>
                <a:lnTo>
                  <a:pt x="374" y="399"/>
                </a:lnTo>
                <a:lnTo>
                  <a:pt x="390" y="382"/>
                </a:lnTo>
                <a:lnTo>
                  <a:pt x="407" y="367"/>
                </a:lnTo>
                <a:lnTo>
                  <a:pt x="425" y="353"/>
                </a:lnTo>
                <a:lnTo>
                  <a:pt x="442" y="338"/>
                </a:lnTo>
                <a:lnTo>
                  <a:pt x="459" y="326"/>
                </a:lnTo>
                <a:lnTo>
                  <a:pt x="476" y="314"/>
                </a:lnTo>
                <a:lnTo>
                  <a:pt x="494" y="305"/>
                </a:lnTo>
                <a:lnTo>
                  <a:pt x="512" y="295"/>
                </a:lnTo>
                <a:lnTo>
                  <a:pt x="530" y="287"/>
                </a:lnTo>
                <a:lnTo>
                  <a:pt x="546" y="280"/>
                </a:lnTo>
                <a:lnTo>
                  <a:pt x="564" y="273"/>
                </a:lnTo>
                <a:lnTo>
                  <a:pt x="582" y="268"/>
                </a:lnTo>
                <a:lnTo>
                  <a:pt x="600" y="263"/>
                </a:lnTo>
                <a:lnTo>
                  <a:pt x="617" y="260"/>
                </a:lnTo>
                <a:lnTo>
                  <a:pt x="634" y="256"/>
                </a:lnTo>
                <a:lnTo>
                  <a:pt x="652" y="255"/>
                </a:lnTo>
                <a:lnTo>
                  <a:pt x="670" y="254"/>
                </a:lnTo>
                <a:lnTo>
                  <a:pt x="688" y="254"/>
                </a:lnTo>
                <a:lnTo>
                  <a:pt x="706" y="255"/>
                </a:lnTo>
                <a:lnTo>
                  <a:pt x="724" y="256"/>
                </a:lnTo>
                <a:lnTo>
                  <a:pt x="742" y="258"/>
                </a:lnTo>
                <a:lnTo>
                  <a:pt x="758" y="262"/>
                </a:lnTo>
                <a:lnTo>
                  <a:pt x="776" y="266"/>
                </a:lnTo>
                <a:lnTo>
                  <a:pt x="794" y="270"/>
                </a:lnTo>
                <a:lnTo>
                  <a:pt x="812" y="276"/>
                </a:lnTo>
                <a:lnTo>
                  <a:pt x="848" y="289"/>
                </a:lnTo>
                <a:lnTo>
                  <a:pt x="882" y="306"/>
                </a:lnTo>
                <a:lnTo>
                  <a:pt x="918" y="324"/>
                </a:lnTo>
                <a:lnTo>
                  <a:pt x="952" y="345"/>
                </a:lnTo>
                <a:lnTo>
                  <a:pt x="987" y="369"/>
                </a:lnTo>
                <a:lnTo>
                  <a:pt x="1021" y="395"/>
                </a:lnTo>
                <a:lnTo>
                  <a:pt x="1056" y="424"/>
                </a:lnTo>
                <a:lnTo>
                  <a:pt x="1090" y="455"/>
                </a:lnTo>
                <a:lnTo>
                  <a:pt x="1125" y="487"/>
                </a:lnTo>
                <a:lnTo>
                  <a:pt x="1158" y="522"/>
                </a:lnTo>
                <a:lnTo>
                  <a:pt x="1192" y="557"/>
                </a:lnTo>
                <a:lnTo>
                  <a:pt x="1225" y="596"/>
                </a:lnTo>
                <a:lnTo>
                  <a:pt x="1257" y="635"/>
                </a:lnTo>
                <a:lnTo>
                  <a:pt x="1289" y="675"/>
                </a:lnTo>
                <a:lnTo>
                  <a:pt x="1321" y="717"/>
                </a:lnTo>
                <a:lnTo>
                  <a:pt x="1354" y="760"/>
                </a:lnTo>
                <a:lnTo>
                  <a:pt x="1385" y="804"/>
                </a:lnTo>
                <a:lnTo>
                  <a:pt x="1414" y="848"/>
                </a:lnTo>
                <a:lnTo>
                  <a:pt x="1445" y="894"/>
                </a:lnTo>
                <a:lnTo>
                  <a:pt x="1475" y="940"/>
                </a:lnTo>
                <a:lnTo>
                  <a:pt x="1532" y="1034"/>
                </a:lnTo>
                <a:lnTo>
                  <a:pt x="1587" y="1128"/>
                </a:lnTo>
                <a:lnTo>
                  <a:pt x="1641" y="1223"/>
                </a:lnTo>
                <a:lnTo>
                  <a:pt x="1691" y="1317"/>
                </a:lnTo>
                <a:lnTo>
                  <a:pt x="1737" y="1409"/>
                </a:lnTo>
                <a:lnTo>
                  <a:pt x="1781" y="1498"/>
                </a:lnTo>
                <a:lnTo>
                  <a:pt x="1823" y="1584"/>
                </a:lnTo>
                <a:lnTo>
                  <a:pt x="1860" y="1664"/>
                </a:lnTo>
                <a:lnTo>
                  <a:pt x="1893" y="1739"/>
                </a:lnTo>
                <a:lnTo>
                  <a:pt x="1923" y="1807"/>
                </a:lnTo>
                <a:lnTo>
                  <a:pt x="1970" y="1917"/>
                </a:lnTo>
                <a:lnTo>
                  <a:pt x="1999" y="1990"/>
                </a:lnTo>
                <a:lnTo>
                  <a:pt x="2010" y="2016"/>
                </a:lnTo>
                <a:close/>
                <a:moveTo>
                  <a:pt x="2460" y="2276"/>
                </a:moveTo>
                <a:lnTo>
                  <a:pt x="3162" y="2276"/>
                </a:lnTo>
                <a:lnTo>
                  <a:pt x="4567" y="5033"/>
                </a:lnTo>
                <a:lnTo>
                  <a:pt x="2460" y="5033"/>
                </a:lnTo>
                <a:lnTo>
                  <a:pt x="2460" y="227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9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>
            <a:off x="7994418" y="5168717"/>
            <a:ext cx="359894" cy="449471"/>
          </a:xfrm>
          <a:custGeom>
            <a:gdLst>
              <a:gd name="T0" fmla="*/ 1262456 w 14111617"/>
              <a:gd name="T1" fmla="*/ 669509 h 17643644"/>
              <a:gd name="T2" fmla="*/ 1377183 w 14111617"/>
              <a:gd name="T3" fmla="*/ 768930 h 17643644"/>
              <a:gd name="T4" fmla="*/ 1279514 w 14111617"/>
              <a:gd name="T5" fmla="*/ 907914 h 17643644"/>
              <a:gd name="T6" fmla="*/ 464079 w 14111617"/>
              <a:gd name="T7" fmla="*/ 1050727 h 17643644"/>
              <a:gd name="T8" fmla="*/ 602730 w 14111617"/>
              <a:gd name="T9" fmla="*/ 1166738 h 17643644"/>
              <a:gd name="T10" fmla="*/ 1133969 w 14111617"/>
              <a:gd name="T11" fmla="*/ 1085951 h 17643644"/>
              <a:gd name="T12" fmla="*/ 1058899 w 14111617"/>
              <a:gd name="T13" fmla="*/ 1521664 h 17643644"/>
              <a:gd name="T14" fmla="*/ 735636 w 14111617"/>
              <a:gd name="T15" fmla="*/ 1800397 h 17643644"/>
              <a:gd name="T16" fmla="*/ 412373 w 14111617"/>
              <a:gd name="T17" fmla="*/ 1521664 h 17643644"/>
              <a:gd name="T18" fmla="*/ 366028 w 14111617"/>
              <a:gd name="T19" fmla="*/ 1281601 h 17643644"/>
              <a:gd name="T20" fmla="*/ 120900 w 14111617"/>
              <a:gd name="T21" fmla="*/ 1077145 h 17643644"/>
              <a:gd name="T22" fmla="*/ 68427 w 14111617"/>
              <a:gd name="T23" fmla="*/ 998273 h 17643644"/>
              <a:gd name="T24" fmla="*/ 166095 w 14111617"/>
              <a:gd name="T25" fmla="*/ 859289 h 17643644"/>
              <a:gd name="T26" fmla="*/ 1238149 w 14111617"/>
              <a:gd name="T27" fmla="*/ 671297 h 17643644"/>
              <a:gd name="T28" fmla="*/ 1262456 w 14111617"/>
              <a:gd name="T29" fmla="*/ 669509 h 17643644"/>
              <a:gd name="T30" fmla="*/ 1323059 w 14111617"/>
              <a:gd name="T31" fmla="*/ 283898 h 17643644"/>
              <a:gd name="T32" fmla="*/ 1438034 w 14111617"/>
              <a:gd name="T33" fmla="*/ 382659 h 17643644"/>
              <a:gd name="T34" fmla="*/ 1341139 w 14111617"/>
              <a:gd name="T35" fmla="*/ 521996 h 17643644"/>
              <a:gd name="T36" fmla="*/ 141253 w 14111617"/>
              <a:gd name="T37" fmla="*/ 736361 h 17643644"/>
              <a:gd name="T38" fmla="*/ 1847 w 14111617"/>
              <a:gd name="T39" fmla="*/ 639131 h 17643644"/>
              <a:gd name="T40" fmla="*/ 99125 w 14111617"/>
              <a:gd name="T41" fmla="*/ 499794 h 17643644"/>
              <a:gd name="T42" fmla="*/ 1298628 w 14111617"/>
              <a:gd name="T43" fmla="*/ 285812 h 17643644"/>
              <a:gd name="T44" fmla="*/ 1323059 w 14111617"/>
              <a:gd name="T45" fmla="*/ 283898 h 17643644"/>
              <a:gd name="T46" fmla="*/ 839207 w 14111617"/>
              <a:gd name="T47" fmla="*/ 63 h 17643644"/>
              <a:gd name="T48" fmla="*/ 953899 w 14111617"/>
              <a:gd name="T49" fmla="*/ 99362 h 17643644"/>
              <a:gd name="T50" fmla="*/ 856246 w 14111617"/>
              <a:gd name="T51" fmla="*/ 238352 h 17643644"/>
              <a:gd name="T52" fmla="*/ 204845 w 14111617"/>
              <a:gd name="T53" fmla="*/ 352453 h 17643644"/>
              <a:gd name="T54" fmla="*/ 65833 w 14111617"/>
              <a:gd name="T55" fmla="*/ 254816 h 17643644"/>
              <a:gd name="T56" fmla="*/ 163486 w 14111617"/>
              <a:gd name="T57" fmla="*/ 115827 h 17643644"/>
              <a:gd name="T58" fmla="*/ 814888 w 14111617"/>
              <a:gd name="T59" fmla="*/ 1725 h 17643644"/>
              <a:gd name="T60" fmla="*/ 839207 w 14111617"/>
              <a:gd name="T61" fmla="*/ 63 h 1764364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4111617" h="17643644">
                <a:moveTo>
                  <a:pt x="12371896" y="6561097"/>
                </a:moveTo>
                <a:cubicBezTo>
                  <a:pt x="12919809" y="6576333"/>
                  <a:pt x="13397674" y="6974000"/>
                  <a:pt x="13496203" y="7535412"/>
                </a:cubicBezTo>
                <a:cubicBezTo>
                  <a:pt x="13608807" y="8173274"/>
                  <a:pt x="13180911" y="8784870"/>
                  <a:pt x="12539066" y="8897434"/>
                </a:cubicBezTo>
                <a:cubicBezTo>
                  <a:pt x="12539066" y="8897434"/>
                  <a:pt x="12539066" y="8897434"/>
                  <a:pt x="4547914" y="10296977"/>
                </a:cubicBezTo>
                <a:cubicBezTo>
                  <a:pt x="4547914" y="10296977"/>
                  <a:pt x="4547914" y="10296977"/>
                  <a:pt x="5906674" y="11433872"/>
                </a:cubicBezTo>
                <a:cubicBezTo>
                  <a:pt x="5906674" y="11433872"/>
                  <a:pt x="5906674" y="11433872"/>
                  <a:pt x="11112746" y="10642173"/>
                </a:cubicBezTo>
                <a:cubicBezTo>
                  <a:pt x="10940086" y="11902888"/>
                  <a:pt x="10737398" y="13373722"/>
                  <a:pt x="10377064" y="14912094"/>
                </a:cubicBezTo>
                <a:cubicBezTo>
                  <a:pt x="9960428" y="16701860"/>
                  <a:pt x="9228500" y="17643644"/>
                  <a:pt x="7209130" y="17643644"/>
                </a:cubicBezTo>
                <a:cubicBezTo>
                  <a:pt x="5189758" y="17643644"/>
                  <a:pt x="4517886" y="16686850"/>
                  <a:pt x="4041196" y="14912094"/>
                </a:cubicBezTo>
                <a:cubicBezTo>
                  <a:pt x="3898564" y="14383044"/>
                  <a:pt x="3744670" y="13587593"/>
                  <a:pt x="3587024" y="12559510"/>
                </a:cubicBezTo>
                <a:cubicBezTo>
                  <a:pt x="3587024" y="12559510"/>
                  <a:pt x="3587024" y="12559510"/>
                  <a:pt x="1184800" y="10555874"/>
                </a:cubicBezTo>
                <a:cubicBezTo>
                  <a:pt x="925810" y="10387028"/>
                  <a:pt x="730628" y="10113123"/>
                  <a:pt x="670574" y="9782936"/>
                </a:cubicBezTo>
                <a:cubicBezTo>
                  <a:pt x="557970" y="9141322"/>
                  <a:pt x="985866" y="8533478"/>
                  <a:pt x="1627710" y="8420914"/>
                </a:cubicBezTo>
                <a:cubicBezTo>
                  <a:pt x="1627710" y="8420914"/>
                  <a:pt x="1627710" y="8420914"/>
                  <a:pt x="12133690" y="6578620"/>
                </a:cubicBezTo>
                <a:cubicBezTo>
                  <a:pt x="12213920" y="6564549"/>
                  <a:pt x="12293624" y="6558921"/>
                  <a:pt x="12371896" y="6561097"/>
                </a:cubicBezTo>
                <a:close/>
                <a:moveTo>
                  <a:pt x="12965801" y="2782157"/>
                </a:moveTo>
                <a:cubicBezTo>
                  <a:pt x="13516185" y="2794825"/>
                  <a:pt x="13994011" y="3191997"/>
                  <a:pt x="14092532" y="3750007"/>
                </a:cubicBezTo>
                <a:cubicBezTo>
                  <a:pt x="14208881" y="4391484"/>
                  <a:pt x="13781018" y="5002951"/>
                  <a:pt x="13142977" y="5115490"/>
                </a:cubicBezTo>
                <a:cubicBezTo>
                  <a:pt x="13142977" y="5115490"/>
                  <a:pt x="13142977" y="5115490"/>
                  <a:pt x="1384260" y="7216234"/>
                </a:cubicBezTo>
                <a:cubicBezTo>
                  <a:pt x="1057732" y="7272504"/>
                  <a:pt x="186994" y="7208732"/>
                  <a:pt x="18102" y="6263397"/>
                </a:cubicBezTo>
                <a:cubicBezTo>
                  <a:pt x="-94494" y="5625671"/>
                  <a:pt x="329616" y="5014204"/>
                  <a:pt x="971410" y="4897913"/>
                </a:cubicBezTo>
                <a:cubicBezTo>
                  <a:pt x="971410" y="4897913"/>
                  <a:pt x="971410" y="4897913"/>
                  <a:pt x="12726374" y="2800921"/>
                </a:cubicBezTo>
                <a:cubicBezTo>
                  <a:pt x="12807067" y="2786384"/>
                  <a:pt x="12887175" y="2780347"/>
                  <a:pt x="12965801" y="2782157"/>
                </a:cubicBezTo>
                <a:close/>
                <a:moveTo>
                  <a:pt x="8224110" y="617"/>
                </a:moveTo>
                <a:cubicBezTo>
                  <a:pt x="8772602" y="18315"/>
                  <a:pt x="9252854" y="415588"/>
                  <a:pt x="9348082" y="973738"/>
                </a:cubicBezTo>
                <a:cubicBezTo>
                  <a:pt x="9460670" y="1615377"/>
                  <a:pt x="9032842" y="2223245"/>
                  <a:pt x="8391098" y="2335813"/>
                </a:cubicBezTo>
                <a:cubicBezTo>
                  <a:pt x="8391098" y="2335813"/>
                  <a:pt x="8391098" y="2335813"/>
                  <a:pt x="2007450" y="3453990"/>
                </a:cubicBezTo>
                <a:cubicBezTo>
                  <a:pt x="1485800" y="3540293"/>
                  <a:pt x="776506" y="3251368"/>
                  <a:pt x="645156" y="2497161"/>
                </a:cubicBezTo>
                <a:cubicBezTo>
                  <a:pt x="532570" y="1855522"/>
                  <a:pt x="960398" y="1247654"/>
                  <a:pt x="1602140" y="1135085"/>
                </a:cubicBezTo>
                <a:cubicBezTo>
                  <a:pt x="1602140" y="1135085"/>
                  <a:pt x="1602140" y="1135085"/>
                  <a:pt x="7985788" y="16909"/>
                </a:cubicBezTo>
                <a:cubicBezTo>
                  <a:pt x="8066006" y="3307"/>
                  <a:pt x="8145754" y="-1911"/>
                  <a:pt x="8224110" y="617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9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MH_SubTitl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>
            <p:custDataLst>
              <p:tags r:id="rId15"/>
            </p:custDataLst>
          </p:nvPr>
        </p:nvSpPr>
        <p:spPr>
          <a:xfrm>
            <a:off x="816498" y="4986948"/>
            <a:ext cx="1809750" cy="36353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E0372C"/>
                </a:solidFill>
                <a:cs typeface="+mn-ea"/>
                <a:sym typeface="Arial" panose="020b0604020202020204" pitchFamily="34" charset="0"/>
              </a:rPr>
              <a:t>请在此输入小标题</a:t>
            </a:r>
            <a:endParaRPr lang="en-US" altLang="zh-CN" sz="1600" b="1">
              <a:solidFill>
                <a:srgbClr val="E0372C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MH_Text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>
            <p:custDataLst>
              <p:tags r:id="rId16"/>
            </p:custDataLst>
          </p:nvPr>
        </p:nvSpPr>
        <p:spPr>
          <a:xfrm>
            <a:off x="816497" y="5321909"/>
            <a:ext cx="2813808" cy="947738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912613">
              <a:lnSpc>
                <a:spcPct val="150000"/>
              </a:lnSpc>
              <a:defRPr/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Arial" panose="020b0604020202020204" pitchFamily="34" charset="0"/>
              </a:rPr>
              <a:t>请在此输入文本内容，请在此输入文本内容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Arial" panose="020b0604020202020204" pitchFamily="34" charset="0"/>
              </a:rPr>
              <a:t>，请在此输入文本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Arial" panose="020b0604020202020204" pitchFamily="34" charset="0"/>
              </a:rPr>
              <a:t>内容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MH_SubTitl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>
            <p:custDataLst>
              <p:tags r:id="rId17"/>
            </p:custDataLst>
          </p:nvPr>
        </p:nvSpPr>
        <p:spPr>
          <a:xfrm>
            <a:off x="9267883" y="1930975"/>
            <a:ext cx="1809750" cy="36353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 defTabSz="912613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E0372C"/>
                </a:solidFill>
                <a:cs typeface="+mn-ea"/>
                <a:sym typeface="Arial" panose="020b0604020202020204" pitchFamily="34" charset="0"/>
              </a:rPr>
              <a:t>请在此输入小标题</a:t>
            </a:r>
            <a:endParaRPr lang="en-US" altLang="zh-CN" sz="1600" b="1">
              <a:solidFill>
                <a:srgbClr val="E0372C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MH_Text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>
            <p:custDataLst>
              <p:tags r:id="rId18"/>
            </p:custDataLst>
          </p:nvPr>
        </p:nvSpPr>
        <p:spPr>
          <a:xfrm>
            <a:off x="8263825" y="2265936"/>
            <a:ext cx="2813808" cy="947738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r" defTabSz="912613">
              <a:lnSpc>
                <a:spcPct val="150000"/>
              </a:lnSpc>
              <a:defRPr/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Arial" panose="020b0604020202020204" pitchFamily="34" charset="0"/>
              </a:rPr>
              <a:t>请在此输入文本内容，请在此输入文本内容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Arial" panose="020b0604020202020204" pitchFamily="34" charset="0"/>
              </a:rPr>
              <a:t>，请在此输入文本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Arial" panose="020b0604020202020204" pitchFamily="34" charset="0"/>
              </a:rPr>
              <a:t>内容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4" name="直接连接符 2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752325" y="95273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27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306546" y="59814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>
                <a:solidFill>
                  <a:srgbClr val="0164DC"/>
                </a:solidFill>
                <a:latin typeface="+mn-ea"/>
              </a:rPr>
              <a:t>请</a:t>
            </a:r>
            <a:r>
              <a:rPr lang="zh-CN" altLang="en-US" sz="2800" smtClean="0">
                <a:solidFill>
                  <a:srgbClr val="0164DC"/>
                </a:solidFill>
                <a:latin typeface="+mn-ea"/>
              </a:rPr>
              <a:t>在此输入本页小标题</a:t>
            </a:r>
            <a:endParaRPr lang="zh-CN" altLang="en-US" sz="28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28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566196849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"/>
            </p:custDataLst>
          </p:nvPr>
        </p:nvSpPr>
        <p:spPr>
          <a:xfrm>
            <a:off x="1826712" y="2122085"/>
            <a:ext cx="1986612" cy="2709251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4"/>
            </p:custDataLst>
          </p:nvPr>
        </p:nvSpPr>
        <p:spPr>
          <a:xfrm>
            <a:off x="2213747" y="1953640"/>
            <a:ext cx="1212541" cy="168444"/>
          </a:xfrm>
          <a:prstGeom prst="trapezoid">
            <a:avLst>
              <a:gd name="adj" fmla="val 67927"/>
            </a:avLst>
          </a:prstGeom>
          <a:solidFill>
            <a:srgbClr val="0164D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150000"/>
              </a:lnSpc>
            </a:pPr>
            <a:endParaRPr lang="en-US" sz="12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" name="MH_Pictur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5"/>
            </p:custDataLst>
          </p:nvPr>
        </p:nvSpPr>
        <p:spPr>
          <a:xfrm>
            <a:off x="4015200" y="2122085"/>
            <a:ext cx="1986612" cy="2709251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MH_Other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6"/>
            </p:custDataLst>
          </p:nvPr>
        </p:nvSpPr>
        <p:spPr>
          <a:xfrm>
            <a:off x="4403522" y="1953640"/>
            <a:ext cx="1211255" cy="168444"/>
          </a:xfrm>
          <a:prstGeom prst="trapezoid">
            <a:avLst>
              <a:gd name="adj" fmla="val 67927"/>
            </a:avLst>
          </a:prstGeom>
          <a:solidFill>
            <a:srgbClr val="E0372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150000"/>
              </a:lnSpc>
            </a:pPr>
            <a:endParaRPr lang="en-US" sz="12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MH_Pictur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7"/>
            </p:custDataLst>
          </p:nvPr>
        </p:nvSpPr>
        <p:spPr>
          <a:xfrm>
            <a:off x="6193402" y="2122085"/>
            <a:ext cx="1986612" cy="2709251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8"/>
            </p:custDataLst>
          </p:nvPr>
        </p:nvSpPr>
        <p:spPr>
          <a:xfrm>
            <a:off x="6581724" y="1953640"/>
            <a:ext cx="1211255" cy="168444"/>
          </a:xfrm>
          <a:prstGeom prst="trapezoid">
            <a:avLst>
              <a:gd name="adj" fmla="val 67927"/>
            </a:avLst>
          </a:prstGeom>
          <a:solidFill>
            <a:srgbClr val="0164D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150000"/>
              </a:lnSpc>
            </a:pPr>
            <a:endParaRPr lang="en-US" sz="12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" name="MH_SubTitl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9"/>
            </p:custDataLst>
          </p:nvPr>
        </p:nvSpPr>
        <p:spPr>
          <a:xfrm>
            <a:off x="2326901" y="1953641"/>
            <a:ext cx="986235" cy="803645"/>
          </a:xfrm>
          <a:custGeom>
            <a:gdLst>
              <a:gd name="connsiteX0" fmla="*/ 0 w 1217613"/>
              <a:gd name="connsiteY0" fmla="*/ 0 h 992188"/>
              <a:gd name="connsiteX1" fmla="*/ 1217613 w 1217613"/>
              <a:gd name="connsiteY1" fmla="*/ 0 h 992188"/>
              <a:gd name="connsiteX2" fmla="*/ 1217613 w 1217613"/>
              <a:gd name="connsiteY2" fmla="*/ 677466 h 992188"/>
              <a:gd name="connsiteX3" fmla="*/ 608806 w 1217613"/>
              <a:gd name="connsiteY3" fmla="*/ 992188 h 992188"/>
              <a:gd name="connsiteX4" fmla="*/ 0 w 1217613"/>
              <a:gd name="connsiteY4" fmla="*/ 677466 h 99218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613" h="992188">
                <a:moveTo>
                  <a:pt x="0" y="0"/>
                </a:moveTo>
                <a:lnTo>
                  <a:pt x="1217613" y="0"/>
                </a:lnTo>
                <a:lnTo>
                  <a:pt x="1217613" y="677466"/>
                </a:lnTo>
                <a:lnTo>
                  <a:pt x="608806" y="992188"/>
                </a:lnTo>
                <a:lnTo>
                  <a:pt x="0" y="677466"/>
                </a:lnTo>
                <a:close/>
              </a:path>
            </a:pathLst>
          </a:custGeom>
          <a:solidFill>
            <a:srgbClr val="0164D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150000"/>
              </a:lnSpc>
            </a:pPr>
            <a:r>
              <a:rPr lang="zh-CN" altLang="en-US" sz="120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关键词</a:t>
            </a:r>
            <a:endParaRPr lang="en-US" altLang="zh-CN" sz="120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endParaRPr lang="zh-CN" altLang="en-US" sz="12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9" name="MH_SubTitl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0"/>
            </p:custDataLst>
          </p:nvPr>
        </p:nvSpPr>
        <p:spPr>
          <a:xfrm>
            <a:off x="4515389" y="1953641"/>
            <a:ext cx="986235" cy="803645"/>
          </a:xfrm>
          <a:custGeom>
            <a:gdLst>
              <a:gd name="connsiteX0" fmla="*/ 0 w 1217612"/>
              <a:gd name="connsiteY0" fmla="*/ 0 h 992188"/>
              <a:gd name="connsiteX1" fmla="*/ 1217612 w 1217612"/>
              <a:gd name="connsiteY1" fmla="*/ 0 h 992188"/>
              <a:gd name="connsiteX2" fmla="*/ 1217612 w 1217612"/>
              <a:gd name="connsiteY2" fmla="*/ 677466 h 992188"/>
              <a:gd name="connsiteX3" fmla="*/ 608806 w 1217612"/>
              <a:gd name="connsiteY3" fmla="*/ 992188 h 992188"/>
              <a:gd name="connsiteX4" fmla="*/ 0 w 1217612"/>
              <a:gd name="connsiteY4" fmla="*/ 677466 h 99218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612" h="992188">
                <a:moveTo>
                  <a:pt x="0" y="0"/>
                </a:moveTo>
                <a:lnTo>
                  <a:pt x="1217612" y="0"/>
                </a:lnTo>
                <a:lnTo>
                  <a:pt x="1217612" y="677466"/>
                </a:lnTo>
                <a:lnTo>
                  <a:pt x="608806" y="992188"/>
                </a:lnTo>
                <a:lnTo>
                  <a:pt x="0" y="677466"/>
                </a:lnTo>
                <a:close/>
              </a:path>
            </a:pathLst>
          </a:custGeom>
          <a:solidFill>
            <a:srgbClr val="E0372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95000"/>
                  </a:schemeClr>
                </a:solidFill>
                <a:latin typeface="+mn-ea"/>
              </a:rPr>
              <a:t>关键词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endParaRPr lang="zh-CN" altLang="en-US" sz="12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0" name="MH_SubTitl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1"/>
            </p:custDataLst>
          </p:nvPr>
        </p:nvSpPr>
        <p:spPr>
          <a:xfrm>
            <a:off x="6693591" y="1953641"/>
            <a:ext cx="986235" cy="803645"/>
          </a:xfrm>
          <a:custGeom>
            <a:gdLst>
              <a:gd name="connsiteX0" fmla="*/ 0 w 1217613"/>
              <a:gd name="connsiteY0" fmla="*/ 0 h 992188"/>
              <a:gd name="connsiteX1" fmla="*/ 1217613 w 1217613"/>
              <a:gd name="connsiteY1" fmla="*/ 0 h 992188"/>
              <a:gd name="connsiteX2" fmla="*/ 1217613 w 1217613"/>
              <a:gd name="connsiteY2" fmla="*/ 677466 h 992188"/>
              <a:gd name="connsiteX3" fmla="*/ 608806 w 1217613"/>
              <a:gd name="connsiteY3" fmla="*/ 992188 h 992188"/>
              <a:gd name="connsiteX4" fmla="*/ 0 w 1217613"/>
              <a:gd name="connsiteY4" fmla="*/ 677466 h 99218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613" h="992188">
                <a:moveTo>
                  <a:pt x="0" y="0"/>
                </a:moveTo>
                <a:lnTo>
                  <a:pt x="1217613" y="0"/>
                </a:lnTo>
                <a:lnTo>
                  <a:pt x="1217613" y="677466"/>
                </a:lnTo>
                <a:lnTo>
                  <a:pt x="608806" y="992188"/>
                </a:lnTo>
                <a:lnTo>
                  <a:pt x="0" y="677466"/>
                </a:lnTo>
                <a:close/>
              </a:path>
            </a:pathLst>
          </a:custGeom>
          <a:solidFill>
            <a:srgbClr val="0164D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95000"/>
                  </a:schemeClr>
                </a:solidFill>
                <a:latin typeface="+mn-ea"/>
              </a:rPr>
              <a:t>关键词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endParaRPr lang="zh-CN" altLang="en-US" sz="12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MH_Pictur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2"/>
            </p:custDataLst>
          </p:nvPr>
        </p:nvSpPr>
        <p:spPr>
          <a:xfrm>
            <a:off x="8378675" y="2122085"/>
            <a:ext cx="1986612" cy="2709251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3"/>
            </p:custDataLst>
          </p:nvPr>
        </p:nvSpPr>
        <p:spPr>
          <a:xfrm>
            <a:off x="8766997" y="1953640"/>
            <a:ext cx="1211255" cy="168444"/>
          </a:xfrm>
          <a:prstGeom prst="trapezoid">
            <a:avLst>
              <a:gd name="adj" fmla="val 67927"/>
            </a:avLst>
          </a:prstGeom>
          <a:solidFill>
            <a:srgbClr val="E0372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150000"/>
              </a:lnSpc>
            </a:pPr>
            <a:endParaRPr lang="en-US" sz="12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3" name="MH_SubTitl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4"/>
            </p:custDataLst>
          </p:nvPr>
        </p:nvSpPr>
        <p:spPr>
          <a:xfrm>
            <a:off x="8878864" y="1953641"/>
            <a:ext cx="986235" cy="803645"/>
          </a:xfrm>
          <a:custGeom>
            <a:gdLst>
              <a:gd name="connsiteX0" fmla="*/ 0 w 1217613"/>
              <a:gd name="connsiteY0" fmla="*/ 0 h 992188"/>
              <a:gd name="connsiteX1" fmla="*/ 1217613 w 1217613"/>
              <a:gd name="connsiteY1" fmla="*/ 0 h 992188"/>
              <a:gd name="connsiteX2" fmla="*/ 1217613 w 1217613"/>
              <a:gd name="connsiteY2" fmla="*/ 677466 h 992188"/>
              <a:gd name="connsiteX3" fmla="*/ 608806 w 1217613"/>
              <a:gd name="connsiteY3" fmla="*/ 992188 h 992188"/>
              <a:gd name="connsiteX4" fmla="*/ 0 w 1217613"/>
              <a:gd name="connsiteY4" fmla="*/ 677466 h 99218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613" h="992188">
                <a:moveTo>
                  <a:pt x="0" y="0"/>
                </a:moveTo>
                <a:lnTo>
                  <a:pt x="1217613" y="0"/>
                </a:lnTo>
                <a:lnTo>
                  <a:pt x="1217613" y="677466"/>
                </a:lnTo>
                <a:lnTo>
                  <a:pt x="608806" y="992188"/>
                </a:lnTo>
                <a:lnTo>
                  <a:pt x="0" y="677466"/>
                </a:lnTo>
                <a:close/>
              </a:path>
            </a:pathLst>
          </a:custGeom>
          <a:solidFill>
            <a:srgbClr val="E0372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95000"/>
                  </a:schemeClr>
                </a:solidFill>
                <a:latin typeface="+mn-ea"/>
              </a:rPr>
              <a:t>关键词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endParaRPr lang="zh-CN" altLang="en-US" sz="12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4" name="文本框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5179207" y="5296585"/>
            <a:ext cx="18646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6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在此输入小标题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文本框 1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96848" y="5632889"/>
            <a:ext cx="10629331" cy="621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在此输入补充解释内容，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请在此输入补充解释内容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请在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此更多模板：输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入补充解释内容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，请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在此输入补充解释内容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请在此输入补充解释内容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请在此输入补充解释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内容，请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在此输入补充解释内容，请在此输入补充解释内容，请在此输入补充解释内容，请在此输入补充解释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6" name="直接连接符 1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752325" y="95273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19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306546" y="59814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>
                <a:solidFill>
                  <a:srgbClr val="0164DC"/>
                </a:solidFill>
                <a:latin typeface="+mn-ea"/>
              </a:rPr>
              <a:t>请</a:t>
            </a:r>
            <a:r>
              <a:rPr lang="zh-CN" altLang="en-US" sz="2800" smtClean="0">
                <a:solidFill>
                  <a:srgbClr val="0164DC"/>
                </a:solidFill>
                <a:latin typeface="+mn-ea"/>
              </a:rPr>
              <a:t>在此输入本页小标题</a:t>
            </a:r>
            <a:endParaRPr lang="zh-CN" altLang="en-US" sz="28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20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1202339386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472964" y="2197714"/>
            <a:ext cx="2177484" cy="3273933"/>
          </a:xfrm>
          <a:prstGeom prst="rect">
            <a:avLst/>
          </a:prstGeom>
          <a:noFill/>
          <a:ln w="3175">
            <a:solidFill>
              <a:srgbClr val="E0372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3825907" y="2197714"/>
            <a:ext cx="2177484" cy="3273933"/>
          </a:xfrm>
          <a:prstGeom prst="rect">
            <a:avLst/>
          </a:prstGeom>
          <a:noFill/>
          <a:ln w="3175">
            <a:solidFill>
              <a:srgbClr val="0164D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6178850" y="2197714"/>
            <a:ext cx="2177484" cy="3273933"/>
          </a:xfrm>
          <a:prstGeom prst="rect">
            <a:avLst/>
          </a:prstGeom>
          <a:noFill/>
          <a:ln w="3175">
            <a:solidFill>
              <a:srgbClr val="E0372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531792" y="2197714"/>
            <a:ext cx="2177484" cy="3273933"/>
          </a:xfrm>
          <a:prstGeom prst="rect">
            <a:avLst/>
          </a:prstGeom>
          <a:noFill/>
          <a:ln w="3175">
            <a:solidFill>
              <a:srgbClr val="0164D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2931407" y="4168224"/>
            <a:ext cx="382887" cy="0"/>
          </a:xfrm>
          <a:prstGeom prst="line">
            <a:avLst/>
          </a:prstGeom>
          <a:ln w="3175">
            <a:solidFill>
              <a:srgbClr val="E0372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802359" y="4168224"/>
            <a:ext cx="382887" cy="0"/>
          </a:xfrm>
          <a:prstGeom prst="line">
            <a:avLst/>
          </a:prstGeom>
          <a:ln w="3175">
            <a:solidFill>
              <a:srgbClr val="E0372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131856" y="4029725"/>
            <a:ext cx="852941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200">
                <a:solidFill>
                  <a:srgbClr val="E0372C"/>
                </a:solidFill>
              </a:rPr>
              <a:t>关键词</a:t>
            </a:r>
          </a:p>
        </p:txBody>
      </p:sp>
      <p:sp>
        <p:nvSpPr>
          <p:cNvPr id="9" name="矩形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579052" y="4335049"/>
            <a:ext cx="1951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E0372C"/>
                </a:solidFill>
                <a:latin typeface="幼圆"/>
              </a:rPr>
              <a:t>请在此输入补充解释内容，请在此输入补充解释内容，请在此输入补充解释内容，请在此输入补充解释</a:t>
            </a:r>
            <a:r>
              <a:rPr lang="zh-CN" altLang="en-US" sz="800" smtClean="0">
                <a:solidFill>
                  <a:srgbClr val="E0372C"/>
                </a:solidFill>
                <a:latin typeface="幼圆"/>
              </a:rPr>
              <a:t>内容</a:t>
            </a:r>
            <a:endParaRPr lang="zh-CN" altLang="en-US" sz="1400">
              <a:solidFill>
                <a:srgbClr val="E0372C"/>
              </a:solidFill>
            </a:endParaRPr>
          </a:p>
        </p:txBody>
      </p:sp>
      <p:sp>
        <p:nvSpPr>
          <p:cNvPr id="10" name="矩形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2092903" y="5057453"/>
            <a:ext cx="937605" cy="180486"/>
          </a:xfrm>
          <a:prstGeom prst="rect">
            <a:avLst/>
          </a:prstGeom>
          <a:noFill/>
          <a:ln w="3175">
            <a:solidFill>
              <a:srgbClr val="E0372C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smtClean="0">
                <a:solidFill>
                  <a:srgbClr val="E0372C"/>
                </a:solidFill>
              </a:rPr>
              <a:t>KEYWORD</a:t>
            </a:r>
            <a:endParaRPr lang="zh-CN" altLang="en-US" sz="800">
              <a:solidFill>
                <a:srgbClr val="E0372C"/>
              </a:solidFill>
            </a:endParaRPr>
          </a:p>
        </p:txBody>
      </p:sp>
      <p:sp>
        <p:nvSpPr>
          <p:cNvPr id="11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"/>
            </p:custDataLst>
          </p:nvPr>
        </p:nvSpPr>
        <p:spPr bwMode="auto">
          <a:xfrm>
            <a:off x="1563809" y="2311939"/>
            <a:ext cx="2007116" cy="1475298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en-US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5267917" y="4168224"/>
            <a:ext cx="382887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4138870" y="4168224"/>
            <a:ext cx="382887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4468367" y="4029725"/>
            <a:ext cx="852941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200">
                <a:solidFill>
                  <a:srgbClr val="0164DC"/>
                </a:solidFill>
              </a:rPr>
              <a:t>关键词</a:t>
            </a:r>
          </a:p>
        </p:txBody>
      </p:sp>
      <p:sp>
        <p:nvSpPr>
          <p:cNvPr id="15" name="矩形 1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3915562" y="4335049"/>
            <a:ext cx="1951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0164DC"/>
                </a:solidFill>
                <a:latin typeface="幼圆"/>
              </a:rPr>
              <a:t>请在此输入补充解释内容，请在此输入补充解释内容，请在此输入补充解释内容，请在此输入补充解释</a:t>
            </a:r>
            <a:r>
              <a:rPr lang="zh-CN" altLang="en-US" sz="800" smtClean="0">
                <a:solidFill>
                  <a:srgbClr val="0164DC"/>
                </a:solidFill>
                <a:latin typeface="幼圆"/>
              </a:rPr>
              <a:t>内容</a:t>
            </a:r>
            <a:endParaRPr lang="zh-CN" altLang="en-US" sz="1400">
              <a:solidFill>
                <a:srgbClr val="0164DC"/>
              </a:solidFill>
            </a:endParaRPr>
          </a:p>
        </p:txBody>
      </p:sp>
      <p:sp>
        <p:nvSpPr>
          <p:cNvPr id="16" name="矩形 1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4429413" y="5057453"/>
            <a:ext cx="937605" cy="180486"/>
          </a:xfrm>
          <a:prstGeom prst="rect">
            <a:avLst/>
          </a:prstGeom>
          <a:noFill/>
          <a:ln w="3175">
            <a:solidFill>
              <a:srgbClr val="0164DC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>
                <a:solidFill>
                  <a:srgbClr val="0164DC"/>
                </a:solidFill>
              </a:rPr>
              <a:t>KEYWORD</a:t>
            </a:r>
            <a:endParaRPr lang="zh-CN" altLang="en-US" sz="800">
              <a:solidFill>
                <a:srgbClr val="0164DC"/>
              </a:solidFill>
            </a:endParaRPr>
          </a:p>
        </p:txBody>
      </p:sp>
      <p:sp>
        <p:nvSpPr>
          <p:cNvPr id="17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4"/>
            </p:custDataLst>
          </p:nvPr>
        </p:nvSpPr>
        <p:spPr bwMode="auto">
          <a:xfrm>
            <a:off x="3900320" y="2311939"/>
            <a:ext cx="2007116" cy="1475298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en-US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7635499" y="4168224"/>
            <a:ext cx="382887" cy="0"/>
          </a:xfrm>
          <a:prstGeom prst="line">
            <a:avLst/>
          </a:prstGeom>
          <a:ln w="3175">
            <a:solidFill>
              <a:srgbClr val="E0372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6506451" y="4168224"/>
            <a:ext cx="382887" cy="0"/>
          </a:xfrm>
          <a:prstGeom prst="line">
            <a:avLst/>
          </a:prstGeom>
          <a:ln w="3175">
            <a:solidFill>
              <a:srgbClr val="E0372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6835948" y="4029725"/>
            <a:ext cx="852941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200">
                <a:solidFill>
                  <a:srgbClr val="E0372C"/>
                </a:solidFill>
              </a:rPr>
              <a:t>关键词</a:t>
            </a:r>
          </a:p>
        </p:txBody>
      </p:sp>
      <p:sp>
        <p:nvSpPr>
          <p:cNvPr id="21" name="矩形 2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6283144" y="4335049"/>
            <a:ext cx="1951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E0372C"/>
                </a:solidFill>
                <a:latin typeface="幼圆"/>
              </a:rPr>
              <a:t>请在此输入补充解释内容，请在此输入补充解释内容，请在此输入补充解释内容，请在此输入补充解释</a:t>
            </a:r>
            <a:r>
              <a:rPr lang="zh-CN" altLang="en-US" sz="800" smtClean="0">
                <a:solidFill>
                  <a:srgbClr val="E0372C"/>
                </a:solidFill>
                <a:latin typeface="幼圆"/>
              </a:rPr>
              <a:t>内容</a:t>
            </a:r>
            <a:endParaRPr lang="zh-CN" altLang="en-US" sz="1400">
              <a:solidFill>
                <a:srgbClr val="E0372C"/>
              </a:solidFill>
            </a:endParaRPr>
          </a:p>
        </p:txBody>
      </p:sp>
      <p:sp>
        <p:nvSpPr>
          <p:cNvPr id="22" name="矩形 2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6796995" y="5057453"/>
            <a:ext cx="937605" cy="180486"/>
          </a:xfrm>
          <a:prstGeom prst="rect">
            <a:avLst/>
          </a:prstGeom>
          <a:noFill/>
          <a:ln w="3175">
            <a:solidFill>
              <a:srgbClr val="E0372C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smtClean="0">
                <a:solidFill>
                  <a:srgbClr val="E0372C"/>
                </a:solidFill>
              </a:rPr>
              <a:t>KEYWORD</a:t>
            </a:r>
            <a:endParaRPr lang="zh-CN" altLang="en-US" sz="800">
              <a:solidFill>
                <a:srgbClr val="E0372C"/>
              </a:solidFill>
            </a:endParaRPr>
          </a:p>
        </p:txBody>
      </p:sp>
      <p:sp>
        <p:nvSpPr>
          <p:cNvPr id="23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5"/>
            </p:custDataLst>
          </p:nvPr>
        </p:nvSpPr>
        <p:spPr bwMode="auto">
          <a:xfrm>
            <a:off x="6267902" y="2311939"/>
            <a:ext cx="2007116" cy="1475298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en-US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9999964" y="4168224"/>
            <a:ext cx="382887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8870916" y="4168224"/>
            <a:ext cx="382887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9200413" y="4029725"/>
            <a:ext cx="852941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200">
                <a:solidFill>
                  <a:srgbClr val="0164DC"/>
                </a:solidFill>
              </a:rPr>
              <a:t>关键词</a:t>
            </a:r>
          </a:p>
        </p:txBody>
      </p:sp>
      <p:sp>
        <p:nvSpPr>
          <p:cNvPr id="27" name="矩形 2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647609" y="4335049"/>
            <a:ext cx="1951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0164DC"/>
                </a:solidFill>
                <a:latin typeface="幼圆"/>
              </a:rPr>
              <a:t>请在此输入补充解释内容，请在此输入补充解释内容，请在此输入补充解释内容，请在此输入补充解释</a:t>
            </a:r>
            <a:r>
              <a:rPr lang="zh-CN" altLang="en-US" sz="800" smtClean="0">
                <a:solidFill>
                  <a:srgbClr val="0164DC"/>
                </a:solidFill>
                <a:latin typeface="幼圆"/>
              </a:rPr>
              <a:t>内容</a:t>
            </a:r>
            <a:endParaRPr lang="zh-CN" altLang="en-US" sz="1400">
              <a:solidFill>
                <a:srgbClr val="0164DC"/>
              </a:solidFill>
            </a:endParaRPr>
          </a:p>
        </p:txBody>
      </p:sp>
      <p:sp>
        <p:nvSpPr>
          <p:cNvPr id="28" name="矩形 2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9161460" y="5057453"/>
            <a:ext cx="937605" cy="180486"/>
          </a:xfrm>
          <a:prstGeom prst="rect">
            <a:avLst/>
          </a:prstGeom>
          <a:noFill/>
          <a:ln w="3175">
            <a:solidFill>
              <a:srgbClr val="0164DC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>
                <a:solidFill>
                  <a:srgbClr val="0164DC"/>
                </a:solidFill>
              </a:rPr>
              <a:t>KEYWORD</a:t>
            </a:r>
            <a:endParaRPr lang="zh-CN" altLang="en-US" sz="800">
              <a:solidFill>
                <a:srgbClr val="0164DC"/>
              </a:solidFill>
            </a:endParaRPr>
          </a:p>
        </p:txBody>
      </p:sp>
      <p:sp>
        <p:nvSpPr>
          <p:cNvPr id="29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6"/>
            </p:custDataLst>
          </p:nvPr>
        </p:nvSpPr>
        <p:spPr bwMode="auto">
          <a:xfrm>
            <a:off x="8632367" y="2311939"/>
            <a:ext cx="2007116" cy="1475298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en-US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0" name="直接连接符 2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752325" y="95273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33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306546" y="59814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>
                <a:solidFill>
                  <a:srgbClr val="0164DC"/>
                </a:solidFill>
                <a:latin typeface="+mn-ea"/>
              </a:rPr>
              <a:t>请</a:t>
            </a:r>
            <a:r>
              <a:rPr lang="zh-CN" altLang="en-US" sz="2800" smtClean="0">
                <a:solidFill>
                  <a:srgbClr val="0164DC"/>
                </a:solidFill>
                <a:latin typeface="+mn-ea"/>
              </a:rPr>
              <a:t>在此输入本页小标题</a:t>
            </a:r>
            <a:endParaRPr lang="zh-CN" altLang="en-US" sz="28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34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2580879310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0" y="3128488"/>
            <a:ext cx="12192000" cy="1191491"/>
          </a:xfrm>
          <a:prstGeom prst="rect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Rectangle 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700823" y="2595328"/>
            <a:ext cx="2158432" cy="2158618"/>
          </a:xfrm>
          <a:prstGeom prst="ellipse">
            <a:avLst/>
          </a:prstGeom>
          <a:blipFill dpi="0" rotWithShape="1">
            <a:blip r:embed="rId2"/>
            <a:stretch>
              <a:fillRect/>
            </a:stretch>
          </a:blipFill>
          <a:ln w="28575">
            <a:solidFill>
              <a:srgbClr val="0164DC"/>
            </a:solidFill>
          </a:ln>
          <a:effectLst/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Rectangle 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5030359" y="2595328"/>
            <a:ext cx="2158432" cy="2158618"/>
          </a:xfrm>
          <a:prstGeom prst="ellipse">
            <a:avLst/>
          </a:prstGeom>
          <a:blipFill dpi="0" rotWithShape="1">
            <a:blip r:embed="rId2"/>
            <a:stretch>
              <a:fillRect/>
            </a:stretch>
          </a:blipFill>
          <a:ln w="28575">
            <a:solidFill>
              <a:srgbClr val="0164DC"/>
            </a:solidFill>
          </a:ln>
          <a:effectLst/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Rectangle 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359896" y="2595328"/>
            <a:ext cx="2158432" cy="2158618"/>
          </a:xfrm>
          <a:prstGeom prst="ellipse">
            <a:avLst/>
          </a:prstGeom>
          <a:blipFill dpi="0" rotWithShape="1">
            <a:blip r:embed="rId2"/>
            <a:stretch>
              <a:fillRect/>
            </a:stretch>
          </a:blipFill>
          <a:ln w="28575">
            <a:solidFill>
              <a:srgbClr val="0164DC"/>
            </a:solidFill>
          </a:ln>
          <a:effectLst/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Rectangle 13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941044" y="5975916"/>
            <a:ext cx="1647253" cy="401802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7" name="Freeform 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>
            <a:off x="2062804" y="6089685"/>
            <a:ext cx="176669" cy="167591"/>
          </a:xfrm>
          <a:custGeom>
            <a:gdLst>
              <a:gd name="T0" fmla="*/ 207 w 211"/>
              <a:gd name="T1" fmla="*/ 85 h 200"/>
              <a:gd name="T2" fmla="*/ 153 w 211"/>
              <a:gd name="T3" fmla="*/ 124 h 200"/>
              <a:gd name="T4" fmla="*/ 173 w 211"/>
              <a:gd name="T5" fmla="*/ 189 h 200"/>
              <a:gd name="T6" fmla="*/ 170 w 211"/>
              <a:gd name="T7" fmla="*/ 198 h 200"/>
              <a:gd name="T8" fmla="*/ 165 w 211"/>
              <a:gd name="T9" fmla="*/ 200 h 200"/>
              <a:gd name="T10" fmla="*/ 160 w 211"/>
              <a:gd name="T11" fmla="*/ 198 h 200"/>
              <a:gd name="T12" fmla="*/ 106 w 211"/>
              <a:gd name="T13" fmla="*/ 158 h 200"/>
              <a:gd name="T14" fmla="*/ 51 w 211"/>
              <a:gd name="T15" fmla="*/ 198 h 200"/>
              <a:gd name="T16" fmla="*/ 41 w 211"/>
              <a:gd name="T17" fmla="*/ 198 h 200"/>
              <a:gd name="T18" fmla="*/ 38 w 211"/>
              <a:gd name="T19" fmla="*/ 189 h 200"/>
              <a:gd name="T20" fmla="*/ 59 w 211"/>
              <a:gd name="T21" fmla="*/ 124 h 200"/>
              <a:gd name="T22" fmla="*/ 5 w 211"/>
              <a:gd name="T23" fmla="*/ 85 h 200"/>
              <a:gd name="T24" fmla="*/ 2 w 211"/>
              <a:gd name="T25" fmla="*/ 75 h 200"/>
              <a:gd name="T26" fmla="*/ 10 w 211"/>
              <a:gd name="T27" fmla="*/ 70 h 200"/>
              <a:gd name="T28" fmla="*/ 77 w 211"/>
              <a:gd name="T29" fmla="*/ 70 h 200"/>
              <a:gd name="T30" fmla="*/ 98 w 211"/>
              <a:gd name="T31" fmla="*/ 5 h 200"/>
              <a:gd name="T32" fmla="*/ 106 w 211"/>
              <a:gd name="T33" fmla="*/ 0 h 200"/>
              <a:gd name="T34" fmla="*/ 114 w 211"/>
              <a:gd name="T35" fmla="*/ 5 h 200"/>
              <a:gd name="T36" fmla="*/ 135 w 211"/>
              <a:gd name="T37" fmla="*/ 70 h 200"/>
              <a:gd name="T38" fmla="*/ 202 w 211"/>
              <a:gd name="T39" fmla="*/ 70 h 200"/>
              <a:gd name="T40" fmla="*/ 210 w 211"/>
              <a:gd name="T41" fmla="*/ 75 h 200"/>
              <a:gd name="T42" fmla="*/ 207 w 211"/>
              <a:gd name="T43" fmla="*/ 85 h 2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1" h="200">
                <a:moveTo>
                  <a:pt x="207" y="85"/>
                </a:moveTo>
                <a:cubicBezTo>
                  <a:pt x="153" y="124"/>
                  <a:pt x="153" y="124"/>
                  <a:pt x="153" y="124"/>
                </a:cubicBezTo>
                <a:cubicBezTo>
                  <a:pt x="173" y="189"/>
                  <a:pt x="173" y="189"/>
                  <a:pt x="173" y="189"/>
                </a:cubicBezTo>
                <a:cubicBezTo>
                  <a:pt x="175" y="192"/>
                  <a:pt x="173" y="196"/>
                  <a:pt x="170" y="198"/>
                </a:cubicBezTo>
                <a:cubicBezTo>
                  <a:pt x="169" y="199"/>
                  <a:pt x="167" y="200"/>
                  <a:pt x="165" y="200"/>
                </a:cubicBezTo>
                <a:cubicBezTo>
                  <a:pt x="164" y="200"/>
                  <a:pt x="162" y="199"/>
                  <a:pt x="160" y="198"/>
                </a:cubicBezTo>
                <a:cubicBezTo>
                  <a:pt x="106" y="158"/>
                  <a:pt x="106" y="158"/>
                  <a:pt x="106" y="158"/>
                </a:cubicBezTo>
                <a:cubicBezTo>
                  <a:pt x="51" y="198"/>
                  <a:pt x="51" y="198"/>
                  <a:pt x="51" y="198"/>
                </a:cubicBezTo>
                <a:cubicBezTo>
                  <a:pt x="48" y="200"/>
                  <a:pt x="44" y="200"/>
                  <a:pt x="41" y="198"/>
                </a:cubicBezTo>
                <a:cubicBezTo>
                  <a:pt x="38" y="196"/>
                  <a:pt x="37" y="192"/>
                  <a:pt x="38" y="189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" y="85"/>
                  <a:pt x="5" y="85"/>
                  <a:pt x="5" y="85"/>
                </a:cubicBezTo>
                <a:cubicBezTo>
                  <a:pt x="2" y="83"/>
                  <a:pt x="0" y="79"/>
                  <a:pt x="2" y="75"/>
                </a:cubicBezTo>
                <a:cubicBezTo>
                  <a:pt x="3" y="72"/>
                  <a:pt x="6" y="70"/>
                  <a:pt x="10" y="70"/>
                </a:cubicBezTo>
                <a:cubicBezTo>
                  <a:pt x="77" y="70"/>
                  <a:pt x="77" y="70"/>
                  <a:pt x="77" y="70"/>
                </a:cubicBezTo>
                <a:cubicBezTo>
                  <a:pt x="98" y="5"/>
                  <a:pt x="98" y="5"/>
                  <a:pt x="98" y="5"/>
                </a:cubicBezTo>
                <a:cubicBezTo>
                  <a:pt x="99" y="2"/>
                  <a:pt x="102" y="0"/>
                  <a:pt x="106" y="0"/>
                </a:cubicBezTo>
                <a:cubicBezTo>
                  <a:pt x="110" y="0"/>
                  <a:pt x="113" y="2"/>
                  <a:pt x="114" y="5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202" y="70"/>
                  <a:pt x="202" y="70"/>
                  <a:pt x="202" y="70"/>
                </a:cubicBezTo>
                <a:cubicBezTo>
                  <a:pt x="206" y="70"/>
                  <a:pt x="209" y="72"/>
                  <a:pt x="210" y="75"/>
                </a:cubicBezTo>
                <a:cubicBezTo>
                  <a:pt x="211" y="79"/>
                  <a:pt x="210" y="83"/>
                  <a:pt x="207" y="85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8" name="TextBox 13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252624" y="6034819"/>
            <a:ext cx="1219660" cy="297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输入关键内容</a:t>
            </a:r>
            <a:endParaRPr lang="id-ID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Rectangle 14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5317945" y="5975916"/>
            <a:ext cx="1647253" cy="401802"/>
          </a:xfrm>
          <a:prstGeom prst="rect">
            <a:avLst/>
          </a:prstGeom>
          <a:solidFill>
            <a:srgbClr val="0164DC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10" name="TextBox 15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5629529" y="6034819"/>
            <a:ext cx="1219660" cy="297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输入关键内容</a:t>
            </a:r>
          </a:p>
        </p:txBody>
      </p:sp>
      <p:sp>
        <p:nvSpPr>
          <p:cNvPr id="11" name="Freeform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EditPoints="1"/>
          </p:cNvSpPr>
          <p:nvPr/>
        </p:nvSpPr>
        <p:spPr bwMode="auto">
          <a:xfrm>
            <a:off x="5361414" y="6110084"/>
            <a:ext cx="207718" cy="172201"/>
          </a:xfrm>
          <a:custGeom>
            <a:gdLst>
              <a:gd name="T0" fmla="*/ 221 w 242"/>
              <a:gd name="T1" fmla="*/ 0 h 200"/>
              <a:gd name="T2" fmla="*/ 171 w 242"/>
              <a:gd name="T3" fmla="*/ 0 h 200"/>
              <a:gd name="T4" fmla="*/ 135 w 242"/>
              <a:gd name="T5" fmla="*/ 15 h 200"/>
              <a:gd name="T6" fmla="*/ 51 w 242"/>
              <a:gd name="T7" fmla="*/ 99 h 200"/>
              <a:gd name="T8" fmla="*/ 51 w 242"/>
              <a:gd name="T9" fmla="*/ 129 h 200"/>
              <a:gd name="T10" fmla="*/ 113 w 242"/>
              <a:gd name="T11" fmla="*/ 192 h 200"/>
              <a:gd name="T12" fmla="*/ 143 w 242"/>
              <a:gd name="T13" fmla="*/ 192 h 200"/>
              <a:gd name="T14" fmla="*/ 227 w 242"/>
              <a:gd name="T15" fmla="*/ 108 h 200"/>
              <a:gd name="T16" fmla="*/ 242 w 242"/>
              <a:gd name="T17" fmla="*/ 71 h 200"/>
              <a:gd name="T18" fmla="*/ 242 w 242"/>
              <a:gd name="T19" fmla="*/ 22 h 200"/>
              <a:gd name="T20" fmla="*/ 221 w 242"/>
              <a:gd name="T21" fmla="*/ 0 h 200"/>
              <a:gd name="T22" fmla="*/ 192 w 242"/>
              <a:gd name="T23" fmla="*/ 71 h 200"/>
              <a:gd name="T24" fmla="*/ 171 w 242"/>
              <a:gd name="T25" fmla="*/ 50 h 200"/>
              <a:gd name="T26" fmla="*/ 192 w 242"/>
              <a:gd name="T27" fmla="*/ 29 h 200"/>
              <a:gd name="T28" fmla="*/ 214 w 242"/>
              <a:gd name="T29" fmla="*/ 50 h 200"/>
              <a:gd name="T30" fmla="*/ 192 w 242"/>
              <a:gd name="T31" fmla="*/ 71 h 200"/>
              <a:gd name="T32" fmla="*/ 19 w 242"/>
              <a:gd name="T33" fmla="*/ 119 h 200"/>
              <a:gd name="T34" fmla="*/ 95 w 242"/>
              <a:gd name="T35" fmla="*/ 196 h 200"/>
              <a:gd name="T36" fmla="*/ 70 w 242"/>
              <a:gd name="T37" fmla="*/ 192 h 200"/>
              <a:gd name="T38" fmla="*/ 8 w 242"/>
              <a:gd name="T39" fmla="*/ 129 h 200"/>
              <a:gd name="T40" fmla="*/ 8 w 242"/>
              <a:gd name="T41" fmla="*/ 99 h 200"/>
              <a:gd name="T42" fmla="*/ 92 w 242"/>
              <a:gd name="T43" fmla="*/ 15 h 200"/>
              <a:gd name="T44" fmla="*/ 128 w 242"/>
              <a:gd name="T45" fmla="*/ 0 h 200"/>
              <a:gd name="T46" fmla="*/ 19 w 242"/>
              <a:gd name="T47" fmla="*/ 109 h 200"/>
              <a:gd name="T48" fmla="*/ 19 w 242"/>
              <a:gd name="T49" fmla="*/ 119 h 2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1" h="200">
                <a:moveTo>
                  <a:pt x="221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59" y="0"/>
                  <a:pt x="143" y="7"/>
                  <a:pt x="135" y="15"/>
                </a:cubicBezTo>
                <a:cubicBezTo>
                  <a:pt x="51" y="99"/>
                  <a:pt x="51" y="99"/>
                  <a:pt x="51" y="99"/>
                </a:cubicBezTo>
                <a:cubicBezTo>
                  <a:pt x="42" y="107"/>
                  <a:pt x="42" y="121"/>
                  <a:pt x="51" y="129"/>
                </a:cubicBezTo>
                <a:cubicBezTo>
                  <a:pt x="113" y="192"/>
                  <a:pt x="113" y="192"/>
                  <a:pt x="113" y="192"/>
                </a:cubicBezTo>
                <a:cubicBezTo>
                  <a:pt x="121" y="200"/>
                  <a:pt x="135" y="200"/>
                  <a:pt x="143" y="192"/>
                </a:cubicBezTo>
                <a:cubicBezTo>
                  <a:pt x="227" y="108"/>
                  <a:pt x="227" y="108"/>
                  <a:pt x="227" y="108"/>
                </a:cubicBezTo>
                <a:cubicBezTo>
                  <a:pt x="236" y="100"/>
                  <a:pt x="242" y="83"/>
                  <a:pt x="242" y="71"/>
                </a:cubicBezTo>
                <a:cubicBezTo>
                  <a:pt x="242" y="22"/>
                  <a:pt x="242" y="22"/>
                  <a:pt x="242" y="22"/>
                </a:cubicBezTo>
                <a:cubicBezTo>
                  <a:pt x="242" y="10"/>
                  <a:pt x="233" y="0"/>
                  <a:pt x="221" y="0"/>
                </a:cubicBezTo>
                <a:moveTo>
                  <a:pt x="192" y="71"/>
                </a:moveTo>
                <a:cubicBezTo>
                  <a:pt x="181" y="71"/>
                  <a:pt x="171" y="62"/>
                  <a:pt x="171" y="50"/>
                </a:cubicBezTo>
                <a:cubicBezTo>
                  <a:pt x="171" y="38"/>
                  <a:pt x="181" y="29"/>
                  <a:pt x="192" y="29"/>
                </a:cubicBezTo>
                <a:cubicBezTo>
                  <a:pt x="204" y="29"/>
                  <a:pt x="214" y="38"/>
                  <a:pt x="214" y="50"/>
                </a:cubicBezTo>
                <a:cubicBezTo>
                  <a:pt x="214" y="62"/>
                  <a:pt x="204" y="71"/>
                  <a:pt x="192" y="71"/>
                </a:cubicBezTo>
                <a:moveTo>
                  <a:pt x="19" y="119"/>
                </a:moveTo>
                <a:cubicBezTo>
                  <a:pt x="95" y="196"/>
                  <a:pt x="95" y="196"/>
                  <a:pt x="95" y="196"/>
                </a:cubicBezTo>
                <a:cubicBezTo>
                  <a:pt x="87" y="200"/>
                  <a:pt x="77" y="199"/>
                  <a:pt x="70" y="192"/>
                </a:cubicBezTo>
                <a:cubicBezTo>
                  <a:pt x="8" y="129"/>
                  <a:pt x="8" y="129"/>
                  <a:pt x="8" y="129"/>
                </a:cubicBezTo>
                <a:cubicBezTo>
                  <a:pt x="0" y="121"/>
                  <a:pt x="0" y="107"/>
                  <a:pt x="8" y="99"/>
                </a:cubicBezTo>
                <a:cubicBezTo>
                  <a:pt x="92" y="15"/>
                  <a:pt x="92" y="15"/>
                  <a:pt x="92" y="15"/>
                </a:cubicBezTo>
                <a:cubicBezTo>
                  <a:pt x="100" y="7"/>
                  <a:pt x="116" y="0"/>
                  <a:pt x="128" y="0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6" y="112"/>
                  <a:pt x="16" y="117"/>
                  <a:pt x="19" y="11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12" name="Rectangle 16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616361" y="5975916"/>
            <a:ext cx="1647253" cy="401802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13" name="TextBox 16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927943" y="6034819"/>
            <a:ext cx="1219660" cy="297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输入关键内容</a:t>
            </a:r>
            <a:endParaRPr lang="id-ID" altLang="zh-CN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Freeform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EditPoints="1"/>
          </p:cNvSpPr>
          <p:nvPr/>
        </p:nvSpPr>
        <p:spPr bwMode="auto">
          <a:xfrm>
            <a:off x="8705388" y="6098664"/>
            <a:ext cx="202246" cy="198194"/>
          </a:xfrm>
          <a:custGeom>
            <a:gdLst>
              <a:gd name="T0" fmla="*/ 179 w 208"/>
              <a:gd name="T1" fmla="*/ 79 h 204"/>
              <a:gd name="T2" fmla="*/ 174 w 208"/>
              <a:gd name="T3" fmla="*/ 66 h 204"/>
              <a:gd name="T4" fmla="*/ 185 w 208"/>
              <a:gd name="T5" fmla="*/ 38 h 204"/>
              <a:gd name="T6" fmla="*/ 169 w 208"/>
              <a:gd name="T7" fmla="*/ 22 h 204"/>
              <a:gd name="T8" fmla="*/ 140 w 208"/>
              <a:gd name="T9" fmla="*/ 33 h 204"/>
              <a:gd name="T10" fmla="*/ 128 w 208"/>
              <a:gd name="T11" fmla="*/ 28 h 204"/>
              <a:gd name="T12" fmla="*/ 115 w 208"/>
              <a:gd name="T13" fmla="*/ 0 h 204"/>
              <a:gd name="T14" fmla="*/ 92 w 208"/>
              <a:gd name="T15" fmla="*/ 0 h 204"/>
              <a:gd name="T16" fmla="*/ 80 w 208"/>
              <a:gd name="T17" fmla="*/ 28 h 204"/>
              <a:gd name="T18" fmla="*/ 67 w 208"/>
              <a:gd name="T19" fmla="*/ 33 h 204"/>
              <a:gd name="T20" fmla="*/ 38 w 208"/>
              <a:gd name="T21" fmla="*/ 22 h 204"/>
              <a:gd name="T22" fmla="*/ 22 w 208"/>
              <a:gd name="T23" fmla="*/ 38 h 204"/>
              <a:gd name="T24" fmla="*/ 34 w 208"/>
              <a:gd name="T25" fmla="*/ 66 h 204"/>
              <a:gd name="T26" fmla="*/ 28 w 208"/>
              <a:gd name="T27" fmla="*/ 79 h 204"/>
              <a:gd name="T28" fmla="*/ 0 w 208"/>
              <a:gd name="T29" fmla="*/ 91 h 204"/>
              <a:gd name="T30" fmla="*/ 0 w 208"/>
              <a:gd name="T31" fmla="*/ 114 h 204"/>
              <a:gd name="T32" fmla="*/ 28 w 208"/>
              <a:gd name="T33" fmla="*/ 125 h 204"/>
              <a:gd name="T34" fmla="*/ 34 w 208"/>
              <a:gd name="T35" fmla="*/ 138 h 204"/>
              <a:gd name="T36" fmla="*/ 22 w 208"/>
              <a:gd name="T37" fmla="*/ 167 h 204"/>
              <a:gd name="T38" fmla="*/ 39 w 208"/>
              <a:gd name="T39" fmla="*/ 182 h 204"/>
              <a:gd name="T40" fmla="*/ 67 w 208"/>
              <a:gd name="T41" fmla="*/ 171 h 204"/>
              <a:gd name="T42" fmla="*/ 80 w 208"/>
              <a:gd name="T43" fmla="*/ 176 h 204"/>
              <a:gd name="T44" fmla="*/ 93 w 208"/>
              <a:gd name="T45" fmla="*/ 204 h 204"/>
              <a:gd name="T46" fmla="*/ 116 w 208"/>
              <a:gd name="T47" fmla="*/ 204 h 204"/>
              <a:gd name="T48" fmla="*/ 128 w 208"/>
              <a:gd name="T49" fmla="*/ 176 h 204"/>
              <a:gd name="T50" fmla="*/ 141 w 208"/>
              <a:gd name="T51" fmla="*/ 171 h 204"/>
              <a:gd name="T52" fmla="*/ 170 w 208"/>
              <a:gd name="T53" fmla="*/ 182 h 204"/>
              <a:gd name="T54" fmla="*/ 186 w 208"/>
              <a:gd name="T55" fmla="*/ 166 h 204"/>
              <a:gd name="T56" fmla="*/ 174 w 208"/>
              <a:gd name="T57" fmla="*/ 138 h 204"/>
              <a:gd name="T58" fmla="*/ 179 w 208"/>
              <a:gd name="T59" fmla="*/ 125 h 204"/>
              <a:gd name="T60" fmla="*/ 208 w 208"/>
              <a:gd name="T61" fmla="*/ 113 h 204"/>
              <a:gd name="T62" fmla="*/ 208 w 208"/>
              <a:gd name="T63" fmla="*/ 90 h 204"/>
              <a:gd name="T64" fmla="*/ 179 w 208"/>
              <a:gd name="T65" fmla="*/ 79 h 204"/>
              <a:gd name="T66" fmla="*/ 137 w 208"/>
              <a:gd name="T67" fmla="*/ 102 h 204"/>
              <a:gd name="T68" fmla="*/ 104 w 208"/>
              <a:gd name="T69" fmla="*/ 135 h 204"/>
              <a:gd name="T70" fmla="*/ 70 w 208"/>
              <a:gd name="T71" fmla="*/ 102 h 204"/>
              <a:gd name="T72" fmla="*/ 104 w 208"/>
              <a:gd name="T73" fmla="*/ 69 h 204"/>
              <a:gd name="T74" fmla="*/ 137 w 208"/>
              <a:gd name="T75" fmla="*/ 102 h 20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8" h="204">
                <a:moveTo>
                  <a:pt x="179" y="79"/>
                </a:moveTo>
                <a:cubicBezTo>
                  <a:pt x="174" y="66"/>
                  <a:pt x="174" y="66"/>
                  <a:pt x="174" y="66"/>
                </a:cubicBezTo>
                <a:cubicBezTo>
                  <a:pt x="174" y="66"/>
                  <a:pt x="186" y="39"/>
                  <a:pt x="185" y="38"/>
                </a:cubicBezTo>
                <a:cubicBezTo>
                  <a:pt x="169" y="22"/>
                  <a:pt x="169" y="22"/>
                  <a:pt x="169" y="22"/>
                </a:cubicBezTo>
                <a:cubicBezTo>
                  <a:pt x="168" y="21"/>
                  <a:pt x="140" y="33"/>
                  <a:pt x="140" y="33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8" y="28"/>
                  <a:pt x="116" y="0"/>
                  <a:pt x="11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0" y="0"/>
                  <a:pt x="80" y="28"/>
                  <a:pt x="80" y="28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33"/>
                  <a:pt x="39" y="21"/>
                  <a:pt x="38" y="22"/>
                </a:cubicBezTo>
                <a:cubicBezTo>
                  <a:pt x="22" y="38"/>
                  <a:pt x="22" y="38"/>
                  <a:pt x="22" y="38"/>
                </a:cubicBezTo>
                <a:cubicBezTo>
                  <a:pt x="21" y="39"/>
                  <a:pt x="34" y="66"/>
                  <a:pt x="34" y="66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0" y="90"/>
                  <a:pt x="0" y="91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5"/>
                  <a:pt x="28" y="125"/>
                  <a:pt x="28" y="125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4" y="138"/>
                  <a:pt x="21" y="166"/>
                  <a:pt x="22" y="167"/>
                </a:cubicBezTo>
                <a:cubicBezTo>
                  <a:pt x="39" y="182"/>
                  <a:pt x="39" y="182"/>
                  <a:pt x="39" y="182"/>
                </a:cubicBezTo>
                <a:cubicBezTo>
                  <a:pt x="40" y="183"/>
                  <a:pt x="67" y="171"/>
                  <a:pt x="67" y="171"/>
                </a:cubicBezTo>
                <a:cubicBezTo>
                  <a:pt x="80" y="176"/>
                  <a:pt x="80" y="176"/>
                  <a:pt x="80" y="176"/>
                </a:cubicBezTo>
                <a:cubicBezTo>
                  <a:pt x="80" y="176"/>
                  <a:pt x="91" y="204"/>
                  <a:pt x="93" y="204"/>
                </a:cubicBezTo>
                <a:cubicBezTo>
                  <a:pt x="116" y="204"/>
                  <a:pt x="116" y="204"/>
                  <a:pt x="116" y="204"/>
                </a:cubicBezTo>
                <a:cubicBezTo>
                  <a:pt x="117" y="204"/>
                  <a:pt x="128" y="176"/>
                  <a:pt x="128" y="176"/>
                </a:cubicBezTo>
                <a:cubicBezTo>
                  <a:pt x="141" y="171"/>
                  <a:pt x="141" y="171"/>
                  <a:pt x="141" y="171"/>
                </a:cubicBezTo>
                <a:cubicBezTo>
                  <a:pt x="141" y="171"/>
                  <a:pt x="169" y="183"/>
                  <a:pt x="170" y="182"/>
                </a:cubicBezTo>
                <a:cubicBezTo>
                  <a:pt x="186" y="166"/>
                  <a:pt x="186" y="166"/>
                  <a:pt x="186" y="166"/>
                </a:cubicBezTo>
                <a:cubicBezTo>
                  <a:pt x="187" y="165"/>
                  <a:pt x="174" y="138"/>
                  <a:pt x="174" y="138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5"/>
                  <a:pt x="208" y="114"/>
                  <a:pt x="208" y="113"/>
                </a:cubicBezTo>
                <a:cubicBezTo>
                  <a:pt x="208" y="90"/>
                  <a:pt x="208" y="90"/>
                  <a:pt x="208" y="90"/>
                </a:cubicBezTo>
                <a:cubicBezTo>
                  <a:pt x="208" y="89"/>
                  <a:pt x="179" y="79"/>
                  <a:pt x="179" y="79"/>
                </a:cubicBezTo>
                <a:moveTo>
                  <a:pt x="137" y="102"/>
                </a:moveTo>
                <a:cubicBezTo>
                  <a:pt x="137" y="120"/>
                  <a:pt x="122" y="135"/>
                  <a:pt x="104" y="135"/>
                </a:cubicBezTo>
                <a:cubicBezTo>
                  <a:pt x="85" y="135"/>
                  <a:pt x="70" y="120"/>
                  <a:pt x="70" y="102"/>
                </a:cubicBezTo>
                <a:cubicBezTo>
                  <a:pt x="70" y="84"/>
                  <a:pt x="85" y="69"/>
                  <a:pt x="104" y="69"/>
                </a:cubicBezTo>
                <a:cubicBezTo>
                  <a:pt x="122" y="69"/>
                  <a:pt x="137" y="84"/>
                  <a:pt x="137" y="102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15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680328" y="5097726"/>
            <a:ext cx="2168679" cy="80178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矩形 1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2211472" y="4870579"/>
            <a:ext cx="1106392" cy="38061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b="1">
                <a:solidFill>
                  <a:srgbClr val="0164DC"/>
                </a:solidFill>
              </a:rPr>
              <a:t>输入关键词</a:t>
            </a:r>
            <a:endParaRPr lang="en-US" altLang="zh-CN" sz="1400" b="1">
              <a:solidFill>
                <a:srgbClr val="0164DC"/>
              </a:solidFill>
            </a:endParaRPr>
          </a:p>
        </p:txBody>
      </p:sp>
      <p:sp>
        <p:nvSpPr>
          <p:cNvPr id="17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5020112" y="5097726"/>
            <a:ext cx="2168679" cy="80178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矩形 1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5551256" y="4870579"/>
            <a:ext cx="1106392" cy="38061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b="1">
                <a:solidFill>
                  <a:srgbClr val="0164DC"/>
                </a:solidFill>
              </a:rPr>
              <a:t>输入关键词</a:t>
            </a:r>
            <a:endParaRPr lang="en-US" altLang="zh-CN" sz="1400" b="1">
              <a:solidFill>
                <a:srgbClr val="0164DC"/>
              </a:solidFill>
            </a:endParaRPr>
          </a:p>
        </p:txBody>
      </p:sp>
      <p:sp>
        <p:nvSpPr>
          <p:cNvPr id="19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359896" y="5097726"/>
            <a:ext cx="2168679" cy="80178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矩形 1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891040" y="4870579"/>
            <a:ext cx="1106392" cy="38061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b="1">
                <a:solidFill>
                  <a:srgbClr val="0164DC"/>
                </a:solidFill>
              </a:rPr>
              <a:t>输入关键词</a:t>
            </a:r>
            <a:endParaRPr lang="en-US" altLang="zh-CN" sz="1400" b="1">
              <a:solidFill>
                <a:srgbClr val="0164DC"/>
              </a:solidFill>
            </a:endParaRPr>
          </a:p>
        </p:txBody>
      </p:sp>
      <p:sp>
        <p:nvSpPr>
          <p:cNvPr id="21" name="MH_Text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3"/>
            </p:custDataLst>
          </p:nvPr>
        </p:nvSpPr>
        <p:spPr>
          <a:xfrm>
            <a:off x="796078" y="1397170"/>
            <a:ext cx="10606317" cy="646585"/>
          </a:xfrm>
          <a:prstGeom prst="rect">
            <a:avLst/>
          </a:prstGeom>
        </p:spPr>
        <p:txBody>
          <a:bodyPr vert="horz" wrap="square" anchor="ctr" anchorCtr="0">
            <a:no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200" kern="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请在此输入补充解释内容，请在此输入补充解释内容，请在此输入补充解释内容，请在此输入补充解释内容，请在此输入补充解释内容，请在此输入补充解释内容</a:t>
            </a:r>
            <a:r>
              <a:rPr lang="zh-CN" altLang="en-US" sz="1200" kern="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，</a:t>
            </a:r>
            <a:r>
              <a:rPr lang="zh-CN" altLang="en-US" sz="1200" kern="100" smtClean="0">
                <a:solidFill>
                  <a:srgbClr val="0164DC"/>
                </a:solidFill>
                <a:latin typeface="+mn-ea"/>
              </a:rPr>
              <a:t>更多模板：</a:t>
            </a:r>
            <a:r>
              <a:rPr lang="zh-CN" altLang="en-US" sz="1200" kern="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</a:t>
            </a:r>
            <a:r>
              <a:rPr lang="zh-CN" altLang="en-US" sz="1200" kern="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在此输入补充解释内容，请在此输入补充解释</a:t>
            </a:r>
            <a:r>
              <a:rPr lang="zh-CN" altLang="en-US" sz="1200" kern="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内容</a:t>
            </a:r>
          </a:p>
        </p:txBody>
      </p:sp>
      <p:cxnSp>
        <p:nvCxnSpPr>
          <p:cNvPr id="22" name="直接连接符 2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752325" y="95273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25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306546" y="59814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>
                <a:solidFill>
                  <a:srgbClr val="0164DC"/>
                </a:solidFill>
                <a:latin typeface="+mn-ea"/>
              </a:rPr>
              <a:t>请</a:t>
            </a:r>
            <a:r>
              <a:rPr lang="zh-CN" altLang="en-US" sz="2800" smtClean="0">
                <a:solidFill>
                  <a:srgbClr val="0164DC"/>
                </a:solidFill>
                <a:latin typeface="+mn-ea"/>
              </a:rPr>
              <a:t>在此输入本页小标题</a:t>
            </a:r>
            <a:endParaRPr lang="zh-CN" altLang="en-US" sz="28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26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831773574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"/>
            </p:custDataLst>
          </p:nvPr>
        </p:nvSpPr>
        <p:spPr>
          <a:xfrm>
            <a:off x="1348398" y="2380890"/>
            <a:ext cx="1806575" cy="1804987"/>
          </a:xfrm>
          <a:prstGeom prst="roundRect">
            <a:avLst>
              <a:gd name="adj" fmla="val 11175"/>
            </a:avLst>
          </a:prstGeom>
          <a:blipFill dpi="0" rotWithShape="1">
            <a:blip r:embed="rId3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4"/>
            </p:custDataLst>
          </p:nvPr>
        </p:nvSpPr>
        <p:spPr>
          <a:xfrm>
            <a:off x="2627238" y="3738202"/>
            <a:ext cx="677863" cy="676275"/>
          </a:xfrm>
          <a:prstGeom prst="roundRect">
            <a:avLst>
              <a:gd name="adj" fmla="val 33569"/>
            </a:avLst>
          </a:prstGeom>
          <a:solidFill>
            <a:srgbClr val="0164D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altLang="zh-CN" sz="1600">
                <a:solidFill>
                  <a:schemeClr val="bg1">
                    <a:lumMod val="95000"/>
                  </a:schemeClr>
                </a:solidFill>
                <a:latin typeface="+mn-ea"/>
              </a:rPr>
              <a:t>01</a:t>
            </a:r>
            <a:endParaRPr lang="zh-CN" altLang="en-US" sz="16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" name="MH_Pictur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5"/>
            </p:custDataLst>
          </p:nvPr>
        </p:nvSpPr>
        <p:spPr>
          <a:xfrm>
            <a:off x="3855046" y="2380890"/>
            <a:ext cx="1806575" cy="1804987"/>
          </a:xfrm>
          <a:prstGeom prst="roundRect">
            <a:avLst>
              <a:gd name="adj" fmla="val 11878"/>
            </a:avLst>
          </a:prstGeom>
          <a:blipFill dpi="0" rotWithShape="1">
            <a:blip r:embed="rId3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MH_Other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6"/>
            </p:custDataLst>
          </p:nvPr>
        </p:nvSpPr>
        <p:spPr>
          <a:xfrm>
            <a:off x="5133886" y="3738202"/>
            <a:ext cx="677863" cy="676275"/>
          </a:xfrm>
          <a:prstGeom prst="roundRect">
            <a:avLst>
              <a:gd name="adj" fmla="val 33568"/>
            </a:avLst>
          </a:prstGeom>
          <a:solidFill>
            <a:srgbClr val="E0372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50000"/>
              </a:lnSpc>
            </a:pPr>
            <a:r>
              <a:rPr lang="en-US" altLang="zh-CN" sz="1600">
                <a:solidFill>
                  <a:schemeClr val="bg1">
                    <a:lumMod val="95000"/>
                  </a:schemeClr>
                </a:solidFill>
                <a:latin typeface="+mn-ea"/>
              </a:rPr>
              <a:t>02</a:t>
            </a:r>
            <a:endParaRPr lang="zh-CN" altLang="en-US" sz="16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MH_Pictur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7"/>
            </p:custDataLst>
          </p:nvPr>
        </p:nvSpPr>
        <p:spPr>
          <a:xfrm>
            <a:off x="6361694" y="2380890"/>
            <a:ext cx="1806575" cy="1804987"/>
          </a:xfrm>
          <a:prstGeom prst="roundRect">
            <a:avLst>
              <a:gd name="adj" fmla="val 13128"/>
            </a:avLst>
          </a:prstGeom>
          <a:blipFill dpi="0" rotWithShape="1">
            <a:blip r:embed="rId3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8"/>
            </p:custDataLst>
          </p:nvPr>
        </p:nvSpPr>
        <p:spPr>
          <a:xfrm>
            <a:off x="7640534" y="3738202"/>
            <a:ext cx="677863" cy="676275"/>
          </a:xfrm>
          <a:prstGeom prst="roundRect">
            <a:avLst>
              <a:gd name="adj" fmla="val 30752"/>
            </a:avLst>
          </a:prstGeom>
          <a:solidFill>
            <a:srgbClr val="0164D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altLang="zh-CN" sz="1600">
                <a:solidFill>
                  <a:schemeClr val="bg1">
                    <a:lumMod val="95000"/>
                  </a:schemeClr>
                </a:solidFill>
                <a:latin typeface="+mn-ea"/>
              </a:rPr>
              <a:t>03</a:t>
            </a:r>
            <a:endParaRPr lang="zh-CN" altLang="en-US" sz="16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" name="MH_Pictur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9"/>
            </p:custDataLst>
          </p:nvPr>
        </p:nvSpPr>
        <p:spPr>
          <a:xfrm>
            <a:off x="8868341" y="2380890"/>
            <a:ext cx="1806575" cy="1804987"/>
          </a:xfrm>
          <a:prstGeom prst="roundRect">
            <a:avLst>
              <a:gd name="adj" fmla="val 13389"/>
            </a:avLst>
          </a:prstGeom>
          <a:blipFill dpi="0" rotWithShape="1">
            <a:blip r:embed="rId3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0"/>
            </p:custDataLst>
          </p:nvPr>
        </p:nvSpPr>
        <p:spPr>
          <a:xfrm>
            <a:off x="10147181" y="3738202"/>
            <a:ext cx="677863" cy="676275"/>
          </a:xfrm>
          <a:prstGeom prst="roundRect">
            <a:avLst>
              <a:gd name="adj" fmla="val 31691"/>
            </a:avLst>
          </a:prstGeom>
          <a:solidFill>
            <a:srgbClr val="E0372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50000"/>
              </a:lnSpc>
            </a:pPr>
            <a:r>
              <a:rPr lang="en-US" altLang="zh-CN" sz="1600">
                <a:solidFill>
                  <a:schemeClr val="bg1">
                    <a:lumMod val="95000"/>
                  </a:schemeClr>
                </a:solidFill>
                <a:latin typeface="+mn-ea"/>
              </a:rPr>
              <a:t>04</a:t>
            </a:r>
            <a:endParaRPr lang="zh-CN" altLang="en-US" sz="16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0" name="文本框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430285" y="4644002"/>
            <a:ext cx="17271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0164DC"/>
                </a:solidFill>
              </a:rPr>
              <a:t>请</a:t>
            </a:r>
            <a:r>
              <a:rPr lang="zh-CN" altLang="en-US" sz="1600" b="1" smtClean="0">
                <a:solidFill>
                  <a:srgbClr val="0164DC"/>
                </a:solidFill>
              </a:rPr>
              <a:t>在此输入标题</a:t>
            </a:r>
            <a:endParaRPr lang="zh-CN" altLang="en-US" sz="1600" b="1">
              <a:solidFill>
                <a:srgbClr val="0164DC"/>
              </a:solidFill>
            </a:endParaRPr>
          </a:p>
        </p:txBody>
      </p:sp>
      <p:sp>
        <p:nvSpPr>
          <p:cNvPr id="11" name="文本框 1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073475" y="4886453"/>
            <a:ext cx="2453495" cy="616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在此输入内容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在此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内容，请在此输入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4005788" y="4644002"/>
            <a:ext cx="17271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E0372C"/>
                </a:solidFill>
              </a:rPr>
              <a:t>请</a:t>
            </a:r>
            <a:r>
              <a:rPr lang="zh-CN" altLang="en-US" sz="1600" b="1" smtClean="0">
                <a:solidFill>
                  <a:srgbClr val="E0372C"/>
                </a:solidFill>
              </a:rPr>
              <a:t>在此输入标题</a:t>
            </a:r>
            <a:endParaRPr lang="zh-CN" altLang="en-US" sz="1600" b="1">
              <a:solidFill>
                <a:srgbClr val="E0372C"/>
              </a:solidFill>
            </a:endParaRPr>
          </a:p>
        </p:txBody>
      </p:sp>
      <p:sp>
        <p:nvSpPr>
          <p:cNvPr id="13" name="文本框 1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648978" y="4886453"/>
            <a:ext cx="2453495" cy="616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在此输入内容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在此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内容，请在此输入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6504573" y="4644002"/>
            <a:ext cx="17271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0164DC"/>
                </a:solidFill>
              </a:rPr>
              <a:t>请</a:t>
            </a:r>
            <a:r>
              <a:rPr lang="zh-CN" altLang="en-US" sz="1600" b="1" smtClean="0">
                <a:solidFill>
                  <a:srgbClr val="0164DC"/>
                </a:solidFill>
              </a:rPr>
              <a:t>在此输入标题</a:t>
            </a:r>
            <a:endParaRPr lang="zh-CN" altLang="en-US" sz="1600" b="1">
              <a:solidFill>
                <a:srgbClr val="0164DC"/>
              </a:solidFill>
            </a:endParaRPr>
          </a:p>
        </p:txBody>
      </p:sp>
      <p:sp>
        <p:nvSpPr>
          <p:cNvPr id="15" name="文本框 1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6147763" y="4886453"/>
            <a:ext cx="2453495" cy="616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在此输入内容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在此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内容，请在此输入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文本框 1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9029691" y="4644002"/>
            <a:ext cx="17271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E0372C"/>
                </a:solidFill>
              </a:rPr>
              <a:t>请</a:t>
            </a:r>
            <a:r>
              <a:rPr lang="zh-CN" altLang="en-US" sz="1600" b="1" smtClean="0">
                <a:solidFill>
                  <a:srgbClr val="E0372C"/>
                </a:solidFill>
              </a:rPr>
              <a:t>在此输入标题</a:t>
            </a:r>
            <a:endParaRPr lang="zh-CN" altLang="en-US" sz="1600" b="1">
              <a:solidFill>
                <a:srgbClr val="E0372C"/>
              </a:solidFill>
            </a:endParaRPr>
          </a:p>
        </p:txBody>
      </p:sp>
      <p:sp>
        <p:nvSpPr>
          <p:cNvPr id="17" name="文本框 1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672881" y="4886453"/>
            <a:ext cx="2453495" cy="616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在此输入内容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在此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内容，请在此输入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8" name="直接连接符 1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752325" y="95273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21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306546" y="59814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>
                <a:solidFill>
                  <a:srgbClr val="0164DC"/>
                </a:solidFill>
                <a:latin typeface="+mn-ea"/>
              </a:rPr>
              <a:t>请</a:t>
            </a:r>
            <a:r>
              <a:rPr lang="zh-CN" altLang="en-US" sz="2800" smtClean="0">
                <a:solidFill>
                  <a:srgbClr val="0164DC"/>
                </a:solidFill>
                <a:latin typeface="+mn-ea"/>
              </a:rPr>
              <a:t>在此输入本页小标题</a:t>
            </a:r>
            <a:endParaRPr lang="zh-CN" altLang="en-US" sz="28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22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552625832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"/>
            </p:custDataLst>
          </p:nvPr>
        </p:nvSpPr>
        <p:spPr bwMode="auto">
          <a:xfrm>
            <a:off x="7691438" y="3227388"/>
            <a:ext cx="4500562" cy="3630612"/>
          </a:xfrm>
          <a:custGeom>
            <a:gdLst>
              <a:gd name="T0" fmla="*/ 3718658 w 4499993"/>
              <a:gd name="T1" fmla="*/ 0 h 3591291"/>
              <a:gd name="T2" fmla="*/ 4511386 w 4499993"/>
              <a:gd name="T3" fmla="*/ 59593 h 3591291"/>
              <a:gd name="T4" fmla="*/ 4511386 w 4499993"/>
              <a:gd name="T5" fmla="*/ 4465147 h 3591291"/>
              <a:gd name="T6" fmla="*/ 0 w 4499993"/>
              <a:gd name="T7" fmla="*/ 4465147 h 3591291"/>
              <a:gd name="T8" fmla="*/ 0 w 4499993"/>
              <a:gd name="T9" fmla="*/ 808256 h 3591291"/>
              <a:gd name="T10" fmla="*/ 3718658 w 4499993"/>
              <a:gd name="T11" fmla="*/ 0 h 359129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499993" h="3591291">
                <a:moveTo>
                  <a:pt x="3709267" y="0"/>
                </a:moveTo>
                <a:cubicBezTo>
                  <a:pt x="3976533" y="0"/>
                  <a:pt x="4240381" y="28053"/>
                  <a:pt x="4499993" y="47930"/>
                </a:cubicBezTo>
                <a:lnTo>
                  <a:pt x="4499993" y="3591291"/>
                </a:lnTo>
                <a:lnTo>
                  <a:pt x="0" y="3591291"/>
                </a:lnTo>
                <a:lnTo>
                  <a:pt x="0" y="650075"/>
                </a:lnTo>
                <a:cubicBezTo>
                  <a:pt x="1080752" y="207377"/>
                  <a:pt x="2350868" y="0"/>
                  <a:pt x="3709267" y="0"/>
                </a:cubicBezTo>
                <a:close/>
              </a:path>
            </a:pathLst>
          </a:custGeom>
          <a:blipFill dpi="0" rotWithShape="1">
            <a:blip r:embed="rId3"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MH_Pictur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4"/>
            </p:custDataLst>
          </p:nvPr>
        </p:nvSpPr>
        <p:spPr bwMode="auto">
          <a:xfrm>
            <a:off x="4278313" y="4003676"/>
            <a:ext cx="3200400" cy="2867025"/>
          </a:xfrm>
          <a:custGeom>
            <a:gdLst>
              <a:gd name="T0" fmla="*/ 3191579 w 3200813"/>
              <a:gd name="T1" fmla="*/ 0 h 2841427"/>
              <a:gd name="T2" fmla="*/ 3189045 w 3200813"/>
              <a:gd name="T3" fmla="*/ 3399666 h 2841427"/>
              <a:gd name="T4" fmla="*/ 0 w 3200813"/>
              <a:gd name="T5" fmla="*/ 3399666 h 2841427"/>
              <a:gd name="T6" fmla="*/ 3191579 w 3200813"/>
              <a:gd name="T7" fmla="*/ 0 h 2841427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00813" h="2841427">
                <a:moveTo>
                  <a:pt x="3199826" y="0"/>
                </a:moveTo>
                <a:cubicBezTo>
                  <a:pt x="3204059" y="947142"/>
                  <a:pt x="3193053" y="1894285"/>
                  <a:pt x="3197286" y="2841427"/>
                </a:cubicBezTo>
                <a:lnTo>
                  <a:pt x="0" y="2841427"/>
                </a:lnTo>
                <a:cubicBezTo>
                  <a:pt x="454258" y="1680473"/>
                  <a:pt x="1699235" y="615229"/>
                  <a:pt x="3199826" y="0"/>
                </a:cubicBezTo>
                <a:close/>
              </a:path>
            </a:pathLst>
          </a:custGeom>
          <a:blipFill dpi="0" rotWithShape="1">
            <a:blip r:embed="rId3"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5"/>
            </p:custDataLst>
          </p:nvPr>
        </p:nvSpPr>
        <p:spPr bwMode="auto">
          <a:xfrm>
            <a:off x="4235450" y="3148014"/>
            <a:ext cx="7956550" cy="3709987"/>
          </a:xfrm>
          <a:custGeom>
            <a:gdLst>
              <a:gd name="T0" fmla="*/ 7144816 w 7956378"/>
              <a:gd name="T1" fmla="*/ 0 h 3709684"/>
              <a:gd name="T2" fmla="*/ 7959818 w 7956378"/>
              <a:gd name="T3" fmla="*/ 30849 h 3709684"/>
              <a:gd name="T4" fmla="*/ 7959818 w 7956378"/>
              <a:gd name="T5" fmla="*/ 130400 h 3709684"/>
              <a:gd name="T6" fmla="*/ 7144816 w 7956378"/>
              <a:gd name="T7" fmla="*/ 99551 h 3709684"/>
              <a:gd name="T8" fmla="*/ 41926 w 7956378"/>
              <a:gd name="T9" fmla="*/ 3715744 h 3709684"/>
              <a:gd name="T10" fmla="*/ 0 w 7956378"/>
              <a:gd name="T11" fmla="*/ 3715744 h 3709684"/>
              <a:gd name="T12" fmla="*/ 7144816 w 7956378"/>
              <a:gd name="T13" fmla="*/ 0 h 37096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956378" h="3709683">
                <a:moveTo>
                  <a:pt x="7141736" y="0"/>
                </a:moveTo>
                <a:cubicBezTo>
                  <a:pt x="7417085" y="0"/>
                  <a:pt x="7688914" y="10152"/>
                  <a:pt x="7956378" y="30789"/>
                </a:cubicBezTo>
                <a:lnTo>
                  <a:pt x="7956378" y="130180"/>
                </a:lnTo>
                <a:cubicBezTo>
                  <a:pt x="7688914" y="109543"/>
                  <a:pt x="7417085" y="99391"/>
                  <a:pt x="7141736" y="99391"/>
                </a:cubicBezTo>
                <a:cubicBezTo>
                  <a:pt x="3765956" y="99391"/>
                  <a:pt x="919389" y="1625327"/>
                  <a:pt x="41906" y="3709684"/>
                </a:cubicBezTo>
                <a:lnTo>
                  <a:pt x="0" y="3709684"/>
                </a:lnTo>
                <a:cubicBezTo>
                  <a:pt x="828847" y="1574931"/>
                  <a:pt x="3712188" y="0"/>
                  <a:pt x="7141736" y="0"/>
                </a:cubicBezTo>
                <a:close/>
              </a:path>
            </a:pathLst>
          </a:custGeom>
          <a:solidFill>
            <a:srgbClr val="0164D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50000"/>
              </a:lnSpc>
            </a:pP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3" name="TextBox 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95638" y="1156896"/>
            <a:ext cx="4001993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请在此输入本页小标题</a:t>
            </a:r>
            <a:endParaRPr lang="en-US" altLang="zh-CN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CLICK HERE TO ADD</a:t>
            </a:r>
          </a:p>
          <a:p>
            <a:r>
              <a:rPr lang="en-US" altLang="zh-CN" sz="3200" smtClean="0">
                <a:solidFill>
                  <a:srgbClr val="0164DC"/>
                </a:solidFill>
                <a:latin typeface="+mn-ea"/>
              </a:rPr>
              <a:t>YOUR TITILE</a:t>
            </a:r>
            <a:endParaRPr lang="en-US" sz="32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14" name="Rectangle 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795639" y="2507943"/>
            <a:ext cx="5529942" cy="1219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zh-CN" altLang="en-US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更多模板：</a:t>
            </a:r>
            <a:endParaRPr lang="en-US" altLang="zh-CN" sz="1000" smtClean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5" name="圆角矩形 1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912227" y="983499"/>
            <a:ext cx="1152000" cy="54000"/>
          </a:xfrm>
          <a:prstGeom prst="roundRect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16" name="Group 2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/>
          <p:nvPr/>
        </p:nvGrpSpPr>
        <p:grpSpPr>
          <a:xfrm>
            <a:off x="912227" y="4418018"/>
            <a:ext cx="305291" cy="300429"/>
            <a:chOff x="6297613" y="1392238"/>
            <a:chExt cx="498475" cy="490537"/>
          </a:xfrm>
          <a:solidFill>
            <a:srgbClr val="0164DC"/>
          </a:solidFill>
        </p:grpSpPr>
        <p:sp>
          <p:nvSpPr>
            <p:cNvPr id="17" name="Freeform 28"/>
            <p:cNvSpPr/>
            <p:nvPr/>
          </p:nvSpPr>
          <p:spPr bwMode="auto">
            <a:xfrm>
              <a:off x="6570663" y="1454150"/>
              <a:ext cx="160338" cy="160337"/>
            </a:xfrm>
            <a:custGeom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29"/>
            <p:cNvSpPr>
              <a:spLocks noEditPoints="1"/>
            </p:cNvSpPr>
            <p:nvPr/>
          </p:nvSpPr>
          <p:spPr bwMode="auto">
            <a:xfrm>
              <a:off x="6297613" y="1392238"/>
              <a:ext cx="498475" cy="490537"/>
            </a:xfrm>
            <a:custGeom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30"/>
            <p:cNvSpPr/>
            <p:nvPr/>
          </p:nvSpPr>
          <p:spPr bwMode="auto">
            <a:xfrm>
              <a:off x="6562726" y="1392238"/>
              <a:ext cx="230188" cy="230187"/>
            </a:xfrm>
            <a:custGeom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0" name="Group 3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/>
          <p:nvPr/>
        </p:nvGrpSpPr>
        <p:grpSpPr>
          <a:xfrm>
            <a:off x="923408" y="5248982"/>
            <a:ext cx="282929" cy="300430"/>
            <a:chOff x="6881813" y="2154238"/>
            <a:chExt cx="461963" cy="49053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1" name="Freeform 22"/>
            <p:cNvSpPr>
              <a:spLocks noEditPoints="1"/>
            </p:cNvSpPr>
            <p:nvPr/>
          </p:nvSpPr>
          <p:spPr bwMode="auto">
            <a:xfrm>
              <a:off x="6881813" y="2154238"/>
              <a:ext cx="461963" cy="490538"/>
            </a:xfrm>
            <a:custGeom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23"/>
            <p:cNvSpPr>
              <a:spLocks noEditPoints="1"/>
            </p:cNvSpPr>
            <p:nvPr/>
          </p:nvSpPr>
          <p:spPr bwMode="auto">
            <a:xfrm>
              <a:off x="6942138" y="2214563"/>
              <a:ext cx="339725" cy="307975"/>
            </a:xfrm>
            <a:custGeom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24"/>
            <p:cNvSpPr>
              <a:spLocks noEditPoints="1"/>
            </p:cNvSpPr>
            <p:nvPr/>
          </p:nvSpPr>
          <p:spPr bwMode="auto">
            <a:xfrm>
              <a:off x="7127875" y="2260600"/>
              <a:ext cx="92075" cy="92075"/>
            </a:xfrm>
            <a:custGeom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4" name="TextBox 9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305377" y="416752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164DC"/>
                </a:solidFill>
                <a:latin typeface="Arial" panose="020b0604020202020204" pitchFamily="34" charset="0"/>
              </a:rPr>
              <a:t>请输入关键词</a:t>
            </a:r>
            <a:endParaRPr lang="id-ID" sz="1400" b="1">
              <a:solidFill>
                <a:srgbClr val="0164DC"/>
              </a:solidFill>
              <a:latin typeface="Arial" panose="020b0604020202020204" pitchFamily="34" charset="0"/>
            </a:endParaRPr>
          </a:p>
        </p:txBody>
      </p:sp>
      <p:sp>
        <p:nvSpPr>
          <p:cNvPr id="25" name="TextBox 9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305377" y="4382268"/>
            <a:ext cx="26820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</a:rPr>
              <a:t>在此输入补充内容，请在此输入补充内容，请在此输入补充解释内容</a:t>
            </a:r>
            <a:endParaRPr lang="en-US" sz="900" b="1">
              <a:solidFill>
                <a:schemeClr val="tx1">
                  <a:lumMod val="65000"/>
                  <a:lumOff val="3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26" name="TextBox 10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305377" y="500829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请输入关键词</a:t>
            </a:r>
            <a:endParaRPr lang="id-ID" altLang="zh-CN" sz="14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7" name="TextBox 10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305377" y="5223036"/>
            <a:ext cx="26820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</a:rPr>
              <a:t>在此输入补充内容，请在此输入补充内容，请在此输入补充解释内容</a:t>
            </a:r>
            <a:endParaRPr lang="en-US" altLang="zh-CN" sz="900" b="1">
              <a:solidFill>
                <a:schemeClr val="tx1">
                  <a:lumMod val="65000"/>
                  <a:lumOff val="3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5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4147711279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val 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10331415" y="3957923"/>
            <a:ext cx="791403" cy="791403"/>
          </a:xfrm>
          <a:prstGeom prst="ellipse">
            <a:avLst/>
          </a:prstGeom>
          <a:solidFill>
            <a:srgbClr val="E0372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>
              <a:solidFill>
                <a:srgbClr val="F2EBE3"/>
              </a:solidFill>
              <a:latin typeface="+mn-ea"/>
            </a:endParaRPr>
          </a:p>
        </p:txBody>
      </p:sp>
      <p:sp>
        <p:nvSpPr>
          <p:cNvPr id="3" name="Oval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7448001" y="2035648"/>
            <a:ext cx="2709514" cy="2713679"/>
          </a:xfrm>
          <a:prstGeom prst="ellipse">
            <a:avLst/>
          </a:prstGeom>
          <a:blipFill dpi="0" rotWithShape="1">
            <a:blip r:embed="rId2"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Oval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7259522" y="4483790"/>
            <a:ext cx="790362" cy="791403"/>
          </a:xfrm>
          <a:prstGeom prst="ellipse">
            <a:avLst/>
          </a:prstGeom>
          <a:solidFill>
            <a:srgbClr val="0164D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600" b="1">
              <a:solidFill>
                <a:srgbClr val="F2EBE3"/>
              </a:solidFill>
              <a:latin typeface="+mn-ea"/>
            </a:endParaRPr>
          </a:p>
        </p:txBody>
      </p:sp>
      <p:sp>
        <p:nvSpPr>
          <p:cNvPr id="5" name="Oval 1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5924550" y="2129367"/>
            <a:ext cx="1245419" cy="1246460"/>
          </a:xfrm>
          <a:prstGeom prst="ellipse">
            <a:avLst/>
          </a:prstGeom>
          <a:solidFill>
            <a:srgbClr val="0164D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600" b="1">
              <a:solidFill>
                <a:srgbClr val="F2EBE3"/>
              </a:solidFill>
              <a:latin typeface="+mn-ea"/>
            </a:endParaRPr>
          </a:p>
        </p:txBody>
      </p:sp>
      <p:sp>
        <p:nvSpPr>
          <p:cNvPr id="6" name="Oval 1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10774912" y="2800641"/>
            <a:ext cx="400909" cy="400909"/>
          </a:xfrm>
          <a:prstGeom prst="ellipse">
            <a:avLst/>
          </a:prstGeom>
          <a:solidFill>
            <a:srgbClr val="0164D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400" b="1">
              <a:solidFill>
                <a:srgbClr val="F2EBE3"/>
              </a:solidFill>
              <a:latin typeface="+mn-ea"/>
            </a:endParaRPr>
          </a:p>
        </p:txBody>
      </p:sp>
      <p:sp>
        <p:nvSpPr>
          <p:cNvPr id="7" name="Oval 1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9858638" y="1954705"/>
            <a:ext cx="322809" cy="322809"/>
          </a:xfrm>
          <a:prstGeom prst="ellipse">
            <a:avLst/>
          </a:prstGeom>
          <a:solidFill>
            <a:srgbClr val="E0372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600" b="1">
              <a:solidFill>
                <a:srgbClr val="F2EBE3"/>
              </a:solidFill>
              <a:latin typeface="+mn-ea"/>
            </a:endParaRPr>
          </a:p>
        </p:txBody>
      </p:sp>
      <p:sp>
        <p:nvSpPr>
          <p:cNvPr id="13" name="文本框 1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6140954" y="2347086"/>
            <a:ext cx="755335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050" smtClean="0">
                <a:solidFill>
                  <a:prstClr val="white"/>
                </a:solidFill>
                <a:latin typeface="+mn-ea"/>
                <a:cs typeface="Arial" panose="020b0604020202020204" pitchFamily="34" charset="0"/>
              </a:rPr>
              <a:t>22</a:t>
            </a:r>
            <a:endParaRPr lang="zh-CN" altLang="en-US" sz="4050">
              <a:solidFill>
                <a:prstClr val="white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4" name="矩形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6766574" y="2446134"/>
            <a:ext cx="359394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500">
                <a:solidFill>
                  <a:prstClr val="white"/>
                </a:solidFill>
                <a:latin typeface="+mn-ea"/>
                <a:cs typeface="Arial" panose="020b0604020202020204" pitchFamily="34" charset="0"/>
              </a:rPr>
              <a:t>%</a:t>
            </a:r>
            <a:endParaRPr lang="zh-CN" altLang="en-US" sz="15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5" name="矩形 1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6164886" y="2933805"/>
            <a:ext cx="681597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750" smtClean="0">
                <a:solidFill>
                  <a:prstClr val="white"/>
                </a:solidFill>
                <a:latin typeface="+mn-ea"/>
                <a:cs typeface="Arial" panose="020b0604020202020204" pitchFamily="34" charset="0"/>
              </a:rPr>
              <a:t>YOUR TEXT</a:t>
            </a:r>
            <a:endParaRPr lang="zh-CN" altLang="en-US" sz="75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6" name="文本框 1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298571" y="4652136"/>
            <a:ext cx="56297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700" smtClean="0">
                <a:solidFill>
                  <a:prstClr val="white"/>
                </a:solidFill>
                <a:latin typeface="+mn-ea"/>
                <a:cs typeface="Arial" panose="020b0604020202020204" pitchFamily="34" charset="0"/>
              </a:rPr>
              <a:t>10</a:t>
            </a:r>
            <a:endParaRPr lang="zh-CN" altLang="en-US" sz="2700">
              <a:solidFill>
                <a:prstClr val="white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7" name="矩形 1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7719074" y="4674983"/>
            <a:ext cx="3481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solidFill>
                  <a:prstClr val="white"/>
                </a:solidFill>
                <a:latin typeface="+mn-ea"/>
                <a:cs typeface="Arial" panose="020b0604020202020204" pitchFamily="34" charset="0"/>
              </a:rPr>
              <a:t>%</a:t>
            </a:r>
            <a:endParaRPr lang="zh-CN" altLang="en-US" sz="14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8" name="文本框 1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0389904" y="4128261"/>
            <a:ext cx="56297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700" smtClean="0">
                <a:solidFill>
                  <a:prstClr val="white"/>
                </a:solidFill>
                <a:latin typeface="+mn-ea"/>
                <a:cs typeface="Arial" panose="020b0604020202020204" pitchFamily="34" charset="0"/>
              </a:rPr>
              <a:t>15</a:t>
            </a:r>
            <a:endParaRPr lang="zh-CN" altLang="en-US" sz="2700">
              <a:solidFill>
                <a:prstClr val="white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9" name="矩形 1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0795649" y="4151108"/>
            <a:ext cx="3481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solidFill>
                  <a:prstClr val="white"/>
                </a:solidFill>
                <a:latin typeface="+mn-ea"/>
                <a:cs typeface="Arial" panose="020b0604020202020204" pitchFamily="34" charset="0"/>
              </a:rPr>
              <a:t>%</a:t>
            </a:r>
            <a:endParaRPr lang="zh-CN" altLang="en-US" sz="14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20" name="文本框 1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0777002" y="2830955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prstClr val="white"/>
                </a:solidFill>
                <a:latin typeface="+mn-ea"/>
                <a:cs typeface="Arial" panose="020b0604020202020204" pitchFamily="34" charset="0"/>
              </a:rPr>
              <a:t>5</a:t>
            </a:r>
            <a:endParaRPr lang="zh-CN" altLang="en-US" sz="1800">
              <a:solidFill>
                <a:prstClr val="white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1" name="矩形 2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0942334" y="2851898"/>
            <a:ext cx="30008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900">
                <a:solidFill>
                  <a:prstClr val="white"/>
                </a:solidFill>
                <a:latin typeface="+mn-ea"/>
                <a:cs typeface="Arial" panose="020b0604020202020204" pitchFamily="34" charset="0"/>
              </a:rPr>
              <a:t>%</a:t>
            </a:r>
            <a:endParaRPr lang="zh-CN" altLang="en-US" sz="9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22" name="Oval 1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6012909" y="4043514"/>
            <a:ext cx="215187" cy="215187"/>
          </a:xfrm>
          <a:prstGeom prst="ellipse">
            <a:avLst/>
          </a:prstGeom>
          <a:solidFill>
            <a:srgbClr val="E0372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400" b="1">
              <a:solidFill>
                <a:srgbClr val="F2EBE3"/>
              </a:solidFill>
              <a:latin typeface="+mn-ea"/>
            </a:endParaRPr>
          </a:p>
        </p:txBody>
      </p:sp>
      <p:sp>
        <p:nvSpPr>
          <p:cNvPr id="34" name="Oval 1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9621999" y="4944780"/>
            <a:ext cx="215187" cy="215187"/>
          </a:xfrm>
          <a:prstGeom prst="ellipse">
            <a:avLst/>
          </a:prstGeom>
          <a:solidFill>
            <a:srgbClr val="E0372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400" b="1">
              <a:solidFill>
                <a:srgbClr val="F2EBE3"/>
              </a:solidFill>
              <a:latin typeface="+mn-ea"/>
            </a:endParaRPr>
          </a:p>
        </p:txBody>
      </p:sp>
      <p:sp>
        <p:nvSpPr>
          <p:cNvPr id="35" name="Oval 1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6799312" y="4258701"/>
            <a:ext cx="215187" cy="215187"/>
          </a:xfrm>
          <a:prstGeom prst="ellipse">
            <a:avLst/>
          </a:prstGeom>
          <a:solidFill>
            <a:srgbClr val="E0372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>
              <a:solidFill>
                <a:srgbClr val="F2EBE3"/>
              </a:solidFill>
              <a:latin typeface="+mn-ea"/>
            </a:endParaRPr>
          </a:p>
        </p:txBody>
      </p:sp>
      <p:sp>
        <p:nvSpPr>
          <p:cNvPr id="72" name="TextBox 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97729" y="1160894"/>
            <a:ext cx="4001993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请在此输入本页小标题</a:t>
            </a:r>
            <a:endParaRPr lang="en-US" altLang="zh-CN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CLICK HERE TO ADD</a:t>
            </a:r>
          </a:p>
          <a:p>
            <a:r>
              <a:rPr lang="en-US" altLang="zh-CN" sz="3200" smtClean="0">
                <a:solidFill>
                  <a:srgbClr val="0164DC"/>
                </a:solidFill>
                <a:latin typeface="+mn-ea"/>
              </a:rPr>
              <a:t>YOUR TITILE</a:t>
            </a:r>
            <a:endParaRPr lang="en-US" sz="32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73" name="Rectangle 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797730" y="2511941"/>
            <a:ext cx="453149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zh-CN" altLang="en-US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请在此输入文本内容，请在此输入文本内容，请在此输入文本内容，请在此输入文本内容，请在此输入文本内容，请在此输入文本内容，请在此输入文本内容，请在此输入文本内容，请在此输入文本内容</a:t>
            </a:r>
            <a:endParaRPr lang="en-US" altLang="zh-CN" sz="1000" smtClean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74" name="圆角矩形 7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914318" y="987497"/>
            <a:ext cx="1152000" cy="54000"/>
          </a:xfrm>
          <a:prstGeom prst="roundRect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75" name="Group 2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/>
          <p:nvPr/>
        </p:nvGrpSpPr>
        <p:grpSpPr>
          <a:xfrm>
            <a:off x="914318" y="3937381"/>
            <a:ext cx="305291" cy="300429"/>
            <a:chOff x="6297613" y="1392238"/>
            <a:chExt cx="498475" cy="490537"/>
          </a:xfrm>
          <a:solidFill>
            <a:srgbClr val="0164DC"/>
          </a:solidFill>
        </p:grpSpPr>
        <p:sp>
          <p:nvSpPr>
            <p:cNvPr id="76" name="Freeform 28"/>
            <p:cNvSpPr/>
            <p:nvPr/>
          </p:nvSpPr>
          <p:spPr bwMode="auto">
            <a:xfrm>
              <a:off x="6570663" y="1454150"/>
              <a:ext cx="160338" cy="160337"/>
            </a:xfrm>
            <a:custGeom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Freeform 29"/>
            <p:cNvSpPr>
              <a:spLocks noEditPoints="1"/>
            </p:cNvSpPr>
            <p:nvPr/>
          </p:nvSpPr>
          <p:spPr bwMode="auto">
            <a:xfrm>
              <a:off x="6297613" y="1392238"/>
              <a:ext cx="498475" cy="490537"/>
            </a:xfrm>
            <a:custGeom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8" name="Freeform 30"/>
            <p:cNvSpPr/>
            <p:nvPr/>
          </p:nvSpPr>
          <p:spPr bwMode="auto">
            <a:xfrm>
              <a:off x="6562726" y="1392238"/>
              <a:ext cx="230188" cy="230187"/>
            </a:xfrm>
            <a:custGeom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9" name="Group 3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/>
          <p:nvPr/>
        </p:nvGrpSpPr>
        <p:grpSpPr>
          <a:xfrm>
            <a:off x="925499" y="4768345"/>
            <a:ext cx="282929" cy="300430"/>
            <a:chOff x="6881813" y="2154238"/>
            <a:chExt cx="461963" cy="490538"/>
          </a:xfrm>
          <a:solidFill>
            <a:srgbClr val="E0372C"/>
          </a:solidFill>
        </p:grpSpPr>
        <p:sp>
          <p:nvSpPr>
            <p:cNvPr id="80" name="Freeform 22"/>
            <p:cNvSpPr>
              <a:spLocks noEditPoints="1"/>
            </p:cNvSpPr>
            <p:nvPr/>
          </p:nvSpPr>
          <p:spPr bwMode="auto">
            <a:xfrm>
              <a:off x="6881813" y="2154238"/>
              <a:ext cx="461963" cy="490538"/>
            </a:xfrm>
            <a:custGeom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Freeform 23"/>
            <p:cNvSpPr>
              <a:spLocks noEditPoints="1"/>
            </p:cNvSpPr>
            <p:nvPr/>
          </p:nvSpPr>
          <p:spPr bwMode="auto">
            <a:xfrm>
              <a:off x="6942138" y="2214563"/>
              <a:ext cx="339725" cy="307975"/>
            </a:xfrm>
            <a:custGeom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2" name="Freeform 24"/>
            <p:cNvSpPr>
              <a:spLocks noEditPoints="1"/>
            </p:cNvSpPr>
            <p:nvPr/>
          </p:nvSpPr>
          <p:spPr bwMode="auto">
            <a:xfrm>
              <a:off x="7127875" y="2260600"/>
              <a:ext cx="92075" cy="92075"/>
            </a:xfrm>
            <a:custGeom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83" name="TextBox 9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307468" y="368688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164DC"/>
                </a:solidFill>
                <a:latin typeface="Arial" panose="020b0604020202020204" pitchFamily="34" charset="0"/>
              </a:rPr>
              <a:t>请输入关键词</a:t>
            </a:r>
            <a:endParaRPr lang="id-ID" sz="1400" b="1">
              <a:solidFill>
                <a:srgbClr val="0164DC"/>
              </a:solidFill>
              <a:latin typeface="Arial" panose="020b0604020202020204" pitchFamily="34" charset="0"/>
            </a:endParaRPr>
          </a:p>
        </p:txBody>
      </p:sp>
      <p:sp>
        <p:nvSpPr>
          <p:cNvPr id="84" name="TextBox 9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307468" y="3901631"/>
            <a:ext cx="26820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</a:rPr>
              <a:t>在此输入补充内容，请在此输入补充内容，请在此输入补充解释内容</a:t>
            </a:r>
            <a:endParaRPr lang="en-US" sz="900" b="1">
              <a:solidFill>
                <a:schemeClr val="tx1">
                  <a:lumMod val="65000"/>
                  <a:lumOff val="3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85" name="TextBox 10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307468" y="452765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E0372C"/>
                </a:solidFill>
                <a:latin typeface="Arial" panose="020b0604020202020204" pitchFamily="34" charset="0"/>
              </a:rPr>
              <a:t>请输入关键词</a:t>
            </a:r>
            <a:endParaRPr lang="id-ID" altLang="zh-CN" sz="1400" b="1">
              <a:solidFill>
                <a:srgbClr val="E0372C"/>
              </a:solidFill>
              <a:latin typeface="Arial" panose="020b0604020202020204" pitchFamily="34" charset="0"/>
            </a:endParaRPr>
          </a:p>
        </p:txBody>
      </p:sp>
      <p:sp>
        <p:nvSpPr>
          <p:cNvPr id="86" name="TextBox 10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307468" y="4742399"/>
            <a:ext cx="26820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</a:rPr>
              <a:t>在此输入补充内容，请在此输入补充内容，请在此输入补充解释内容</a:t>
            </a:r>
            <a:endParaRPr lang="en-US" altLang="zh-CN" sz="900" b="1">
              <a:solidFill>
                <a:schemeClr val="tx1">
                  <a:lumMod val="65000"/>
                  <a:lumOff val="3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87" name="TextBox 9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307468" y="533968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164DC"/>
                </a:solidFill>
                <a:latin typeface="Arial" panose="020b0604020202020204" pitchFamily="34" charset="0"/>
              </a:rPr>
              <a:t>请输入关键词</a:t>
            </a:r>
            <a:endParaRPr lang="id-ID" sz="1400" b="1">
              <a:solidFill>
                <a:srgbClr val="0164DC"/>
              </a:solidFill>
              <a:latin typeface="Arial" panose="020b0604020202020204" pitchFamily="34" charset="0"/>
            </a:endParaRPr>
          </a:p>
        </p:txBody>
      </p:sp>
      <p:sp>
        <p:nvSpPr>
          <p:cNvPr id="88" name="TextBox 9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307468" y="5554431"/>
            <a:ext cx="26820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</a:rPr>
              <a:t>在此输入补充内容，请在此输入补充内容，请在此输入补充解释内容</a:t>
            </a:r>
            <a:endParaRPr lang="en-US" sz="900" b="1">
              <a:solidFill>
                <a:schemeClr val="tx1">
                  <a:lumMod val="65000"/>
                  <a:lumOff val="3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89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 flipH="1">
            <a:off x="899924" y="5579961"/>
            <a:ext cx="319277" cy="292671"/>
          </a:xfrm>
          <a:custGeom>
            <a:gdLst>
              <a:gd name="T0" fmla="*/ 2147483646 w 269"/>
              <a:gd name="T1" fmla="*/ 0 h 247"/>
              <a:gd name="T2" fmla="*/ 2147483646 w 269"/>
              <a:gd name="T3" fmla="*/ 0 h 247"/>
              <a:gd name="T4" fmla="*/ 2147483646 w 269"/>
              <a:gd name="T5" fmla="*/ 2147483646 h 247"/>
              <a:gd name="T6" fmla="*/ 2147483646 w 269"/>
              <a:gd name="T7" fmla="*/ 2147483646 h 247"/>
              <a:gd name="T8" fmla="*/ 2147483646 w 269"/>
              <a:gd name="T9" fmla="*/ 2147483646 h 247"/>
              <a:gd name="T10" fmla="*/ 2147483646 w 269"/>
              <a:gd name="T11" fmla="*/ 2147483646 h 247"/>
              <a:gd name="T12" fmla="*/ 2147483646 w 269"/>
              <a:gd name="T13" fmla="*/ 2147483646 h 247"/>
              <a:gd name="T14" fmla="*/ 2147483646 w 269"/>
              <a:gd name="T15" fmla="*/ 2147483646 h 247"/>
              <a:gd name="T16" fmla="*/ 2147483646 w 269"/>
              <a:gd name="T17" fmla="*/ 2147483646 h 247"/>
              <a:gd name="T18" fmla="*/ 2147483646 w 269"/>
              <a:gd name="T19" fmla="*/ 2147483646 h 247"/>
              <a:gd name="T20" fmla="*/ 2147483646 w 269"/>
              <a:gd name="T21" fmla="*/ 2147483646 h 247"/>
              <a:gd name="T22" fmla="*/ 2147483646 w 269"/>
              <a:gd name="T23" fmla="*/ 2147483646 h 247"/>
              <a:gd name="T24" fmla="*/ 2147483646 w 269"/>
              <a:gd name="T25" fmla="*/ 2147483646 h 247"/>
              <a:gd name="T26" fmla="*/ 2147483646 w 269"/>
              <a:gd name="T27" fmla="*/ 2147483646 h 247"/>
              <a:gd name="T28" fmla="*/ 2147483646 w 269"/>
              <a:gd name="T29" fmla="*/ 2147483646 h 247"/>
              <a:gd name="T30" fmla="*/ 2147483646 w 269"/>
              <a:gd name="T31" fmla="*/ 2147483646 h 247"/>
              <a:gd name="T32" fmla="*/ 2147483646 w 269"/>
              <a:gd name="T33" fmla="*/ 2147483646 h 247"/>
              <a:gd name="T34" fmla="*/ 2147483646 w 269"/>
              <a:gd name="T35" fmla="*/ 2147483646 h 247"/>
              <a:gd name="T36" fmla="*/ 2147483646 w 269"/>
              <a:gd name="T37" fmla="*/ 2147483646 h 247"/>
              <a:gd name="T38" fmla="*/ 2147483646 w 269"/>
              <a:gd name="T39" fmla="*/ 2147483646 h 247"/>
              <a:gd name="T40" fmla="*/ 2147483646 w 269"/>
              <a:gd name="T41" fmla="*/ 2147483646 h 247"/>
              <a:gd name="T42" fmla="*/ 2147483646 w 269"/>
              <a:gd name="T43" fmla="*/ 2147483646 h 247"/>
              <a:gd name="T44" fmla="*/ 2147483646 w 269"/>
              <a:gd name="T45" fmla="*/ 2147483646 h 247"/>
              <a:gd name="T46" fmla="*/ 2147483646 w 269"/>
              <a:gd name="T47" fmla="*/ 2147483646 h 247"/>
              <a:gd name="T48" fmla="*/ 2147483646 w 269"/>
              <a:gd name="T49" fmla="*/ 2147483646 h 247"/>
              <a:gd name="T50" fmla="*/ 2147483646 w 269"/>
              <a:gd name="T51" fmla="*/ 2147483646 h 247"/>
              <a:gd name="T52" fmla="*/ 2147483646 w 269"/>
              <a:gd name="T53" fmla="*/ 2147483646 h 247"/>
              <a:gd name="T54" fmla="*/ 2147483646 w 269"/>
              <a:gd name="T55" fmla="*/ 2147483646 h 247"/>
              <a:gd name="T56" fmla="*/ 2147483646 w 269"/>
              <a:gd name="T57" fmla="*/ 2147483646 h 247"/>
              <a:gd name="T58" fmla="*/ 2147483646 w 269"/>
              <a:gd name="T59" fmla="*/ 2147483646 h 247"/>
              <a:gd name="T60" fmla="*/ 2147483646 w 269"/>
              <a:gd name="T61" fmla="*/ 2147483646 h 247"/>
              <a:gd name="T62" fmla="*/ 2147483646 w 269"/>
              <a:gd name="T63" fmla="*/ 2147483646 h 247"/>
              <a:gd name="T64" fmla="*/ 2147483646 w 269"/>
              <a:gd name="T65" fmla="*/ 2147483646 h 247"/>
              <a:gd name="T66" fmla="*/ 2147483646 w 269"/>
              <a:gd name="T67" fmla="*/ 2147483646 h 247"/>
              <a:gd name="T68" fmla="*/ 2147483646 w 269"/>
              <a:gd name="T69" fmla="*/ 2147483646 h 247"/>
              <a:gd name="T70" fmla="*/ 2147483646 w 269"/>
              <a:gd name="T71" fmla="*/ 2147483646 h 247"/>
              <a:gd name="T72" fmla="*/ 2147483646 w 269"/>
              <a:gd name="T73" fmla="*/ 0 h 24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69" h="246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rgbClr val="0164DC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3225365446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椭圆 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4619292" y="1179775"/>
            <a:ext cx="2966544" cy="2966544"/>
          </a:xfrm>
          <a:prstGeom prst="ellipse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4400" b="1" smtClean="0">
                <a:solidFill>
                  <a:schemeClr val="bg1">
                    <a:lumMod val="85000"/>
                  </a:schemeClr>
                </a:solidFill>
              </a:rPr>
              <a:t>THANK</a:t>
            </a:r>
          </a:p>
          <a:p>
            <a:pPr algn="ctr"/>
            <a:r>
              <a:rPr lang="en-US" altLang="zh-CN" sz="4400" b="1" smtClean="0">
                <a:solidFill>
                  <a:schemeClr val="bg1">
                    <a:lumMod val="85000"/>
                  </a:schemeClr>
                </a:solidFill>
              </a:rPr>
              <a:t>YOU</a:t>
            </a:r>
            <a:endParaRPr lang="zh-CN" altLang="en-US" sz="4400" b="1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7" name="椭圆 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7352784" y="3686494"/>
            <a:ext cx="748862" cy="748862"/>
          </a:xfrm>
          <a:prstGeom prst="ellipse">
            <a:avLst/>
          </a:prstGeom>
          <a:solidFill>
            <a:srgbClr val="0164D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8" name="椭圆 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101647" y="4238289"/>
            <a:ext cx="378372" cy="378372"/>
          </a:xfrm>
          <a:prstGeom prst="ellipse">
            <a:avLst/>
          </a:prstGeom>
          <a:solidFill>
            <a:srgbClr val="0164D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9" name="椭圆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524688" y="4529952"/>
            <a:ext cx="194441" cy="194441"/>
          </a:xfrm>
          <a:prstGeom prst="ellipse">
            <a:avLst/>
          </a:prstGeom>
          <a:solidFill>
            <a:srgbClr val="0164DC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3" name="文本框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4733881" y="4529952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>
                <a:solidFill>
                  <a:srgbClr val="0164DC"/>
                </a:solidFill>
              </a:rPr>
              <a:t>请</a:t>
            </a:r>
            <a:r>
              <a:rPr lang="zh-CN" altLang="en-US" sz="2000" smtClean="0">
                <a:solidFill>
                  <a:srgbClr val="0164DC"/>
                </a:solidFill>
              </a:rPr>
              <a:t>在此输入本文小标题</a:t>
            </a:r>
            <a:endParaRPr lang="zh-CN" altLang="en-US" sz="2000">
              <a:solidFill>
                <a:srgbClr val="0164DC"/>
              </a:solidFill>
            </a:endParaRPr>
          </a:p>
        </p:txBody>
      </p:sp>
      <p:cxnSp>
        <p:nvCxnSpPr>
          <p:cNvPr id="11" name="直接连接符 1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4031538" y="4930062"/>
            <a:ext cx="4065858" cy="0"/>
          </a:xfrm>
          <a:prstGeom prst="line">
            <a:avLst/>
          </a:prstGeom>
          <a:ln>
            <a:solidFill>
              <a:srgbClr val="0164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4060566" y="5005918"/>
            <a:ext cx="13837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汇报人：</a:t>
            </a:r>
            <a:r>
              <a:rPr lang="en-US" altLang="zh-CN" sz="14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XXXX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文本框 1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6219300" y="5000294"/>
            <a:ext cx="1664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XXXX</a:t>
            </a:r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时间 </a:t>
            </a:r>
            <a:r>
              <a:rPr lang="en-US" altLang="zh-CN" sz="14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· XXXX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2856752644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" name="直角三角形 5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 rot="5400000" flipH="1" flipV="1">
            <a:off x="1335662" y="2093337"/>
            <a:ext cx="3428999" cy="6100325"/>
          </a:xfrm>
          <a:prstGeom prst="rtTriangle">
            <a:avLst/>
          </a:prstGeom>
          <a:blipFill dpi="0" rotWithShape="0">
            <a:blip r:embed="rId2"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noProof="1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3" name="直角三角形 5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 rot="5400000" flipH="1">
            <a:off x="7427336" y="2093337"/>
            <a:ext cx="3428999" cy="6100325"/>
          </a:xfrm>
          <a:prstGeom prst="rtTriangle">
            <a:avLst/>
          </a:prstGeom>
          <a:solidFill>
            <a:srgbClr val="E0372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 noProof="1">
              <a:solidFill>
                <a:srgbClr val="F2EBE3"/>
              </a:solidFill>
            </a:endParaRPr>
          </a:p>
        </p:txBody>
      </p:sp>
      <p:sp>
        <p:nvSpPr>
          <p:cNvPr id="54" name="直角三角形 5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 rot="5400000" flipH="1" flipV="1">
            <a:off x="2903608" y="3648755"/>
            <a:ext cx="3428999" cy="2989490"/>
          </a:xfrm>
          <a:prstGeom prst="rtTriangle">
            <a:avLst/>
          </a:prstGeom>
          <a:solidFill>
            <a:srgbClr val="0164D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 noProof="1">
              <a:solidFill>
                <a:srgbClr val="F2EBE3"/>
              </a:solidFill>
            </a:endParaRPr>
          </a:p>
        </p:txBody>
      </p:sp>
      <p:sp>
        <p:nvSpPr>
          <p:cNvPr id="55" name="直角三角形 5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 rot="5400000" flipH="1">
            <a:off x="5880569" y="3648755"/>
            <a:ext cx="3428999" cy="2989490"/>
          </a:xfrm>
          <a:prstGeom prst="rtTriangle">
            <a:avLst/>
          </a:prstGeom>
          <a:blipFill dpi="0" rotWithShape="0">
            <a:blip r:embed="rId2"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noProof="1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7" name="直角三角形 5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 rot="16200000" flipH="1" flipV="1">
            <a:off x="6537460" y="-430555"/>
            <a:ext cx="1028705" cy="1851713"/>
          </a:xfrm>
          <a:prstGeom prst="rtTriangle">
            <a:avLst/>
          </a:prstGeom>
          <a:solidFill>
            <a:srgbClr val="0164D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 noProof="1">
              <a:solidFill>
                <a:srgbClr val="F2EBE3"/>
              </a:solidFill>
            </a:endParaRPr>
          </a:p>
        </p:txBody>
      </p:sp>
      <p:sp>
        <p:nvSpPr>
          <p:cNvPr id="58" name="直角三角形 5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 rot="16200000" flipH="1">
            <a:off x="4688372" y="-430555"/>
            <a:ext cx="1028705" cy="1851713"/>
          </a:xfrm>
          <a:prstGeom prst="rtTriangle">
            <a:avLst/>
          </a:prstGeom>
          <a:solidFill>
            <a:srgbClr val="0164D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 noProof="1">
              <a:solidFill>
                <a:srgbClr val="F2EBE3"/>
              </a:solidFill>
            </a:endParaRPr>
          </a:p>
        </p:txBody>
      </p:sp>
      <p:sp>
        <p:nvSpPr>
          <p:cNvPr id="60" name="直角三角形 5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 rot="16200000" flipH="1">
            <a:off x="5154080" y="41582"/>
            <a:ext cx="1028705" cy="907440"/>
          </a:xfrm>
          <a:prstGeom prst="rtTriangle">
            <a:avLst/>
          </a:prstGeom>
          <a:solidFill>
            <a:srgbClr val="0164D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noProof="1">
              <a:solidFill>
                <a:srgbClr val="F2EBE3"/>
              </a:solidFill>
            </a:endParaRPr>
          </a:p>
        </p:txBody>
      </p:sp>
      <p:sp>
        <p:nvSpPr>
          <p:cNvPr id="59" name="直角三角形 5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 rot="16200000" flipH="1" flipV="1">
            <a:off x="6056759" y="41581"/>
            <a:ext cx="1028705" cy="907440"/>
          </a:xfrm>
          <a:prstGeom prst="rtTriangle">
            <a:avLst/>
          </a:prstGeom>
          <a:solidFill>
            <a:srgbClr val="0164D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 noProof="1">
              <a:solidFill>
                <a:srgbClr val="F2EBE3"/>
              </a:solidFill>
            </a:endParaRPr>
          </a:p>
        </p:txBody>
      </p:sp>
      <p:sp>
        <p:nvSpPr>
          <p:cNvPr id="18" name="MH_Text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3"/>
            </p:custDataLst>
          </p:nvPr>
        </p:nvSpPr>
        <p:spPr>
          <a:xfrm>
            <a:off x="796078" y="2295546"/>
            <a:ext cx="10606317" cy="646585"/>
          </a:xfrm>
          <a:prstGeom prst="rect">
            <a:avLst/>
          </a:prstGeom>
        </p:spPr>
        <p:txBody>
          <a:bodyPr vert="horz" wrap="square" anchor="ctr" anchorCtr="0">
            <a:no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200" kern="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请在此输入补充解释内容，请在此输入补充解释内容，请在此输入补充解释内容，请在此输入补充解释内容，请在此输入补充解释内容，请在此输入补充解释</a:t>
            </a:r>
            <a:r>
              <a:rPr lang="zh-CN" altLang="en-US" sz="1200" kern="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内 在</a:t>
            </a:r>
            <a:r>
              <a:rPr lang="zh-CN" altLang="en-US" sz="1200" kern="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此输入补充解释内容，请在此输入补充解释</a:t>
            </a:r>
            <a:r>
              <a:rPr lang="zh-CN" altLang="en-US" sz="1200" kern="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内容更多模板：</a:t>
            </a:r>
            <a:endParaRPr lang="zh-CN" altLang="en-US" sz="1200" kern="10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9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752325" y="1851107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20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306546" y="1496521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>
                <a:solidFill>
                  <a:srgbClr val="0164DC"/>
                </a:solidFill>
                <a:latin typeface="+mn-ea"/>
              </a:rPr>
              <a:t>请</a:t>
            </a:r>
            <a:r>
              <a:rPr lang="zh-CN" altLang="en-US" sz="2800" smtClean="0">
                <a:solidFill>
                  <a:srgbClr val="0164DC"/>
                </a:solidFill>
                <a:latin typeface="+mn-ea"/>
              </a:rPr>
              <a:t>在此输入本页小标题</a:t>
            </a:r>
            <a:endParaRPr lang="zh-CN" altLang="en-US" sz="28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21" name="文本框 2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4465319" y="5473005"/>
            <a:ext cx="1474810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>
                <a:solidFill>
                  <a:schemeClr val="bg1"/>
                </a:solidFill>
                <a:latin typeface="+mn-ea"/>
              </a:rPr>
              <a:t>请</a:t>
            </a:r>
            <a:r>
              <a:rPr lang="zh-CN" altLang="en-US" sz="1000" smtClean="0">
                <a:solidFill>
                  <a:schemeClr val="bg1"/>
                </a:solidFill>
                <a:latin typeface="+mn-ea"/>
              </a:rPr>
              <a:t>在此输入内容</a:t>
            </a:r>
            <a:endParaRPr lang="en-US" altLang="zh-CN" sz="100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+mn-ea"/>
              </a:rPr>
              <a:t>请</a:t>
            </a:r>
            <a:r>
              <a:rPr lang="zh-CN" altLang="en-US" sz="1000">
                <a:solidFill>
                  <a:schemeClr val="bg1"/>
                </a:solidFill>
                <a:latin typeface="+mn-ea"/>
              </a:rPr>
              <a:t>在此</a:t>
            </a:r>
            <a:r>
              <a:rPr lang="zh-CN" altLang="en-US" sz="1000" smtClean="0">
                <a:solidFill>
                  <a:schemeClr val="bg1"/>
                </a:solidFill>
                <a:latin typeface="+mn-ea"/>
              </a:rPr>
              <a:t>输入内容</a:t>
            </a:r>
            <a:endParaRPr lang="en-US" altLang="zh-CN" sz="1000" smtClean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>
                <a:solidFill>
                  <a:schemeClr val="bg1"/>
                </a:solidFill>
                <a:latin typeface="+mn-ea"/>
              </a:rPr>
              <a:t>请在此输入</a:t>
            </a:r>
            <a:r>
              <a:rPr lang="zh-CN" altLang="en-US" sz="1000" smtClean="0">
                <a:solidFill>
                  <a:schemeClr val="bg1"/>
                </a:solidFill>
                <a:latin typeface="+mn-ea"/>
              </a:rPr>
              <a:t>内容</a:t>
            </a:r>
            <a:endParaRPr lang="zh-CN" altLang="en-US" sz="10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文本框 2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428691" y="5473005"/>
            <a:ext cx="1474810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>
                <a:solidFill>
                  <a:schemeClr val="bg1"/>
                </a:solidFill>
                <a:latin typeface="+mn-ea"/>
              </a:rPr>
              <a:t>请</a:t>
            </a:r>
            <a:r>
              <a:rPr lang="zh-CN" altLang="en-US" sz="1000" smtClean="0">
                <a:solidFill>
                  <a:schemeClr val="bg1"/>
                </a:solidFill>
                <a:latin typeface="+mn-ea"/>
              </a:rPr>
              <a:t>在此输入内容</a:t>
            </a:r>
            <a:endParaRPr lang="en-US" altLang="zh-CN" sz="100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+mn-ea"/>
              </a:rPr>
              <a:t>请</a:t>
            </a:r>
            <a:r>
              <a:rPr lang="zh-CN" altLang="en-US" sz="1000">
                <a:solidFill>
                  <a:schemeClr val="bg1"/>
                </a:solidFill>
                <a:latin typeface="+mn-ea"/>
              </a:rPr>
              <a:t>在此</a:t>
            </a:r>
            <a:r>
              <a:rPr lang="zh-CN" altLang="en-US" sz="1000" smtClean="0">
                <a:solidFill>
                  <a:schemeClr val="bg1"/>
                </a:solidFill>
                <a:latin typeface="+mn-ea"/>
              </a:rPr>
              <a:t>输入内容</a:t>
            </a:r>
            <a:endParaRPr lang="en-US" altLang="zh-CN" sz="1000" smtClean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>
                <a:solidFill>
                  <a:schemeClr val="bg1"/>
                </a:solidFill>
                <a:latin typeface="+mn-ea"/>
              </a:rPr>
              <a:t>请在此输入</a:t>
            </a:r>
            <a:r>
              <a:rPr lang="zh-CN" altLang="en-US" sz="1000" smtClean="0">
                <a:solidFill>
                  <a:schemeClr val="bg1"/>
                </a:solidFill>
                <a:latin typeface="+mn-ea"/>
              </a:rPr>
              <a:t>内容</a:t>
            </a:r>
            <a:endParaRPr lang="zh-CN" altLang="en-US" sz="10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2419230992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3935413" y="0"/>
            <a:ext cx="2668587" cy="4562475"/>
          </a:xfrm>
          <a:prstGeom prst="rect">
            <a:avLst/>
          </a:prstGeom>
          <a:blipFill dpi="0" rotWithShape="1">
            <a:blip r:embed="rId2"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矩形 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6726238" y="0"/>
            <a:ext cx="2668587" cy="2187575"/>
          </a:xfrm>
          <a:prstGeom prst="rect">
            <a:avLst/>
          </a:prstGeom>
          <a:solidFill>
            <a:srgbClr val="E0372C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3935413" y="4673600"/>
            <a:ext cx="2668587" cy="2185988"/>
          </a:xfrm>
          <a:prstGeom prst="rect">
            <a:avLst/>
          </a:prstGeom>
          <a:solidFill>
            <a:srgbClr val="0164DC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矩形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6726238" y="2309813"/>
            <a:ext cx="2668587" cy="4560887"/>
          </a:xfrm>
          <a:prstGeom prst="rect">
            <a:avLst/>
          </a:prstGeom>
          <a:blipFill dpi="0" rotWithShape="1">
            <a:blip r:embed="rId2"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矩形 1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9523413" y="0"/>
            <a:ext cx="2668587" cy="4562475"/>
          </a:xfrm>
          <a:prstGeom prst="rect">
            <a:avLst/>
          </a:prstGeom>
          <a:blipFill dpi="0" rotWithShape="1">
            <a:blip r:embed="rId2"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矩形 1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9523413" y="4673600"/>
            <a:ext cx="2668587" cy="2185988"/>
          </a:xfrm>
          <a:prstGeom prst="rect">
            <a:avLst/>
          </a:prstGeom>
          <a:solidFill>
            <a:srgbClr val="0164DC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0" name="组合 1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/>
          <p:nvPr/>
        </p:nvGrpSpPr>
        <p:grpSpPr>
          <a:xfrm>
            <a:off x="10536238" y="5030788"/>
            <a:ext cx="604837" cy="458787"/>
            <a:chExt cx="509646" cy="387231"/>
          </a:xfrm>
          <a:solidFill>
            <a:schemeClr val="bg1">
              <a:lumMod val="95000"/>
            </a:schemeClr>
          </a:solidFill>
        </p:grpSpPr>
        <p:sp>
          <p:nvSpPr>
            <p:cNvPr id="11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6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3" name="组合 1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/>
          <p:nvPr/>
        </p:nvGrpSpPr>
        <p:grpSpPr>
          <a:xfrm>
            <a:off x="5027613" y="5046755"/>
            <a:ext cx="485775" cy="465138"/>
            <a:chExt cx="2438400" cy="2332038"/>
          </a:xfrm>
          <a:solidFill>
            <a:schemeClr val="bg1">
              <a:lumMod val="95000"/>
            </a:schemeClr>
          </a:solidFill>
        </p:grpSpPr>
        <p:sp>
          <p:nvSpPr>
            <p:cNvPr id="14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2" h="412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5" name="任意多边形 21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6" name="组合 2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/>
          <p:nvPr/>
        </p:nvGrpSpPr>
        <p:grpSpPr>
          <a:xfrm>
            <a:off x="7850188" y="295275"/>
            <a:ext cx="427037" cy="546100"/>
            <a:chExt cx="563562" cy="720725"/>
          </a:xfrm>
          <a:solidFill>
            <a:schemeClr val="bg1">
              <a:lumMod val="95000"/>
            </a:schemeClr>
          </a:solidFill>
        </p:grpSpPr>
        <p:sp>
          <p:nvSpPr>
            <p:cNvPr id="17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2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26" name="文本框 2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603521" y="2510881"/>
            <a:ext cx="3055782" cy="122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在此输入补充解释内容，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请在此输入补充解释内容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请在此输入补充解释内容，请在此输入补充解释内容，请在此输入补充解释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内容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，请在此输入补充解释内容，请在此输入补充解释内容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，请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在此输入补充解释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内容。</a:t>
            </a:r>
            <a:endParaRPr lang="en-US" altLang="zh-CN" sz="10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9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584771" y="1819552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TITLE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30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488065" y="1445916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 smtClean="0">
                <a:solidFill>
                  <a:srgbClr val="0164DC"/>
                </a:solidFill>
                <a:latin typeface="+mn-ea"/>
              </a:rPr>
              <a:t>请输入小标题</a:t>
            </a:r>
            <a:endParaRPr lang="zh-CN" altLang="en-US" sz="28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31" name="圆角矩形 3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701406" y="2263017"/>
            <a:ext cx="1152000" cy="54000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2" name="文本框 3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603521" y="3909555"/>
            <a:ext cx="3055782" cy="1219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在此输入补充解释内容，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请在此输入补充解释内容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请在此输入补充解释内容，请在此输入补充解释内容，请在此输入补充解释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内容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，请在此输入补充解释内容，请在此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输更多模板：入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补充解释内容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，请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在此输入补充解释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内容。</a:t>
            </a:r>
            <a:endParaRPr lang="en-US" altLang="zh-CN" sz="10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3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4050932" y="5826260"/>
            <a:ext cx="2462336" cy="80178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smtClean="0">
                <a:solidFill>
                  <a:schemeClr val="bg1">
                    <a:lumMod val="95000"/>
                  </a:schemeClr>
                </a:solidFill>
              </a:rPr>
              <a:t>请在此输入内容，请在此输入内容，请在此输入内容</a:t>
            </a:r>
            <a:endParaRPr lang="en-US" sz="12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4" name="矩形 3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4740927" y="5561919"/>
            <a:ext cx="1082348" cy="38061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>
                <a:solidFill>
                  <a:schemeClr val="bg1">
                    <a:lumMod val="95000"/>
                  </a:schemeClr>
                </a:solidFill>
              </a:rPr>
              <a:t>输入关键词</a:t>
            </a:r>
            <a:endParaRPr lang="en-US" altLang="zh-C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5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6879449" y="1188605"/>
            <a:ext cx="2462336" cy="80178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smtClean="0">
                <a:solidFill>
                  <a:schemeClr val="bg1">
                    <a:lumMod val="95000"/>
                  </a:schemeClr>
                </a:solidFill>
              </a:rPr>
              <a:t>请在此输入内容，请在此输入内容，请在此输入内容</a:t>
            </a:r>
            <a:endParaRPr lang="en-US" sz="12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6" name="矩形 3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7569444" y="924264"/>
            <a:ext cx="1082348" cy="38061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>
                <a:solidFill>
                  <a:schemeClr val="bg1">
                    <a:lumMod val="95000"/>
                  </a:schemeClr>
                </a:solidFill>
              </a:rPr>
              <a:t>输入关键词</a:t>
            </a:r>
            <a:endParaRPr lang="en-US" altLang="zh-C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9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9616716" y="5826260"/>
            <a:ext cx="2462336" cy="80178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smtClean="0">
                <a:solidFill>
                  <a:schemeClr val="bg1">
                    <a:lumMod val="95000"/>
                  </a:schemeClr>
                </a:solidFill>
              </a:rPr>
              <a:t>请在此输入内容，请在此输入内容，请在此输入内容</a:t>
            </a:r>
            <a:endParaRPr lang="en-US" sz="12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0" name="矩形 3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0306711" y="5561919"/>
            <a:ext cx="1082348" cy="38061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>
                <a:solidFill>
                  <a:schemeClr val="bg1">
                    <a:lumMod val="95000"/>
                  </a:schemeClr>
                </a:solidFill>
              </a:rPr>
              <a:t>输入关键词</a:t>
            </a:r>
            <a:endParaRPr lang="en-US" altLang="zh-C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2360345791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Oval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838200" y="1846535"/>
            <a:ext cx="10515600" cy="4406900"/>
          </a:xfrm>
          <a:prstGeom prst="rect">
            <a:avLst/>
          </a:prstGeom>
          <a:blipFill dpi="0" rotWithShape="1">
            <a:blip r:embed="rId2"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矩形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38200" y="1849710"/>
            <a:ext cx="4978400" cy="440372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5" name="矩形 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>
            <a:off x="841375" y="4142147"/>
            <a:ext cx="4122738" cy="485775"/>
          </a:xfrm>
          <a:prstGeom prst="rect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>
            <a:off x="841375" y="4748572"/>
            <a:ext cx="4122738" cy="485775"/>
          </a:xfrm>
          <a:prstGeom prst="rect">
            <a:avLst/>
          </a:prstGeom>
          <a:solidFill>
            <a:srgbClr val="E03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>
            <a:off x="841375" y="5356585"/>
            <a:ext cx="4122738" cy="485775"/>
          </a:xfrm>
          <a:prstGeom prst="rect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矩形 1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1820864" y="4238489"/>
            <a:ext cx="219816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200" smtClean="0">
                <a:solidFill>
                  <a:schemeClr val="bg1"/>
                </a:solidFill>
                <a:latin typeface="+mn-ea"/>
                <a:ea typeface="+mn-ea"/>
              </a:rPr>
              <a:t>请在此输入关键内容</a:t>
            </a:r>
            <a:endParaRPr lang="zh-CN" altLang="en-US" sz="120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6" name="矩形 1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936625" y="3259450"/>
            <a:ext cx="404177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rgbClr val="000000">
                    <a:lumMod val="75000"/>
                    <a:lumOff val="25000"/>
                  </a:srgbClr>
                </a:solidFill>
                <a:latin typeface="思源黑体 CN Light"/>
                <a:ea typeface="思源黑体 CN Light"/>
              </a:rPr>
              <a:t>请在此输入补充解释内容，请在此输入补充解释内容，请在此输入补充解释内容，请在此输入补充解释内容，请在此输入补充解释</a:t>
            </a:r>
            <a:r>
              <a:rPr lang="zh-CN" altLang="en-US" sz="1000" smtClean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Light"/>
                <a:ea typeface="思源黑体 CN Light"/>
              </a:rPr>
              <a:t>内容</a:t>
            </a:r>
            <a:endParaRPr lang="zh-CN" altLang="en-US" sz="1000">
              <a:solidFill>
                <a:srgbClr val="000000">
                  <a:lumMod val="75000"/>
                  <a:lumOff val="25000"/>
                </a:srgbClr>
              </a:solidFill>
              <a:latin typeface="思源黑体 CN Light"/>
              <a:ea typeface="思源黑体 CN Light"/>
            </a:endParaRPr>
          </a:p>
        </p:txBody>
      </p:sp>
      <p:cxnSp>
        <p:nvCxnSpPr>
          <p:cNvPr id="18" name="直接连接符 1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752325" y="95273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21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306546" y="59814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>
                <a:solidFill>
                  <a:srgbClr val="0164DC"/>
                </a:solidFill>
                <a:latin typeface="+mn-ea"/>
              </a:rPr>
              <a:t>请</a:t>
            </a:r>
            <a:r>
              <a:rPr lang="zh-CN" altLang="en-US" sz="2800" smtClean="0">
                <a:solidFill>
                  <a:srgbClr val="0164DC"/>
                </a:solidFill>
                <a:latin typeface="+mn-ea"/>
              </a:rPr>
              <a:t>在此输入本页小标题</a:t>
            </a:r>
            <a:endParaRPr lang="zh-CN" altLang="en-US" sz="28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23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934906" y="2684155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24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38200" y="2310519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>
                <a:solidFill>
                  <a:srgbClr val="0164DC"/>
                </a:solidFill>
                <a:latin typeface="+mn-ea"/>
              </a:rPr>
              <a:t>请</a:t>
            </a:r>
            <a:r>
              <a:rPr lang="zh-CN" altLang="en-US" sz="2800" smtClean="0">
                <a:solidFill>
                  <a:srgbClr val="0164DC"/>
                </a:solidFill>
                <a:latin typeface="+mn-ea"/>
              </a:rPr>
              <a:t>在此输入本页小标题</a:t>
            </a:r>
            <a:endParaRPr lang="zh-CN" altLang="en-US" sz="28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25" name="圆角矩形 2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051541" y="3127620"/>
            <a:ext cx="1152000" cy="54000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矩形 2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1820864" y="4849210"/>
            <a:ext cx="219816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200" smtClean="0">
                <a:solidFill>
                  <a:schemeClr val="bg1"/>
                </a:solidFill>
                <a:latin typeface="+mn-ea"/>
                <a:ea typeface="+mn-ea"/>
              </a:rPr>
              <a:t>请在此输入关键内容</a:t>
            </a:r>
            <a:endParaRPr lang="zh-CN" altLang="en-US" sz="120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7" name="矩形 2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1820864" y="5461361"/>
            <a:ext cx="219816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200" smtClean="0">
                <a:solidFill>
                  <a:schemeClr val="bg1"/>
                </a:solidFill>
                <a:latin typeface="+mn-ea"/>
                <a:ea typeface="+mn-ea"/>
              </a:rPr>
              <a:t>请在此输入关键内容</a:t>
            </a:r>
            <a:endParaRPr lang="zh-CN" altLang="en-US" sz="120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8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>
            <a:off x="1244600" y="4844231"/>
            <a:ext cx="253540" cy="310458"/>
          </a:xfrm>
          <a:custGeom>
            <a:gdLst>
              <a:gd name="T0" fmla="*/ 1505593 w 3702"/>
              <a:gd name="T1" fmla="*/ 281382 h 4536"/>
              <a:gd name="T2" fmla="*/ 1477447 w 3702"/>
              <a:gd name="T3" fmla="*/ 213347 h 4536"/>
              <a:gd name="T4" fmla="*/ 1428297 w 3702"/>
              <a:gd name="T5" fmla="*/ 162950 h 4536"/>
              <a:gd name="T6" fmla="*/ 1290508 w 3702"/>
              <a:gd name="T7" fmla="*/ 92394 h 4536"/>
              <a:gd name="T8" fmla="*/ 1062401 w 3702"/>
              <a:gd name="T9" fmla="*/ 31078 h 4536"/>
              <a:gd name="T10" fmla="*/ 777582 w 3702"/>
              <a:gd name="T11" fmla="*/ 0 h 4536"/>
              <a:gd name="T12" fmla="*/ 527630 w 3702"/>
              <a:gd name="T13" fmla="*/ 24358 h 4536"/>
              <a:gd name="T14" fmla="*/ 284399 w 3702"/>
              <a:gd name="T15" fmla="*/ 84415 h 4536"/>
              <a:gd name="T16" fmla="*/ 141569 w 3702"/>
              <a:gd name="T17" fmla="*/ 152870 h 4536"/>
              <a:gd name="T18" fmla="*/ 82757 w 3702"/>
              <a:gd name="T19" fmla="*/ 205787 h 4536"/>
              <a:gd name="T20" fmla="*/ 51251 w 3702"/>
              <a:gd name="T21" fmla="*/ 271303 h 4536"/>
              <a:gd name="T22" fmla="*/ 130647 w 3702"/>
              <a:gd name="T23" fmla="*/ 1803786 h 4536"/>
              <a:gd name="T24" fmla="*/ 144090 w 3702"/>
              <a:gd name="T25" fmla="*/ 1850403 h 4536"/>
              <a:gd name="T26" fmla="*/ 180217 w 3702"/>
              <a:gd name="T27" fmla="*/ 1889041 h 4536"/>
              <a:gd name="T28" fmla="*/ 257934 w 3702"/>
              <a:gd name="T29" fmla="*/ 1903320 h 4536"/>
              <a:gd name="T30" fmla="*/ 318846 w 3702"/>
              <a:gd name="T31" fmla="*/ 1868462 h 4536"/>
              <a:gd name="T32" fmla="*/ 340271 w 3702"/>
              <a:gd name="T33" fmla="*/ 1829405 h 4536"/>
              <a:gd name="T34" fmla="*/ 1209431 w 3702"/>
              <a:gd name="T35" fmla="*/ 1664355 h 4536"/>
              <a:gd name="T36" fmla="*/ 1214892 w 3702"/>
              <a:gd name="T37" fmla="*/ 1829405 h 4536"/>
              <a:gd name="T38" fmla="*/ 1235477 w 3702"/>
              <a:gd name="T39" fmla="*/ 1868462 h 4536"/>
              <a:gd name="T40" fmla="*/ 1296809 w 3702"/>
              <a:gd name="T41" fmla="*/ 1903320 h 4536"/>
              <a:gd name="T42" fmla="*/ 1374946 w 3702"/>
              <a:gd name="T43" fmla="*/ 1889041 h 4536"/>
              <a:gd name="T44" fmla="*/ 1410653 w 3702"/>
              <a:gd name="T45" fmla="*/ 1850403 h 4536"/>
              <a:gd name="T46" fmla="*/ 1424516 w 3702"/>
              <a:gd name="T47" fmla="*/ 1803786 h 4536"/>
              <a:gd name="T48" fmla="*/ 1097268 w 3702"/>
              <a:gd name="T49" fmla="*/ 146991 h 4536"/>
              <a:gd name="T50" fmla="*/ 1129195 w 3702"/>
              <a:gd name="T51" fmla="*/ 158330 h 4536"/>
              <a:gd name="T52" fmla="*/ 1144318 w 3702"/>
              <a:gd name="T53" fmla="*/ 189828 h 4536"/>
              <a:gd name="T54" fmla="*/ 1135496 w 3702"/>
              <a:gd name="T55" fmla="*/ 223006 h 4536"/>
              <a:gd name="T56" fmla="*/ 1103149 w 3702"/>
              <a:gd name="T57" fmla="*/ 241065 h 4536"/>
              <a:gd name="T58" fmla="*/ 432690 w 3702"/>
              <a:gd name="T59" fmla="*/ 235185 h 4536"/>
              <a:gd name="T60" fmla="*/ 411686 w 3702"/>
              <a:gd name="T61" fmla="*/ 207467 h 4536"/>
              <a:gd name="T62" fmla="*/ 414626 w 3702"/>
              <a:gd name="T63" fmla="*/ 172609 h 4536"/>
              <a:gd name="T64" fmla="*/ 441512 w 3702"/>
              <a:gd name="T65" fmla="*/ 149091 h 4536"/>
              <a:gd name="T66" fmla="*/ 197021 w 3702"/>
              <a:gd name="T67" fmla="*/ 412414 h 4536"/>
              <a:gd name="T68" fmla="*/ 225167 w 3702"/>
              <a:gd name="T69" fmla="*/ 354458 h 4536"/>
              <a:gd name="T70" fmla="*/ 1266983 w 3702"/>
              <a:gd name="T71" fmla="*/ 336399 h 4536"/>
              <a:gd name="T72" fmla="*/ 1329156 w 3702"/>
              <a:gd name="T73" fmla="*/ 354458 h 4536"/>
              <a:gd name="T74" fmla="*/ 1357302 w 3702"/>
              <a:gd name="T75" fmla="*/ 412414 h 4536"/>
              <a:gd name="T76" fmla="*/ 1416954 w 3702"/>
              <a:gd name="T77" fmla="*/ 880265 h 4536"/>
              <a:gd name="T78" fmla="*/ 1382927 w 3702"/>
              <a:gd name="T79" fmla="*/ 920162 h 4536"/>
              <a:gd name="T80" fmla="*/ 171816 w 3702"/>
              <a:gd name="T81" fmla="*/ 920162 h 4536"/>
              <a:gd name="T82" fmla="*/ 137789 w 3702"/>
              <a:gd name="T83" fmla="*/ 880265 h 4536"/>
              <a:gd name="T84" fmla="*/ 374298 w 3702"/>
              <a:gd name="T85" fmla="*/ 1343495 h 4536"/>
              <a:gd name="T86" fmla="*/ 361695 w 3702"/>
              <a:gd name="T87" fmla="*/ 1374153 h 4536"/>
              <a:gd name="T88" fmla="*/ 330609 w 3702"/>
              <a:gd name="T89" fmla="*/ 1386753 h 4536"/>
              <a:gd name="T90" fmla="*/ 129387 w 3702"/>
              <a:gd name="T91" fmla="*/ 1379193 h 4536"/>
              <a:gd name="T92" fmla="*/ 110903 w 3702"/>
              <a:gd name="T93" fmla="*/ 1351895 h 4536"/>
              <a:gd name="T94" fmla="*/ 113424 w 3702"/>
              <a:gd name="T95" fmla="*/ 1251101 h 4536"/>
              <a:gd name="T96" fmla="*/ 136528 w 3702"/>
              <a:gd name="T97" fmla="*/ 1228003 h 4536"/>
              <a:gd name="T98" fmla="*/ 339430 w 3702"/>
              <a:gd name="T99" fmla="*/ 1225063 h 4536"/>
              <a:gd name="T100" fmla="*/ 367156 w 3702"/>
              <a:gd name="T101" fmla="*/ 1243542 h 4536"/>
              <a:gd name="T102" fmla="*/ 1444680 w 3702"/>
              <a:gd name="T103" fmla="*/ 1343495 h 4536"/>
              <a:gd name="T104" fmla="*/ 1434598 w 3702"/>
              <a:gd name="T105" fmla="*/ 1370794 h 4536"/>
              <a:gd name="T106" fmla="*/ 1405612 w 3702"/>
              <a:gd name="T107" fmla="*/ 1386753 h 4536"/>
              <a:gd name="T108" fmla="*/ 1203130 w 3702"/>
              <a:gd name="T109" fmla="*/ 1381713 h 4536"/>
              <a:gd name="T110" fmla="*/ 1182126 w 3702"/>
              <a:gd name="T111" fmla="*/ 1356095 h 4536"/>
              <a:gd name="T112" fmla="*/ 1182126 w 3702"/>
              <a:gd name="T113" fmla="*/ 1255301 h 4536"/>
              <a:gd name="T114" fmla="*/ 1203130 w 3702"/>
              <a:gd name="T115" fmla="*/ 1229683 h 4536"/>
              <a:gd name="T116" fmla="*/ 1405612 w 3702"/>
              <a:gd name="T117" fmla="*/ 1224643 h 4536"/>
              <a:gd name="T118" fmla="*/ 1434598 w 3702"/>
              <a:gd name="T119" fmla="*/ 1240182 h 4536"/>
              <a:gd name="T120" fmla="*/ 1444680 w 3702"/>
              <a:gd name="T121" fmla="*/ 1343495 h 4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702" h="4536">
                <a:moveTo>
                  <a:pt x="1832" y="0"/>
                </a:moveTo>
                <a:lnTo>
                  <a:pt x="1832" y="0"/>
                </a:lnTo>
                <a:lnTo>
                  <a:pt x="1851" y="0"/>
                </a:lnTo>
                <a:lnTo>
                  <a:pt x="1869" y="0"/>
                </a:lnTo>
                <a:lnTo>
                  <a:pt x="1832" y="0"/>
                </a:lnTo>
                <a:close/>
                <a:moveTo>
                  <a:pt x="3584" y="670"/>
                </a:moveTo>
                <a:lnTo>
                  <a:pt x="3584" y="670"/>
                </a:lnTo>
                <a:lnTo>
                  <a:pt x="3579" y="646"/>
                </a:lnTo>
                <a:lnTo>
                  <a:pt x="3573" y="624"/>
                </a:lnTo>
                <a:lnTo>
                  <a:pt x="3566" y="604"/>
                </a:lnTo>
                <a:lnTo>
                  <a:pt x="3558" y="583"/>
                </a:lnTo>
                <a:lnTo>
                  <a:pt x="3549" y="563"/>
                </a:lnTo>
                <a:lnTo>
                  <a:pt x="3539" y="544"/>
                </a:lnTo>
                <a:lnTo>
                  <a:pt x="3528" y="526"/>
                </a:lnTo>
                <a:lnTo>
                  <a:pt x="3517" y="508"/>
                </a:lnTo>
                <a:lnTo>
                  <a:pt x="3504" y="490"/>
                </a:lnTo>
                <a:lnTo>
                  <a:pt x="3492" y="475"/>
                </a:lnTo>
                <a:lnTo>
                  <a:pt x="3478" y="459"/>
                </a:lnTo>
                <a:lnTo>
                  <a:pt x="3463" y="444"/>
                </a:lnTo>
                <a:lnTo>
                  <a:pt x="3448" y="429"/>
                </a:lnTo>
                <a:lnTo>
                  <a:pt x="3433" y="415"/>
                </a:lnTo>
                <a:lnTo>
                  <a:pt x="3416" y="401"/>
                </a:lnTo>
                <a:lnTo>
                  <a:pt x="3400" y="388"/>
                </a:lnTo>
                <a:lnTo>
                  <a:pt x="3363" y="364"/>
                </a:lnTo>
                <a:lnTo>
                  <a:pt x="3326" y="340"/>
                </a:lnTo>
                <a:lnTo>
                  <a:pt x="3286" y="318"/>
                </a:lnTo>
                <a:lnTo>
                  <a:pt x="3246" y="297"/>
                </a:lnTo>
                <a:lnTo>
                  <a:pt x="3204" y="277"/>
                </a:lnTo>
                <a:lnTo>
                  <a:pt x="3161" y="257"/>
                </a:lnTo>
                <a:lnTo>
                  <a:pt x="3072" y="220"/>
                </a:lnTo>
                <a:lnTo>
                  <a:pt x="3024" y="201"/>
                </a:lnTo>
                <a:lnTo>
                  <a:pt x="2969" y="183"/>
                </a:lnTo>
                <a:lnTo>
                  <a:pt x="2907" y="163"/>
                </a:lnTo>
                <a:lnTo>
                  <a:pt x="2840" y="144"/>
                </a:lnTo>
                <a:lnTo>
                  <a:pt x="2768" y="125"/>
                </a:lnTo>
                <a:lnTo>
                  <a:pt x="2692" y="108"/>
                </a:lnTo>
                <a:lnTo>
                  <a:pt x="2612" y="90"/>
                </a:lnTo>
                <a:lnTo>
                  <a:pt x="2529" y="74"/>
                </a:lnTo>
                <a:lnTo>
                  <a:pt x="2444" y="58"/>
                </a:lnTo>
                <a:lnTo>
                  <a:pt x="2359" y="45"/>
                </a:lnTo>
                <a:lnTo>
                  <a:pt x="2272" y="33"/>
                </a:lnTo>
                <a:lnTo>
                  <a:pt x="2185" y="22"/>
                </a:lnTo>
                <a:lnTo>
                  <a:pt x="2098" y="13"/>
                </a:lnTo>
                <a:lnTo>
                  <a:pt x="2014" y="7"/>
                </a:lnTo>
                <a:lnTo>
                  <a:pt x="1931" y="2"/>
                </a:lnTo>
                <a:lnTo>
                  <a:pt x="1851" y="0"/>
                </a:lnTo>
                <a:lnTo>
                  <a:pt x="1771" y="2"/>
                </a:lnTo>
                <a:lnTo>
                  <a:pt x="1688" y="7"/>
                </a:lnTo>
                <a:lnTo>
                  <a:pt x="1603" y="13"/>
                </a:lnTo>
                <a:lnTo>
                  <a:pt x="1517" y="22"/>
                </a:lnTo>
                <a:lnTo>
                  <a:pt x="1430" y="33"/>
                </a:lnTo>
                <a:lnTo>
                  <a:pt x="1343" y="45"/>
                </a:lnTo>
                <a:lnTo>
                  <a:pt x="1256" y="58"/>
                </a:lnTo>
                <a:lnTo>
                  <a:pt x="1172" y="74"/>
                </a:lnTo>
                <a:lnTo>
                  <a:pt x="1089" y="90"/>
                </a:lnTo>
                <a:lnTo>
                  <a:pt x="1009" y="108"/>
                </a:lnTo>
                <a:lnTo>
                  <a:pt x="933" y="125"/>
                </a:lnTo>
                <a:lnTo>
                  <a:pt x="861" y="144"/>
                </a:lnTo>
                <a:lnTo>
                  <a:pt x="794" y="163"/>
                </a:lnTo>
                <a:lnTo>
                  <a:pt x="732" y="183"/>
                </a:lnTo>
                <a:lnTo>
                  <a:pt x="677" y="201"/>
                </a:lnTo>
                <a:lnTo>
                  <a:pt x="630" y="220"/>
                </a:lnTo>
                <a:lnTo>
                  <a:pt x="541" y="257"/>
                </a:lnTo>
                <a:lnTo>
                  <a:pt x="497" y="277"/>
                </a:lnTo>
                <a:lnTo>
                  <a:pt x="455" y="297"/>
                </a:lnTo>
                <a:lnTo>
                  <a:pt x="414" y="318"/>
                </a:lnTo>
                <a:lnTo>
                  <a:pt x="375" y="340"/>
                </a:lnTo>
                <a:lnTo>
                  <a:pt x="337" y="364"/>
                </a:lnTo>
                <a:lnTo>
                  <a:pt x="302" y="388"/>
                </a:lnTo>
                <a:lnTo>
                  <a:pt x="285" y="401"/>
                </a:lnTo>
                <a:lnTo>
                  <a:pt x="268" y="416"/>
                </a:lnTo>
                <a:lnTo>
                  <a:pt x="253" y="429"/>
                </a:lnTo>
                <a:lnTo>
                  <a:pt x="237" y="444"/>
                </a:lnTo>
                <a:lnTo>
                  <a:pt x="223" y="459"/>
                </a:lnTo>
                <a:lnTo>
                  <a:pt x="210" y="475"/>
                </a:lnTo>
                <a:lnTo>
                  <a:pt x="197" y="490"/>
                </a:lnTo>
                <a:lnTo>
                  <a:pt x="185" y="508"/>
                </a:lnTo>
                <a:lnTo>
                  <a:pt x="173" y="526"/>
                </a:lnTo>
                <a:lnTo>
                  <a:pt x="163" y="544"/>
                </a:lnTo>
                <a:lnTo>
                  <a:pt x="153" y="563"/>
                </a:lnTo>
                <a:lnTo>
                  <a:pt x="144" y="583"/>
                </a:lnTo>
                <a:lnTo>
                  <a:pt x="135" y="604"/>
                </a:lnTo>
                <a:lnTo>
                  <a:pt x="129" y="624"/>
                </a:lnTo>
                <a:lnTo>
                  <a:pt x="122" y="646"/>
                </a:lnTo>
                <a:lnTo>
                  <a:pt x="116" y="670"/>
                </a:lnTo>
                <a:lnTo>
                  <a:pt x="0" y="2054"/>
                </a:lnTo>
                <a:lnTo>
                  <a:pt x="0" y="3963"/>
                </a:lnTo>
                <a:lnTo>
                  <a:pt x="310" y="3963"/>
                </a:lnTo>
                <a:lnTo>
                  <a:pt x="310" y="4262"/>
                </a:lnTo>
                <a:lnTo>
                  <a:pt x="310" y="4279"/>
                </a:lnTo>
                <a:lnTo>
                  <a:pt x="311" y="4295"/>
                </a:lnTo>
                <a:lnTo>
                  <a:pt x="313" y="4311"/>
                </a:lnTo>
                <a:lnTo>
                  <a:pt x="315" y="4326"/>
                </a:lnTo>
                <a:lnTo>
                  <a:pt x="319" y="4342"/>
                </a:lnTo>
                <a:lnTo>
                  <a:pt x="322" y="4356"/>
                </a:lnTo>
                <a:lnTo>
                  <a:pt x="326" y="4369"/>
                </a:lnTo>
                <a:lnTo>
                  <a:pt x="332" y="4382"/>
                </a:lnTo>
                <a:lnTo>
                  <a:pt x="337" y="4394"/>
                </a:lnTo>
                <a:lnTo>
                  <a:pt x="343" y="4406"/>
                </a:lnTo>
                <a:lnTo>
                  <a:pt x="350" y="4418"/>
                </a:lnTo>
                <a:lnTo>
                  <a:pt x="357" y="4429"/>
                </a:lnTo>
                <a:lnTo>
                  <a:pt x="365" y="4439"/>
                </a:lnTo>
                <a:lnTo>
                  <a:pt x="373" y="4449"/>
                </a:lnTo>
                <a:lnTo>
                  <a:pt x="381" y="4459"/>
                </a:lnTo>
                <a:lnTo>
                  <a:pt x="390" y="4468"/>
                </a:lnTo>
                <a:lnTo>
                  <a:pt x="409" y="4483"/>
                </a:lnTo>
                <a:lnTo>
                  <a:pt x="429" y="4498"/>
                </a:lnTo>
                <a:lnTo>
                  <a:pt x="450" y="4510"/>
                </a:lnTo>
                <a:lnTo>
                  <a:pt x="472" y="4519"/>
                </a:lnTo>
                <a:lnTo>
                  <a:pt x="495" y="4526"/>
                </a:lnTo>
                <a:lnTo>
                  <a:pt x="519" y="4532"/>
                </a:lnTo>
                <a:lnTo>
                  <a:pt x="542" y="4535"/>
                </a:lnTo>
                <a:lnTo>
                  <a:pt x="566" y="4536"/>
                </a:lnTo>
                <a:lnTo>
                  <a:pt x="590" y="4535"/>
                </a:lnTo>
                <a:lnTo>
                  <a:pt x="614" y="4532"/>
                </a:lnTo>
                <a:lnTo>
                  <a:pt x="637" y="4526"/>
                </a:lnTo>
                <a:lnTo>
                  <a:pt x="661" y="4519"/>
                </a:lnTo>
                <a:lnTo>
                  <a:pt x="683" y="4510"/>
                </a:lnTo>
                <a:lnTo>
                  <a:pt x="703" y="4498"/>
                </a:lnTo>
                <a:lnTo>
                  <a:pt x="723" y="4483"/>
                </a:lnTo>
                <a:lnTo>
                  <a:pt x="743" y="4468"/>
                </a:lnTo>
                <a:lnTo>
                  <a:pt x="752" y="4459"/>
                </a:lnTo>
                <a:lnTo>
                  <a:pt x="759" y="4449"/>
                </a:lnTo>
                <a:lnTo>
                  <a:pt x="768" y="4439"/>
                </a:lnTo>
                <a:lnTo>
                  <a:pt x="775" y="4429"/>
                </a:lnTo>
                <a:lnTo>
                  <a:pt x="783" y="4418"/>
                </a:lnTo>
                <a:lnTo>
                  <a:pt x="789" y="4406"/>
                </a:lnTo>
                <a:lnTo>
                  <a:pt x="795" y="4394"/>
                </a:lnTo>
                <a:lnTo>
                  <a:pt x="800" y="4382"/>
                </a:lnTo>
                <a:lnTo>
                  <a:pt x="806" y="4369"/>
                </a:lnTo>
                <a:lnTo>
                  <a:pt x="810" y="4356"/>
                </a:lnTo>
                <a:lnTo>
                  <a:pt x="813" y="4342"/>
                </a:lnTo>
                <a:lnTo>
                  <a:pt x="817" y="4326"/>
                </a:lnTo>
                <a:lnTo>
                  <a:pt x="820" y="4311"/>
                </a:lnTo>
                <a:lnTo>
                  <a:pt x="821" y="4295"/>
                </a:lnTo>
                <a:lnTo>
                  <a:pt x="822" y="4279"/>
                </a:lnTo>
                <a:lnTo>
                  <a:pt x="822" y="4262"/>
                </a:lnTo>
                <a:lnTo>
                  <a:pt x="822" y="3963"/>
                </a:lnTo>
                <a:lnTo>
                  <a:pt x="2879" y="3963"/>
                </a:lnTo>
                <a:lnTo>
                  <a:pt x="2879" y="4262"/>
                </a:lnTo>
                <a:lnTo>
                  <a:pt x="2879" y="4279"/>
                </a:lnTo>
                <a:lnTo>
                  <a:pt x="2880" y="4295"/>
                </a:lnTo>
                <a:lnTo>
                  <a:pt x="2882" y="4311"/>
                </a:lnTo>
                <a:lnTo>
                  <a:pt x="2884" y="4326"/>
                </a:lnTo>
                <a:lnTo>
                  <a:pt x="2887" y="4342"/>
                </a:lnTo>
                <a:lnTo>
                  <a:pt x="2892" y="4356"/>
                </a:lnTo>
                <a:lnTo>
                  <a:pt x="2896" y="4369"/>
                </a:lnTo>
                <a:lnTo>
                  <a:pt x="2901" y="4382"/>
                </a:lnTo>
                <a:lnTo>
                  <a:pt x="2906" y="4394"/>
                </a:lnTo>
                <a:lnTo>
                  <a:pt x="2913" y="4406"/>
                </a:lnTo>
                <a:lnTo>
                  <a:pt x="2919" y="4418"/>
                </a:lnTo>
                <a:lnTo>
                  <a:pt x="2926" y="4429"/>
                </a:lnTo>
                <a:lnTo>
                  <a:pt x="2934" y="4439"/>
                </a:lnTo>
                <a:lnTo>
                  <a:pt x="2941" y="4449"/>
                </a:lnTo>
                <a:lnTo>
                  <a:pt x="2950" y="4459"/>
                </a:lnTo>
                <a:lnTo>
                  <a:pt x="2959" y="4468"/>
                </a:lnTo>
                <a:lnTo>
                  <a:pt x="2978" y="4483"/>
                </a:lnTo>
                <a:lnTo>
                  <a:pt x="2997" y="4498"/>
                </a:lnTo>
                <a:lnTo>
                  <a:pt x="3019" y="4510"/>
                </a:lnTo>
                <a:lnTo>
                  <a:pt x="3041" y="4519"/>
                </a:lnTo>
                <a:lnTo>
                  <a:pt x="3064" y="4526"/>
                </a:lnTo>
                <a:lnTo>
                  <a:pt x="3087" y="4532"/>
                </a:lnTo>
                <a:lnTo>
                  <a:pt x="3112" y="4535"/>
                </a:lnTo>
                <a:lnTo>
                  <a:pt x="3135" y="4536"/>
                </a:lnTo>
                <a:lnTo>
                  <a:pt x="3159" y="4535"/>
                </a:lnTo>
                <a:lnTo>
                  <a:pt x="3183" y="4532"/>
                </a:lnTo>
                <a:lnTo>
                  <a:pt x="3206" y="4526"/>
                </a:lnTo>
                <a:lnTo>
                  <a:pt x="3229" y="4519"/>
                </a:lnTo>
                <a:lnTo>
                  <a:pt x="3251" y="4510"/>
                </a:lnTo>
                <a:lnTo>
                  <a:pt x="3273" y="4498"/>
                </a:lnTo>
                <a:lnTo>
                  <a:pt x="3293" y="4483"/>
                </a:lnTo>
                <a:lnTo>
                  <a:pt x="3312" y="4468"/>
                </a:lnTo>
                <a:lnTo>
                  <a:pt x="3320" y="4459"/>
                </a:lnTo>
                <a:lnTo>
                  <a:pt x="3329" y="4449"/>
                </a:lnTo>
                <a:lnTo>
                  <a:pt x="3337" y="4439"/>
                </a:lnTo>
                <a:lnTo>
                  <a:pt x="3345" y="4429"/>
                </a:lnTo>
                <a:lnTo>
                  <a:pt x="3351" y="4418"/>
                </a:lnTo>
                <a:lnTo>
                  <a:pt x="3358" y="4406"/>
                </a:lnTo>
                <a:lnTo>
                  <a:pt x="3364" y="4394"/>
                </a:lnTo>
                <a:lnTo>
                  <a:pt x="3370" y="4382"/>
                </a:lnTo>
                <a:lnTo>
                  <a:pt x="3374" y="4369"/>
                </a:lnTo>
                <a:lnTo>
                  <a:pt x="3379" y="4356"/>
                </a:lnTo>
                <a:lnTo>
                  <a:pt x="3383" y="4342"/>
                </a:lnTo>
                <a:lnTo>
                  <a:pt x="3386" y="4326"/>
                </a:lnTo>
                <a:lnTo>
                  <a:pt x="3389" y="4311"/>
                </a:lnTo>
                <a:lnTo>
                  <a:pt x="3391" y="4295"/>
                </a:lnTo>
                <a:lnTo>
                  <a:pt x="3392" y="4279"/>
                </a:lnTo>
                <a:lnTo>
                  <a:pt x="3392" y="4262"/>
                </a:lnTo>
                <a:lnTo>
                  <a:pt x="3392" y="3963"/>
                </a:lnTo>
                <a:lnTo>
                  <a:pt x="3702" y="3963"/>
                </a:lnTo>
                <a:lnTo>
                  <a:pt x="3702" y="2054"/>
                </a:lnTo>
                <a:lnTo>
                  <a:pt x="3584" y="670"/>
                </a:lnTo>
                <a:close/>
                <a:moveTo>
                  <a:pt x="1089" y="350"/>
                </a:moveTo>
                <a:lnTo>
                  <a:pt x="2612" y="350"/>
                </a:lnTo>
                <a:lnTo>
                  <a:pt x="2626" y="350"/>
                </a:lnTo>
                <a:lnTo>
                  <a:pt x="2638" y="352"/>
                </a:lnTo>
                <a:lnTo>
                  <a:pt x="2650" y="355"/>
                </a:lnTo>
                <a:lnTo>
                  <a:pt x="2661" y="360"/>
                </a:lnTo>
                <a:lnTo>
                  <a:pt x="2671" y="364"/>
                </a:lnTo>
                <a:lnTo>
                  <a:pt x="2681" y="371"/>
                </a:lnTo>
                <a:lnTo>
                  <a:pt x="2688" y="377"/>
                </a:lnTo>
                <a:lnTo>
                  <a:pt x="2696" y="385"/>
                </a:lnTo>
                <a:lnTo>
                  <a:pt x="2703" y="393"/>
                </a:lnTo>
                <a:lnTo>
                  <a:pt x="2708" y="401"/>
                </a:lnTo>
                <a:lnTo>
                  <a:pt x="2714" y="411"/>
                </a:lnTo>
                <a:lnTo>
                  <a:pt x="2717" y="421"/>
                </a:lnTo>
                <a:lnTo>
                  <a:pt x="2720" y="431"/>
                </a:lnTo>
                <a:lnTo>
                  <a:pt x="2723" y="441"/>
                </a:lnTo>
                <a:lnTo>
                  <a:pt x="2724" y="452"/>
                </a:lnTo>
                <a:lnTo>
                  <a:pt x="2725" y="462"/>
                </a:lnTo>
                <a:lnTo>
                  <a:pt x="2724" y="473"/>
                </a:lnTo>
                <a:lnTo>
                  <a:pt x="2723" y="483"/>
                </a:lnTo>
                <a:lnTo>
                  <a:pt x="2720" y="494"/>
                </a:lnTo>
                <a:lnTo>
                  <a:pt x="2717" y="504"/>
                </a:lnTo>
                <a:lnTo>
                  <a:pt x="2714" y="513"/>
                </a:lnTo>
                <a:lnTo>
                  <a:pt x="2708" y="522"/>
                </a:lnTo>
                <a:lnTo>
                  <a:pt x="2703" y="531"/>
                </a:lnTo>
                <a:lnTo>
                  <a:pt x="2696" y="540"/>
                </a:lnTo>
                <a:lnTo>
                  <a:pt x="2688" y="546"/>
                </a:lnTo>
                <a:lnTo>
                  <a:pt x="2681" y="554"/>
                </a:lnTo>
                <a:lnTo>
                  <a:pt x="2671" y="560"/>
                </a:lnTo>
                <a:lnTo>
                  <a:pt x="2661" y="565"/>
                </a:lnTo>
                <a:lnTo>
                  <a:pt x="2650" y="568"/>
                </a:lnTo>
                <a:lnTo>
                  <a:pt x="2638" y="572"/>
                </a:lnTo>
                <a:lnTo>
                  <a:pt x="2626" y="574"/>
                </a:lnTo>
                <a:lnTo>
                  <a:pt x="2612" y="575"/>
                </a:lnTo>
                <a:lnTo>
                  <a:pt x="1089" y="575"/>
                </a:lnTo>
                <a:lnTo>
                  <a:pt x="1075" y="574"/>
                </a:lnTo>
                <a:lnTo>
                  <a:pt x="1063" y="572"/>
                </a:lnTo>
                <a:lnTo>
                  <a:pt x="1051" y="568"/>
                </a:lnTo>
                <a:lnTo>
                  <a:pt x="1040" y="565"/>
                </a:lnTo>
                <a:lnTo>
                  <a:pt x="1030" y="560"/>
                </a:lnTo>
                <a:lnTo>
                  <a:pt x="1020" y="554"/>
                </a:lnTo>
                <a:lnTo>
                  <a:pt x="1012" y="546"/>
                </a:lnTo>
                <a:lnTo>
                  <a:pt x="1005" y="540"/>
                </a:lnTo>
                <a:lnTo>
                  <a:pt x="998" y="531"/>
                </a:lnTo>
                <a:lnTo>
                  <a:pt x="992" y="522"/>
                </a:lnTo>
                <a:lnTo>
                  <a:pt x="987" y="513"/>
                </a:lnTo>
                <a:lnTo>
                  <a:pt x="984" y="504"/>
                </a:lnTo>
                <a:lnTo>
                  <a:pt x="980" y="494"/>
                </a:lnTo>
                <a:lnTo>
                  <a:pt x="978" y="483"/>
                </a:lnTo>
                <a:lnTo>
                  <a:pt x="977" y="473"/>
                </a:lnTo>
                <a:lnTo>
                  <a:pt x="976" y="462"/>
                </a:lnTo>
                <a:lnTo>
                  <a:pt x="977" y="452"/>
                </a:lnTo>
                <a:lnTo>
                  <a:pt x="978" y="441"/>
                </a:lnTo>
                <a:lnTo>
                  <a:pt x="980" y="431"/>
                </a:lnTo>
                <a:lnTo>
                  <a:pt x="984" y="421"/>
                </a:lnTo>
                <a:lnTo>
                  <a:pt x="987" y="411"/>
                </a:lnTo>
                <a:lnTo>
                  <a:pt x="992" y="401"/>
                </a:lnTo>
                <a:lnTo>
                  <a:pt x="998" y="393"/>
                </a:lnTo>
                <a:lnTo>
                  <a:pt x="1005" y="385"/>
                </a:lnTo>
                <a:lnTo>
                  <a:pt x="1012" y="377"/>
                </a:lnTo>
                <a:lnTo>
                  <a:pt x="1020" y="371"/>
                </a:lnTo>
                <a:lnTo>
                  <a:pt x="1030" y="364"/>
                </a:lnTo>
                <a:lnTo>
                  <a:pt x="1040" y="360"/>
                </a:lnTo>
                <a:lnTo>
                  <a:pt x="1051" y="355"/>
                </a:lnTo>
                <a:lnTo>
                  <a:pt x="1063" y="352"/>
                </a:lnTo>
                <a:lnTo>
                  <a:pt x="1075" y="350"/>
                </a:lnTo>
                <a:lnTo>
                  <a:pt x="1089" y="350"/>
                </a:lnTo>
                <a:close/>
                <a:moveTo>
                  <a:pt x="325" y="2008"/>
                </a:moveTo>
                <a:lnTo>
                  <a:pt x="466" y="1004"/>
                </a:lnTo>
                <a:lnTo>
                  <a:pt x="469" y="982"/>
                </a:lnTo>
                <a:lnTo>
                  <a:pt x="474" y="961"/>
                </a:lnTo>
                <a:lnTo>
                  <a:pt x="479" y="940"/>
                </a:lnTo>
                <a:lnTo>
                  <a:pt x="486" y="921"/>
                </a:lnTo>
                <a:lnTo>
                  <a:pt x="493" y="903"/>
                </a:lnTo>
                <a:lnTo>
                  <a:pt x="501" y="886"/>
                </a:lnTo>
                <a:lnTo>
                  <a:pt x="511" y="871"/>
                </a:lnTo>
                <a:lnTo>
                  <a:pt x="523" y="857"/>
                </a:lnTo>
                <a:lnTo>
                  <a:pt x="536" y="844"/>
                </a:lnTo>
                <a:lnTo>
                  <a:pt x="551" y="833"/>
                </a:lnTo>
                <a:lnTo>
                  <a:pt x="567" y="825"/>
                </a:lnTo>
                <a:lnTo>
                  <a:pt x="586" y="816"/>
                </a:lnTo>
                <a:lnTo>
                  <a:pt x="608" y="810"/>
                </a:lnTo>
                <a:lnTo>
                  <a:pt x="631" y="806"/>
                </a:lnTo>
                <a:lnTo>
                  <a:pt x="656" y="803"/>
                </a:lnTo>
                <a:lnTo>
                  <a:pt x="685" y="801"/>
                </a:lnTo>
                <a:lnTo>
                  <a:pt x="3016" y="801"/>
                </a:lnTo>
                <a:lnTo>
                  <a:pt x="3045" y="803"/>
                </a:lnTo>
                <a:lnTo>
                  <a:pt x="3070" y="806"/>
                </a:lnTo>
                <a:lnTo>
                  <a:pt x="3094" y="810"/>
                </a:lnTo>
                <a:lnTo>
                  <a:pt x="3115" y="816"/>
                </a:lnTo>
                <a:lnTo>
                  <a:pt x="3134" y="825"/>
                </a:lnTo>
                <a:lnTo>
                  <a:pt x="3150" y="833"/>
                </a:lnTo>
                <a:lnTo>
                  <a:pt x="3164" y="844"/>
                </a:lnTo>
                <a:lnTo>
                  <a:pt x="3178" y="857"/>
                </a:lnTo>
                <a:lnTo>
                  <a:pt x="3190" y="871"/>
                </a:lnTo>
                <a:lnTo>
                  <a:pt x="3200" y="886"/>
                </a:lnTo>
                <a:lnTo>
                  <a:pt x="3207" y="903"/>
                </a:lnTo>
                <a:lnTo>
                  <a:pt x="3215" y="921"/>
                </a:lnTo>
                <a:lnTo>
                  <a:pt x="3222" y="940"/>
                </a:lnTo>
                <a:lnTo>
                  <a:pt x="3227" y="961"/>
                </a:lnTo>
                <a:lnTo>
                  <a:pt x="3231" y="982"/>
                </a:lnTo>
                <a:lnTo>
                  <a:pt x="3235" y="1004"/>
                </a:lnTo>
                <a:lnTo>
                  <a:pt x="3375" y="2008"/>
                </a:lnTo>
                <a:lnTo>
                  <a:pt x="3378" y="2027"/>
                </a:lnTo>
                <a:lnTo>
                  <a:pt x="3378" y="2044"/>
                </a:lnTo>
                <a:lnTo>
                  <a:pt x="3378" y="2062"/>
                </a:lnTo>
                <a:lnTo>
                  <a:pt x="3377" y="2080"/>
                </a:lnTo>
                <a:lnTo>
                  <a:pt x="3373" y="2096"/>
                </a:lnTo>
                <a:lnTo>
                  <a:pt x="3369" y="2112"/>
                </a:lnTo>
                <a:lnTo>
                  <a:pt x="3363" y="2127"/>
                </a:lnTo>
                <a:lnTo>
                  <a:pt x="3356" y="2141"/>
                </a:lnTo>
                <a:lnTo>
                  <a:pt x="3347" y="2153"/>
                </a:lnTo>
                <a:lnTo>
                  <a:pt x="3336" y="2165"/>
                </a:lnTo>
                <a:lnTo>
                  <a:pt x="3323" y="2175"/>
                </a:lnTo>
                <a:lnTo>
                  <a:pt x="3308" y="2184"/>
                </a:lnTo>
                <a:lnTo>
                  <a:pt x="3292" y="2191"/>
                </a:lnTo>
                <a:lnTo>
                  <a:pt x="3272" y="2196"/>
                </a:lnTo>
                <a:lnTo>
                  <a:pt x="3251" y="2199"/>
                </a:lnTo>
                <a:lnTo>
                  <a:pt x="3227" y="2201"/>
                </a:lnTo>
                <a:lnTo>
                  <a:pt x="474" y="2201"/>
                </a:lnTo>
                <a:lnTo>
                  <a:pt x="450" y="2199"/>
                </a:lnTo>
                <a:lnTo>
                  <a:pt x="429" y="2196"/>
                </a:lnTo>
                <a:lnTo>
                  <a:pt x="409" y="2191"/>
                </a:lnTo>
                <a:lnTo>
                  <a:pt x="392" y="2184"/>
                </a:lnTo>
                <a:lnTo>
                  <a:pt x="378" y="2175"/>
                </a:lnTo>
                <a:lnTo>
                  <a:pt x="365" y="2165"/>
                </a:lnTo>
                <a:lnTo>
                  <a:pt x="354" y="2153"/>
                </a:lnTo>
                <a:lnTo>
                  <a:pt x="345" y="2141"/>
                </a:lnTo>
                <a:lnTo>
                  <a:pt x="337" y="2127"/>
                </a:lnTo>
                <a:lnTo>
                  <a:pt x="332" y="2112"/>
                </a:lnTo>
                <a:lnTo>
                  <a:pt x="328" y="2096"/>
                </a:lnTo>
                <a:lnTo>
                  <a:pt x="324" y="2080"/>
                </a:lnTo>
                <a:lnTo>
                  <a:pt x="323" y="2062"/>
                </a:lnTo>
                <a:lnTo>
                  <a:pt x="323" y="2044"/>
                </a:lnTo>
                <a:lnTo>
                  <a:pt x="324" y="2027"/>
                </a:lnTo>
                <a:lnTo>
                  <a:pt x="325" y="2008"/>
                </a:lnTo>
                <a:close/>
                <a:moveTo>
                  <a:pt x="891" y="3199"/>
                </a:moveTo>
                <a:lnTo>
                  <a:pt x="891" y="3199"/>
                </a:lnTo>
                <a:lnTo>
                  <a:pt x="890" y="3208"/>
                </a:lnTo>
                <a:lnTo>
                  <a:pt x="889" y="3219"/>
                </a:lnTo>
                <a:lnTo>
                  <a:pt x="887" y="3229"/>
                </a:lnTo>
                <a:lnTo>
                  <a:pt x="883" y="3238"/>
                </a:lnTo>
                <a:lnTo>
                  <a:pt x="878" y="3248"/>
                </a:lnTo>
                <a:lnTo>
                  <a:pt x="874" y="3257"/>
                </a:lnTo>
                <a:lnTo>
                  <a:pt x="867" y="3264"/>
                </a:lnTo>
                <a:lnTo>
                  <a:pt x="861" y="3272"/>
                </a:lnTo>
                <a:lnTo>
                  <a:pt x="853" y="3279"/>
                </a:lnTo>
                <a:lnTo>
                  <a:pt x="845" y="3284"/>
                </a:lnTo>
                <a:lnTo>
                  <a:pt x="836" y="3290"/>
                </a:lnTo>
                <a:lnTo>
                  <a:pt x="828" y="3294"/>
                </a:lnTo>
                <a:lnTo>
                  <a:pt x="818" y="3297"/>
                </a:lnTo>
                <a:lnTo>
                  <a:pt x="808" y="3301"/>
                </a:lnTo>
                <a:lnTo>
                  <a:pt x="798" y="3302"/>
                </a:lnTo>
                <a:lnTo>
                  <a:pt x="787" y="3302"/>
                </a:lnTo>
                <a:lnTo>
                  <a:pt x="366" y="3302"/>
                </a:lnTo>
                <a:lnTo>
                  <a:pt x="355" y="3302"/>
                </a:lnTo>
                <a:lnTo>
                  <a:pt x="345" y="3301"/>
                </a:lnTo>
                <a:lnTo>
                  <a:pt x="335" y="3297"/>
                </a:lnTo>
                <a:lnTo>
                  <a:pt x="325" y="3294"/>
                </a:lnTo>
                <a:lnTo>
                  <a:pt x="317" y="3290"/>
                </a:lnTo>
                <a:lnTo>
                  <a:pt x="308" y="3284"/>
                </a:lnTo>
                <a:lnTo>
                  <a:pt x="300" y="3279"/>
                </a:lnTo>
                <a:lnTo>
                  <a:pt x="292" y="3272"/>
                </a:lnTo>
                <a:lnTo>
                  <a:pt x="286" y="3264"/>
                </a:lnTo>
                <a:lnTo>
                  <a:pt x="279" y="3257"/>
                </a:lnTo>
                <a:lnTo>
                  <a:pt x="275" y="3248"/>
                </a:lnTo>
                <a:lnTo>
                  <a:pt x="270" y="3238"/>
                </a:lnTo>
                <a:lnTo>
                  <a:pt x="266" y="3229"/>
                </a:lnTo>
                <a:lnTo>
                  <a:pt x="264" y="3219"/>
                </a:lnTo>
                <a:lnTo>
                  <a:pt x="263" y="3208"/>
                </a:lnTo>
                <a:lnTo>
                  <a:pt x="262" y="3199"/>
                </a:lnTo>
                <a:lnTo>
                  <a:pt x="262" y="3019"/>
                </a:lnTo>
                <a:lnTo>
                  <a:pt x="263" y="3008"/>
                </a:lnTo>
                <a:lnTo>
                  <a:pt x="264" y="2998"/>
                </a:lnTo>
                <a:lnTo>
                  <a:pt x="266" y="2989"/>
                </a:lnTo>
                <a:lnTo>
                  <a:pt x="270" y="2979"/>
                </a:lnTo>
                <a:lnTo>
                  <a:pt x="275" y="2970"/>
                </a:lnTo>
                <a:lnTo>
                  <a:pt x="279" y="2961"/>
                </a:lnTo>
                <a:lnTo>
                  <a:pt x="286" y="2953"/>
                </a:lnTo>
                <a:lnTo>
                  <a:pt x="292" y="2946"/>
                </a:lnTo>
                <a:lnTo>
                  <a:pt x="300" y="2939"/>
                </a:lnTo>
                <a:lnTo>
                  <a:pt x="308" y="2933"/>
                </a:lnTo>
                <a:lnTo>
                  <a:pt x="317" y="2928"/>
                </a:lnTo>
                <a:lnTo>
                  <a:pt x="325" y="2924"/>
                </a:lnTo>
                <a:lnTo>
                  <a:pt x="335" y="2919"/>
                </a:lnTo>
                <a:lnTo>
                  <a:pt x="345" y="2917"/>
                </a:lnTo>
                <a:lnTo>
                  <a:pt x="355" y="2916"/>
                </a:lnTo>
                <a:lnTo>
                  <a:pt x="366" y="2915"/>
                </a:lnTo>
                <a:lnTo>
                  <a:pt x="787" y="2915"/>
                </a:lnTo>
                <a:lnTo>
                  <a:pt x="798" y="2916"/>
                </a:lnTo>
                <a:lnTo>
                  <a:pt x="808" y="2917"/>
                </a:lnTo>
                <a:lnTo>
                  <a:pt x="818" y="2919"/>
                </a:lnTo>
                <a:lnTo>
                  <a:pt x="828" y="2924"/>
                </a:lnTo>
                <a:lnTo>
                  <a:pt x="836" y="2928"/>
                </a:lnTo>
                <a:lnTo>
                  <a:pt x="845" y="2933"/>
                </a:lnTo>
                <a:lnTo>
                  <a:pt x="853" y="2939"/>
                </a:lnTo>
                <a:lnTo>
                  <a:pt x="861" y="2946"/>
                </a:lnTo>
                <a:lnTo>
                  <a:pt x="867" y="2953"/>
                </a:lnTo>
                <a:lnTo>
                  <a:pt x="874" y="2961"/>
                </a:lnTo>
                <a:lnTo>
                  <a:pt x="878" y="2970"/>
                </a:lnTo>
                <a:lnTo>
                  <a:pt x="883" y="2979"/>
                </a:lnTo>
                <a:lnTo>
                  <a:pt x="887" y="2989"/>
                </a:lnTo>
                <a:lnTo>
                  <a:pt x="889" y="2998"/>
                </a:lnTo>
                <a:lnTo>
                  <a:pt x="890" y="3008"/>
                </a:lnTo>
                <a:lnTo>
                  <a:pt x="891" y="3019"/>
                </a:lnTo>
                <a:lnTo>
                  <a:pt x="891" y="3199"/>
                </a:lnTo>
                <a:close/>
                <a:moveTo>
                  <a:pt x="3439" y="3199"/>
                </a:moveTo>
                <a:lnTo>
                  <a:pt x="3439" y="3199"/>
                </a:lnTo>
                <a:lnTo>
                  <a:pt x="3439" y="3208"/>
                </a:lnTo>
                <a:lnTo>
                  <a:pt x="3437" y="3219"/>
                </a:lnTo>
                <a:lnTo>
                  <a:pt x="3435" y="3229"/>
                </a:lnTo>
                <a:lnTo>
                  <a:pt x="3431" y="3238"/>
                </a:lnTo>
                <a:lnTo>
                  <a:pt x="3427" y="3248"/>
                </a:lnTo>
                <a:lnTo>
                  <a:pt x="3422" y="3257"/>
                </a:lnTo>
                <a:lnTo>
                  <a:pt x="3415" y="3264"/>
                </a:lnTo>
                <a:lnTo>
                  <a:pt x="3408" y="3272"/>
                </a:lnTo>
                <a:lnTo>
                  <a:pt x="3402" y="3279"/>
                </a:lnTo>
                <a:lnTo>
                  <a:pt x="3393" y="3284"/>
                </a:lnTo>
                <a:lnTo>
                  <a:pt x="3384" y="3290"/>
                </a:lnTo>
                <a:lnTo>
                  <a:pt x="3375" y="3294"/>
                </a:lnTo>
                <a:lnTo>
                  <a:pt x="3366" y="3297"/>
                </a:lnTo>
                <a:lnTo>
                  <a:pt x="3356" y="3301"/>
                </a:lnTo>
                <a:lnTo>
                  <a:pt x="3346" y="3302"/>
                </a:lnTo>
                <a:lnTo>
                  <a:pt x="3335" y="3302"/>
                </a:lnTo>
                <a:lnTo>
                  <a:pt x="2914" y="3302"/>
                </a:lnTo>
                <a:lnTo>
                  <a:pt x="2903" y="3302"/>
                </a:lnTo>
                <a:lnTo>
                  <a:pt x="2893" y="3301"/>
                </a:lnTo>
                <a:lnTo>
                  <a:pt x="2883" y="3297"/>
                </a:lnTo>
                <a:lnTo>
                  <a:pt x="2873" y="3294"/>
                </a:lnTo>
                <a:lnTo>
                  <a:pt x="2864" y="3290"/>
                </a:lnTo>
                <a:lnTo>
                  <a:pt x="2856" y="3284"/>
                </a:lnTo>
                <a:lnTo>
                  <a:pt x="2848" y="3279"/>
                </a:lnTo>
                <a:lnTo>
                  <a:pt x="2840" y="3272"/>
                </a:lnTo>
                <a:lnTo>
                  <a:pt x="2834" y="3264"/>
                </a:lnTo>
                <a:lnTo>
                  <a:pt x="2827" y="3257"/>
                </a:lnTo>
                <a:lnTo>
                  <a:pt x="2823" y="3248"/>
                </a:lnTo>
                <a:lnTo>
                  <a:pt x="2818" y="3238"/>
                </a:lnTo>
                <a:lnTo>
                  <a:pt x="2814" y="3229"/>
                </a:lnTo>
                <a:lnTo>
                  <a:pt x="2812" y="3219"/>
                </a:lnTo>
                <a:lnTo>
                  <a:pt x="2810" y="3208"/>
                </a:lnTo>
                <a:lnTo>
                  <a:pt x="2809" y="3199"/>
                </a:lnTo>
                <a:lnTo>
                  <a:pt x="2809" y="3019"/>
                </a:lnTo>
                <a:lnTo>
                  <a:pt x="2810" y="3008"/>
                </a:lnTo>
                <a:lnTo>
                  <a:pt x="2812" y="2998"/>
                </a:lnTo>
                <a:lnTo>
                  <a:pt x="2814" y="2989"/>
                </a:lnTo>
                <a:lnTo>
                  <a:pt x="2818" y="2979"/>
                </a:lnTo>
                <a:lnTo>
                  <a:pt x="2823" y="2970"/>
                </a:lnTo>
                <a:lnTo>
                  <a:pt x="2827" y="2961"/>
                </a:lnTo>
                <a:lnTo>
                  <a:pt x="2834" y="2953"/>
                </a:lnTo>
                <a:lnTo>
                  <a:pt x="2840" y="2946"/>
                </a:lnTo>
                <a:lnTo>
                  <a:pt x="2848" y="2939"/>
                </a:lnTo>
                <a:lnTo>
                  <a:pt x="2856" y="2933"/>
                </a:lnTo>
                <a:lnTo>
                  <a:pt x="2864" y="2928"/>
                </a:lnTo>
                <a:lnTo>
                  <a:pt x="2873" y="2924"/>
                </a:lnTo>
                <a:lnTo>
                  <a:pt x="2883" y="2919"/>
                </a:lnTo>
                <a:lnTo>
                  <a:pt x="2893" y="2917"/>
                </a:lnTo>
                <a:lnTo>
                  <a:pt x="2903" y="2916"/>
                </a:lnTo>
                <a:lnTo>
                  <a:pt x="2914" y="2915"/>
                </a:lnTo>
                <a:lnTo>
                  <a:pt x="3335" y="2915"/>
                </a:lnTo>
                <a:lnTo>
                  <a:pt x="3346" y="2916"/>
                </a:lnTo>
                <a:lnTo>
                  <a:pt x="3356" y="2917"/>
                </a:lnTo>
                <a:lnTo>
                  <a:pt x="3366" y="2919"/>
                </a:lnTo>
                <a:lnTo>
                  <a:pt x="3375" y="2924"/>
                </a:lnTo>
                <a:lnTo>
                  <a:pt x="3384" y="2928"/>
                </a:lnTo>
                <a:lnTo>
                  <a:pt x="3393" y="2933"/>
                </a:lnTo>
                <a:lnTo>
                  <a:pt x="3402" y="2939"/>
                </a:lnTo>
                <a:lnTo>
                  <a:pt x="3408" y="2946"/>
                </a:lnTo>
                <a:lnTo>
                  <a:pt x="3415" y="2953"/>
                </a:lnTo>
                <a:lnTo>
                  <a:pt x="3422" y="2961"/>
                </a:lnTo>
                <a:lnTo>
                  <a:pt x="3427" y="2970"/>
                </a:lnTo>
                <a:lnTo>
                  <a:pt x="3431" y="2979"/>
                </a:lnTo>
                <a:lnTo>
                  <a:pt x="3435" y="2989"/>
                </a:lnTo>
                <a:lnTo>
                  <a:pt x="3437" y="2998"/>
                </a:lnTo>
                <a:lnTo>
                  <a:pt x="3439" y="3008"/>
                </a:lnTo>
                <a:lnTo>
                  <a:pt x="3439" y="3019"/>
                </a:lnTo>
                <a:lnTo>
                  <a:pt x="3439" y="31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>
            <a:off x="1175526" y="5476601"/>
            <a:ext cx="382427" cy="246665"/>
          </a:xfrm>
          <a:custGeom>
            <a:gdLst>
              <a:gd name="T0" fmla="*/ 1630803 w 5829"/>
              <a:gd name="T1" fmla="*/ 1060894 h 3763"/>
              <a:gd name="T2" fmla="*/ 1604331 w 5829"/>
              <a:gd name="T3" fmla="*/ 1127915 h 3763"/>
              <a:gd name="T4" fmla="*/ 1557597 w 5829"/>
              <a:gd name="T5" fmla="*/ 1181859 h 3763"/>
              <a:gd name="T6" fmla="*/ 1495502 w 5829"/>
              <a:gd name="T7" fmla="*/ 1217495 h 3763"/>
              <a:gd name="T8" fmla="*/ 1422949 w 5829"/>
              <a:gd name="T9" fmla="*/ 1230245 h 3763"/>
              <a:gd name="T10" fmla="*/ 1359220 w 5829"/>
              <a:gd name="T11" fmla="*/ 1220764 h 3763"/>
              <a:gd name="T12" fmla="*/ 1295492 w 5829"/>
              <a:gd name="T13" fmla="*/ 1188071 h 3763"/>
              <a:gd name="T14" fmla="*/ 1246469 w 5829"/>
              <a:gd name="T15" fmla="*/ 1136742 h 3763"/>
              <a:gd name="T16" fmla="*/ 1217056 w 5829"/>
              <a:gd name="T17" fmla="*/ 1071029 h 3763"/>
              <a:gd name="T18" fmla="*/ 694153 w 5829"/>
              <a:gd name="T19" fmla="*/ 1018066 h 3763"/>
              <a:gd name="T20" fmla="*/ 681081 w 5829"/>
              <a:gd name="T21" fmla="*/ 1090645 h 3763"/>
              <a:gd name="T22" fmla="*/ 645458 w 5829"/>
              <a:gd name="T23" fmla="*/ 1152108 h 3763"/>
              <a:gd name="T24" fmla="*/ 591861 w 5829"/>
              <a:gd name="T25" fmla="*/ 1198206 h 3763"/>
              <a:gd name="T26" fmla="*/ 524537 w 5829"/>
              <a:gd name="T27" fmla="*/ 1224360 h 3763"/>
              <a:gd name="T28" fmla="*/ 460481 w 5829"/>
              <a:gd name="T29" fmla="*/ 1227630 h 3763"/>
              <a:gd name="T30" fmla="*/ 390543 w 5829"/>
              <a:gd name="T31" fmla="*/ 1208014 h 3763"/>
              <a:gd name="T32" fmla="*/ 333024 w 5829"/>
              <a:gd name="T33" fmla="*/ 1166820 h 3763"/>
              <a:gd name="T34" fmla="*/ 291845 w 5829"/>
              <a:gd name="T35" fmla="*/ 1109607 h 3763"/>
              <a:gd name="T36" fmla="*/ 271583 w 5829"/>
              <a:gd name="T37" fmla="*/ 1039644 h 3763"/>
              <a:gd name="T38" fmla="*/ 3595 w 5829"/>
              <a:gd name="T39" fmla="*/ 957911 h 3763"/>
              <a:gd name="T40" fmla="*/ 39545 w 5829"/>
              <a:gd name="T41" fmla="*/ 824849 h 3763"/>
              <a:gd name="T42" fmla="*/ 110790 w 5829"/>
              <a:gd name="T43" fmla="*/ 703885 h 3763"/>
              <a:gd name="T44" fmla="*/ 212756 w 5829"/>
              <a:gd name="T45" fmla="*/ 601228 h 3763"/>
              <a:gd name="T46" fmla="*/ 341848 w 5829"/>
              <a:gd name="T47" fmla="*/ 521783 h 3763"/>
              <a:gd name="T48" fmla="*/ 375836 w 5829"/>
              <a:gd name="T49" fmla="*/ 446262 h 3763"/>
              <a:gd name="T50" fmla="*/ 406557 w 5829"/>
              <a:gd name="T51" fmla="*/ 357991 h 3763"/>
              <a:gd name="T52" fmla="*/ 450023 w 5829"/>
              <a:gd name="T53" fmla="*/ 276584 h 3763"/>
              <a:gd name="T54" fmla="*/ 504928 w 5829"/>
              <a:gd name="T55" fmla="*/ 203025 h 3763"/>
              <a:gd name="T56" fmla="*/ 569964 w 5829"/>
              <a:gd name="T57" fmla="*/ 139273 h 3763"/>
              <a:gd name="T58" fmla="*/ 644478 w 5829"/>
              <a:gd name="T59" fmla="*/ 85983 h 3763"/>
              <a:gd name="T60" fmla="*/ 726508 w 5829"/>
              <a:gd name="T61" fmla="*/ 44136 h 3763"/>
              <a:gd name="T62" fmla="*/ 815728 w 5829"/>
              <a:gd name="T63" fmla="*/ 15693 h 3763"/>
              <a:gd name="T64" fmla="*/ 910504 w 5829"/>
              <a:gd name="T65" fmla="*/ 1308 h 3763"/>
              <a:gd name="T66" fmla="*/ 994169 w 5829"/>
              <a:gd name="T67" fmla="*/ 1308 h 3763"/>
              <a:gd name="T68" fmla="*/ 1088945 w 5829"/>
              <a:gd name="T69" fmla="*/ 15693 h 3763"/>
              <a:gd name="T70" fmla="*/ 1178165 w 5829"/>
              <a:gd name="T71" fmla="*/ 44136 h 3763"/>
              <a:gd name="T72" fmla="*/ 1260522 w 5829"/>
              <a:gd name="T73" fmla="*/ 85983 h 3763"/>
              <a:gd name="T74" fmla="*/ 1334709 w 5829"/>
              <a:gd name="T75" fmla="*/ 139273 h 3763"/>
              <a:gd name="T76" fmla="*/ 1400072 w 5829"/>
              <a:gd name="T77" fmla="*/ 203025 h 3763"/>
              <a:gd name="T78" fmla="*/ 1454977 w 5829"/>
              <a:gd name="T79" fmla="*/ 276584 h 3763"/>
              <a:gd name="T80" fmla="*/ 1498443 w 5829"/>
              <a:gd name="T81" fmla="*/ 357991 h 3763"/>
              <a:gd name="T82" fmla="*/ 1528837 w 5829"/>
              <a:gd name="T83" fmla="*/ 446262 h 3763"/>
              <a:gd name="T84" fmla="*/ 1562826 w 5829"/>
              <a:gd name="T85" fmla="*/ 521783 h 3763"/>
              <a:gd name="T86" fmla="*/ 1691917 w 5829"/>
              <a:gd name="T87" fmla="*/ 601228 h 3763"/>
              <a:gd name="T88" fmla="*/ 1794210 w 5829"/>
              <a:gd name="T89" fmla="*/ 703885 h 3763"/>
              <a:gd name="T90" fmla="*/ 1865129 w 5829"/>
              <a:gd name="T91" fmla="*/ 824849 h 3763"/>
              <a:gd name="T92" fmla="*/ 1901078 w 5829"/>
              <a:gd name="T93" fmla="*/ 957911 h 3763"/>
              <a:gd name="T94" fmla="*/ 866711 w 5829"/>
              <a:gd name="T95" fmla="*/ 209890 h 3763"/>
              <a:gd name="T96" fmla="*/ 791544 w 5829"/>
              <a:gd name="T97" fmla="*/ 233756 h 3763"/>
              <a:gd name="T98" fmla="*/ 708206 w 5829"/>
              <a:gd name="T99" fmla="*/ 285412 h 3763"/>
              <a:gd name="T100" fmla="*/ 655589 w 5829"/>
              <a:gd name="T101" fmla="*/ 340663 h 3763"/>
              <a:gd name="T102" fmla="*/ 621601 w 5829"/>
              <a:gd name="T103" fmla="*/ 397549 h 3763"/>
              <a:gd name="T104" fmla="*/ 596763 w 5829"/>
              <a:gd name="T105" fmla="*/ 468494 h 3763"/>
              <a:gd name="T106" fmla="*/ 1316081 w 5829"/>
              <a:gd name="T107" fmla="*/ 504129 h 3763"/>
              <a:gd name="T108" fmla="*/ 1299740 w 5829"/>
              <a:gd name="T109" fmla="*/ 436454 h 3763"/>
              <a:gd name="T110" fmla="*/ 1270327 w 5829"/>
              <a:gd name="T111" fmla="*/ 371395 h 3763"/>
              <a:gd name="T112" fmla="*/ 1233397 w 5829"/>
              <a:gd name="T113" fmla="*/ 319739 h 3763"/>
              <a:gd name="T114" fmla="*/ 1161171 w 5829"/>
              <a:gd name="T115" fmla="*/ 258603 h 3763"/>
              <a:gd name="T116" fmla="*/ 1083389 w 5829"/>
              <a:gd name="T117" fmla="*/ 221660 h 376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5829" h="3762">
                <a:moveTo>
                  <a:pt x="5829" y="3114"/>
                </a:moveTo>
                <a:lnTo>
                  <a:pt x="5003" y="3114"/>
                </a:lnTo>
                <a:lnTo>
                  <a:pt x="5002" y="3148"/>
                </a:lnTo>
                <a:lnTo>
                  <a:pt x="4999" y="3180"/>
                </a:lnTo>
                <a:lnTo>
                  <a:pt x="4995" y="3212"/>
                </a:lnTo>
                <a:lnTo>
                  <a:pt x="4990" y="3245"/>
                </a:lnTo>
                <a:lnTo>
                  <a:pt x="4982" y="3276"/>
                </a:lnTo>
                <a:lnTo>
                  <a:pt x="4974" y="3307"/>
                </a:lnTo>
                <a:lnTo>
                  <a:pt x="4963" y="3337"/>
                </a:lnTo>
                <a:lnTo>
                  <a:pt x="4952" y="3367"/>
                </a:lnTo>
                <a:lnTo>
                  <a:pt x="4939" y="3396"/>
                </a:lnTo>
                <a:lnTo>
                  <a:pt x="4924" y="3424"/>
                </a:lnTo>
                <a:lnTo>
                  <a:pt x="4909" y="3450"/>
                </a:lnTo>
                <a:lnTo>
                  <a:pt x="4892" y="3477"/>
                </a:lnTo>
                <a:lnTo>
                  <a:pt x="4873" y="3502"/>
                </a:lnTo>
                <a:lnTo>
                  <a:pt x="4855" y="3526"/>
                </a:lnTo>
                <a:lnTo>
                  <a:pt x="4834" y="3551"/>
                </a:lnTo>
                <a:lnTo>
                  <a:pt x="4812" y="3573"/>
                </a:lnTo>
                <a:lnTo>
                  <a:pt x="4790" y="3595"/>
                </a:lnTo>
                <a:lnTo>
                  <a:pt x="4766" y="3615"/>
                </a:lnTo>
                <a:lnTo>
                  <a:pt x="4742" y="3634"/>
                </a:lnTo>
                <a:lnTo>
                  <a:pt x="4716" y="3652"/>
                </a:lnTo>
                <a:lnTo>
                  <a:pt x="4690" y="3670"/>
                </a:lnTo>
                <a:lnTo>
                  <a:pt x="4663" y="3685"/>
                </a:lnTo>
                <a:lnTo>
                  <a:pt x="4634" y="3700"/>
                </a:lnTo>
                <a:lnTo>
                  <a:pt x="4607" y="3712"/>
                </a:lnTo>
                <a:lnTo>
                  <a:pt x="4576" y="3724"/>
                </a:lnTo>
                <a:lnTo>
                  <a:pt x="4546" y="3734"/>
                </a:lnTo>
                <a:lnTo>
                  <a:pt x="4515" y="3743"/>
                </a:lnTo>
                <a:lnTo>
                  <a:pt x="4484" y="3751"/>
                </a:lnTo>
                <a:lnTo>
                  <a:pt x="4452" y="3756"/>
                </a:lnTo>
                <a:lnTo>
                  <a:pt x="4419" y="3760"/>
                </a:lnTo>
                <a:lnTo>
                  <a:pt x="4387" y="3762"/>
                </a:lnTo>
                <a:lnTo>
                  <a:pt x="4354" y="3763"/>
                </a:lnTo>
                <a:lnTo>
                  <a:pt x="4320" y="3762"/>
                </a:lnTo>
                <a:lnTo>
                  <a:pt x="4287" y="3760"/>
                </a:lnTo>
                <a:lnTo>
                  <a:pt x="4254" y="3756"/>
                </a:lnTo>
                <a:lnTo>
                  <a:pt x="4222" y="3751"/>
                </a:lnTo>
                <a:lnTo>
                  <a:pt x="4191" y="3743"/>
                </a:lnTo>
                <a:lnTo>
                  <a:pt x="4159" y="3734"/>
                </a:lnTo>
                <a:lnTo>
                  <a:pt x="4129" y="3724"/>
                </a:lnTo>
                <a:lnTo>
                  <a:pt x="4101" y="3712"/>
                </a:lnTo>
                <a:lnTo>
                  <a:pt x="4072" y="3700"/>
                </a:lnTo>
                <a:lnTo>
                  <a:pt x="4044" y="3685"/>
                </a:lnTo>
                <a:lnTo>
                  <a:pt x="4016" y="3670"/>
                </a:lnTo>
                <a:lnTo>
                  <a:pt x="3990" y="3652"/>
                </a:lnTo>
                <a:lnTo>
                  <a:pt x="3964" y="3634"/>
                </a:lnTo>
                <a:lnTo>
                  <a:pt x="3940" y="3615"/>
                </a:lnTo>
                <a:lnTo>
                  <a:pt x="3916" y="3595"/>
                </a:lnTo>
                <a:lnTo>
                  <a:pt x="3894" y="3573"/>
                </a:lnTo>
                <a:lnTo>
                  <a:pt x="3872" y="3551"/>
                </a:lnTo>
                <a:lnTo>
                  <a:pt x="3852" y="3526"/>
                </a:lnTo>
                <a:lnTo>
                  <a:pt x="3833" y="3502"/>
                </a:lnTo>
                <a:lnTo>
                  <a:pt x="3814" y="3477"/>
                </a:lnTo>
                <a:lnTo>
                  <a:pt x="3798" y="3450"/>
                </a:lnTo>
                <a:lnTo>
                  <a:pt x="3782" y="3424"/>
                </a:lnTo>
                <a:lnTo>
                  <a:pt x="3768" y="3396"/>
                </a:lnTo>
                <a:lnTo>
                  <a:pt x="3754" y="3367"/>
                </a:lnTo>
                <a:lnTo>
                  <a:pt x="3742" y="3337"/>
                </a:lnTo>
                <a:lnTo>
                  <a:pt x="3732" y="3307"/>
                </a:lnTo>
                <a:lnTo>
                  <a:pt x="3724" y="3276"/>
                </a:lnTo>
                <a:lnTo>
                  <a:pt x="3717" y="3245"/>
                </a:lnTo>
                <a:lnTo>
                  <a:pt x="3711" y="3212"/>
                </a:lnTo>
                <a:lnTo>
                  <a:pt x="3707" y="3180"/>
                </a:lnTo>
                <a:lnTo>
                  <a:pt x="3704" y="3148"/>
                </a:lnTo>
                <a:lnTo>
                  <a:pt x="3703" y="3114"/>
                </a:lnTo>
                <a:lnTo>
                  <a:pt x="2124" y="3114"/>
                </a:lnTo>
                <a:lnTo>
                  <a:pt x="2123" y="3146"/>
                </a:lnTo>
                <a:lnTo>
                  <a:pt x="2121" y="3180"/>
                </a:lnTo>
                <a:lnTo>
                  <a:pt x="2116" y="3212"/>
                </a:lnTo>
                <a:lnTo>
                  <a:pt x="2110" y="3243"/>
                </a:lnTo>
                <a:lnTo>
                  <a:pt x="2103" y="3275"/>
                </a:lnTo>
                <a:lnTo>
                  <a:pt x="2094" y="3306"/>
                </a:lnTo>
                <a:lnTo>
                  <a:pt x="2084" y="3336"/>
                </a:lnTo>
                <a:lnTo>
                  <a:pt x="2072" y="3365"/>
                </a:lnTo>
                <a:lnTo>
                  <a:pt x="2059" y="3394"/>
                </a:lnTo>
                <a:lnTo>
                  <a:pt x="2044" y="3421"/>
                </a:lnTo>
                <a:lnTo>
                  <a:pt x="2028" y="3448"/>
                </a:lnTo>
                <a:lnTo>
                  <a:pt x="2012" y="3475"/>
                </a:lnTo>
                <a:lnTo>
                  <a:pt x="1994" y="3500"/>
                </a:lnTo>
                <a:lnTo>
                  <a:pt x="1975" y="3524"/>
                </a:lnTo>
                <a:lnTo>
                  <a:pt x="1954" y="3547"/>
                </a:lnTo>
                <a:lnTo>
                  <a:pt x="1932" y="3569"/>
                </a:lnTo>
                <a:lnTo>
                  <a:pt x="1910" y="3591"/>
                </a:lnTo>
                <a:lnTo>
                  <a:pt x="1887" y="3611"/>
                </a:lnTo>
                <a:lnTo>
                  <a:pt x="1862" y="3630"/>
                </a:lnTo>
                <a:lnTo>
                  <a:pt x="1836" y="3648"/>
                </a:lnTo>
                <a:lnTo>
                  <a:pt x="1811" y="3665"/>
                </a:lnTo>
                <a:lnTo>
                  <a:pt x="1783" y="3680"/>
                </a:lnTo>
                <a:lnTo>
                  <a:pt x="1756" y="3695"/>
                </a:lnTo>
                <a:lnTo>
                  <a:pt x="1727" y="3708"/>
                </a:lnTo>
                <a:lnTo>
                  <a:pt x="1698" y="3719"/>
                </a:lnTo>
                <a:lnTo>
                  <a:pt x="1668" y="3730"/>
                </a:lnTo>
                <a:lnTo>
                  <a:pt x="1637" y="3738"/>
                </a:lnTo>
                <a:lnTo>
                  <a:pt x="1605" y="3745"/>
                </a:lnTo>
                <a:lnTo>
                  <a:pt x="1574" y="3751"/>
                </a:lnTo>
                <a:lnTo>
                  <a:pt x="1542" y="3755"/>
                </a:lnTo>
                <a:lnTo>
                  <a:pt x="1508" y="3758"/>
                </a:lnTo>
                <a:lnTo>
                  <a:pt x="1476" y="3759"/>
                </a:lnTo>
                <a:lnTo>
                  <a:pt x="1443" y="3758"/>
                </a:lnTo>
                <a:lnTo>
                  <a:pt x="1409" y="3755"/>
                </a:lnTo>
                <a:lnTo>
                  <a:pt x="1377" y="3751"/>
                </a:lnTo>
                <a:lnTo>
                  <a:pt x="1345" y="3745"/>
                </a:lnTo>
                <a:lnTo>
                  <a:pt x="1314" y="3738"/>
                </a:lnTo>
                <a:lnTo>
                  <a:pt x="1283" y="3730"/>
                </a:lnTo>
                <a:lnTo>
                  <a:pt x="1253" y="3719"/>
                </a:lnTo>
                <a:lnTo>
                  <a:pt x="1224" y="3708"/>
                </a:lnTo>
                <a:lnTo>
                  <a:pt x="1195" y="3695"/>
                </a:lnTo>
                <a:lnTo>
                  <a:pt x="1168" y="3680"/>
                </a:lnTo>
                <a:lnTo>
                  <a:pt x="1141" y="3665"/>
                </a:lnTo>
                <a:lnTo>
                  <a:pt x="1114" y="3648"/>
                </a:lnTo>
                <a:lnTo>
                  <a:pt x="1089" y="3630"/>
                </a:lnTo>
                <a:lnTo>
                  <a:pt x="1065" y="3611"/>
                </a:lnTo>
                <a:lnTo>
                  <a:pt x="1042" y="3591"/>
                </a:lnTo>
                <a:lnTo>
                  <a:pt x="1019" y="3569"/>
                </a:lnTo>
                <a:lnTo>
                  <a:pt x="998" y="3547"/>
                </a:lnTo>
                <a:lnTo>
                  <a:pt x="977" y="3524"/>
                </a:lnTo>
                <a:lnTo>
                  <a:pt x="957" y="3500"/>
                </a:lnTo>
                <a:lnTo>
                  <a:pt x="940" y="3475"/>
                </a:lnTo>
                <a:lnTo>
                  <a:pt x="923" y="3448"/>
                </a:lnTo>
                <a:lnTo>
                  <a:pt x="908" y="3421"/>
                </a:lnTo>
                <a:lnTo>
                  <a:pt x="893" y="3394"/>
                </a:lnTo>
                <a:lnTo>
                  <a:pt x="880" y="3365"/>
                </a:lnTo>
                <a:lnTo>
                  <a:pt x="868" y="3336"/>
                </a:lnTo>
                <a:lnTo>
                  <a:pt x="858" y="3306"/>
                </a:lnTo>
                <a:lnTo>
                  <a:pt x="849" y="3275"/>
                </a:lnTo>
                <a:lnTo>
                  <a:pt x="842" y="3243"/>
                </a:lnTo>
                <a:lnTo>
                  <a:pt x="836" y="3212"/>
                </a:lnTo>
                <a:lnTo>
                  <a:pt x="831" y="3180"/>
                </a:lnTo>
                <a:lnTo>
                  <a:pt x="828" y="3146"/>
                </a:lnTo>
                <a:lnTo>
                  <a:pt x="828" y="3114"/>
                </a:lnTo>
                <a:lnTo>
                  <a:pt x="0" y="3114"/>
                </a:lnTo>
                <a:lnTo>
                  <a:pt x="2" y="3053"/>
                </a:lnTo>
                <a:lnTo>
                  <a:pt x="6" y="2992"/>
                </a:lnTo>
                <a:lnTo>
                  <a:pt x="11" y="2930"/>
                </a:lnTo>
                <a:lnTo>
                  <a:pt x="21" y="2870"/>
                </a:lnTo>
                <a:lnTo>
                  <a:pt x="31" y="2811"/>
                </a:lnTo>
                <a:lnTo>
                  <a:pt x="45" y="2753"/>
                </a:lnTo>
                <a:lnTo>
                  <a:pt x="61" y="2694"/>
                </a:lnTo>
                <a:lnTo>
                  <a:pt x="78" y="2636"/>
                </a:lnTo>
                <a:lnTo>
                  <a:pt x="99" y="2579"/>
                </a:lnTo>
                <a:lnTo>
                  <a:pt x="121" y="2523"/>
                </a:lnTo>
                <a:lnTo>
                  <a:pt x="146" y="2467"/>
                </a:lnTo>
                <a:lnTo>
                  <a:pt x="173" y="2412"/>
                </a:lnTo>
                <a:lnTo>
                  <a:pt x="202" y="2359"/>
                </a:lnTo>
                <a:lnTo>
                  <a:pt x="233" y="2305"/>
                </a:lnTo>
                <a:lnTo>
                  <a:pt x="267" y="2253"/>
                </a:lnTo>
                <a:lnTo>
                  <a:pt x="301" y="2203"/>
                </a:lnTo>
                <a:lnTo>
                  <a:pt x="339" y="2153"/>
                </a:lnTo>
                <a:lnTo>
                  <a:pt x="377" y="2103"/>
                </a:lnTo>
                <a:lnTo>
                  <a:pt x="419" y="2056"/>
                </a:lnTo>
                <a:lnTo>
                  <a:pt x="462" y="2010"/>
                </a:lnTo>
                <a:lnTo>
                  <a:pt x="507" y="1965"/>
                </a:lnTo>
                <a:lnTo>
                  <a:pt x="553" y="1922"/>
                </a:lnTo>
                <a:lnTo>
                  <a:pt x="602" y="1879"/>
                </a:lnTo>
                <a:lnTo>
                  <a:pt x="651" y="1839"/>
                </a:lnTo>
                <a:lnTo>
                  <a:pt x="703" y="1799"/>
                </a:lnTo>
                <a:lnTo>
                  <a:pt x="756" y="1761"/>
                </a:lnTo>
                <a:lnTo>
                  <a:pt x="811" y="1724"/>
                </a:lnTo>
                <a:lnTo>
                  <a:pt x="867" y="1690"/>
                </a:lnTo>
                <a:lnTo>
                  <a:pt x="925" y="1657"/>
                </a:lnTo>
                <a:lnTo>
                  <a:pt x="985" y="1626"/>
                </a:lnTo>
                <a:lnTo>
                  <a:pt x="1046" y="1596"/>
                </a:lnTo>
                <a:lnTo>
                  <a:pt x="1109" y="1570"/>
                </a:lnTo>
                <a:lnTo>
                  <a:pt x="1116" y="1528"/>
                </a:lnTo>
                <a:lnTo>
                  <a:pt x="1123" y="1486"/>
                </a:lnTo>
                <a:lnTo>
                  <a:pt x="1131" y="1446"/>
                </a:lnTo>
                <a:lnTo>
                  <a:pt x="1140" y="1406"/>
                </a:lnTo>
                <a:lnTo>
                  <a:pt x="1150" y="1365"/>
                </a:lnTo>
                <a:lnTo>
                  <a:pt x="1161" y="1326"/>
                </a:lnTo>
                <a:lnTo>
                  <a:pt x="1172" y="1287"/>
                </a:lnTo>
                <a:lnTo>
                  <a:pt x="1185" y="1247"/>
                </a:lnTo>
                <a:lnTo>
                  <a:pt x="1199" y="1209"/>
                </a:lnTo>
                <a:lnTo>
                  <a:pt x="1213" y="1170"/>
                </a:lnTo>
                <a:lnTo>
                  <a:pt x="1229" y="1133"/>
                </a:lnTo>
                <a:lnTo>
                  <a:pt x="1244" y="1095"/>
                </a:lnTo>
                <a:lnTo>
                  <a:pt x="1261" y="1058"/>
                </a:lnTo>
                <a:lnTo>
                  <a:pt x="1278" y="1022"/>
                </a:lnTo>
                <a:lnTo>
                  <a:pt x="1297" y="985"/>
                </a:lnTo>
                <a:lnTo>
                  <a:pt x="1315" y="950"/>
                </a:lnTo>
                <a:lnTo>
                  <a:pt x="1335" y="915"/>
                </a:lnTo>
                <a:lnTo>
                  <a:pt x="1356" y="880"/>
                </a:lnTo>
                <a:lnTo>
                  <a:pt x="1377" y="846"/>
                </a:lnTo>
                <a:lnTo>
                  <a:pt x="1399" y="813"/>
                </a:lnTo>
                <a:lnTo>
                  <a:pt x="1422" y="779"/>
                </a:lnTo>
                <a:lnTo>
                  <a:pt x="1445" y="747"/>
                </a:lnTo>
                <a:lnTo>
                  <a:pt x="1469" y="715"/>
                </a:lnTo>
                <a:lnTo>
                  <a:pt x="1493" y="684"/>
                </a:lnTo>
                <a:lnTo>
                  <a:pt x="1519" y="652"/>
                </a:lnTo>
                <a:lnTo>
                  <a:pt x="1545" y="621"/>
                </a:lnTo>
                <a:lnTo>
                  <a:pt x="1572" y="592"/>
                </a:lnTo>
                <a:lnTo>
                  <a:pt x="1598" y="562"/>
                </a:lnTo>
                <a:lnTo>
                  <a:pt x="1627" y="535"/>
                </a:lnTo>
                <a:lnTo>
                  <a:pt x="1655" y="506"/>
                </a:lnTo>
                <a:lnTo>
                  <a:pt x="1684" y="479"/>
                </a:lnTo>
                <a:lnTo>
                  <a:pt x="1714" y="452"/>
                </a:lnTo>
                <a:lnTo>
                  <a:pt x="1744" y="426"/>
                </a:lnTo>
                <a:lnTo>
                  <a:pt x="1775" y="401"/>
                </a:lnTo>
                <a:lnTo>
                  <a:pt x="1806" y="376"/>
                </a:lnTo>
                <a:lnTo>
                  <a:pt x="1839" y="352"/>
                </a:lnTo>
                <a:lnTo>
                  <a:pt x="1871" y="329"/>
                </a:lnTo>
                <a:lnTo>
                  <a:pt x="1905" y="306"/>
                </a:lnTo>
                <a:lnTo>
                  <a:pt x="1938" y="284"/>
                </a:lnTo>
                <a:lnTo>
                  <a:pt x="1972" y="263"/>
                </a:lnTo>
                <a:lnTo>
                  <a:pt x="2006" y="242"/>
                </a:lnTo>
                <a:lnTo>
                  <a:pt x="2042" y="223"/>
                </a:lnTo>
                <a:lnTo>
                  <a:pt x="2077" y="203"/>
                </a:lnTo>
                <a:lnTo>
                  <a:pt x="2113" y="186"/>
                </a:lnTo>
                <a:lnTo>
                  <a:pt x="2149" y="167"/>
                </a:lnTo>
                <a:lnTo>
                  <a:pt x="2186" y="151"/>
                </a:lnTo>
                <a:lnTo>
                  <a:pt x="2223" y="135"/>
                </a:lnTo>
                <a:lnTo>
                  <a:pt x="2262" y="120"/>
                </a:lnTo>
                <a:lnTo>
                  <a:pt x="2300" y="106"/>
                </a:lnTo>
                <a:lnTo>
                  <a:pt x="2338" y="92"/>
                </a:lnTo>
                <a:lnTo>
                  <a:pt x="2377" y="81"/>
                </a:lnTo>
                <a:lnTo>
                  <a:pt x="2416" y="69"/>
                </a:lnTo>
                <a:lnTo>
                  <a:pt x="2456" y="57"/>
                </a:lnTo>
                <a:lnTo>
                  <a:pt x="2496" y="48"/>
                </a:lnTo>
                <a:lnTo>
                  <a:pt x="2536" y="39"/>
                </a:lnTo>
                <a:lnTo>
                  <a:pt x="2577" y="31"/>
                </a:lnTo>
                <a:lnTo>
                  <a:pt x="2618" y="24"/>
                </a:lnTo>
                <a:lnTo>
                  <a:pt x="2660" y="17"/>
                </a:lnTo>
                <a:lnTo>
                  <a:pt x="2702" y="12"/>
                </a:lnTo>
                <a:lnTo>
                  <a:pt x="2743" y="8"/>
                </a:lnTo>
                <a:lnTo>
                  <a:pt x="2786" y="4"/>
                </a:lnTo>
                <a:lnTo>
                  <a:pt x="2829" y="2"/>
                </a:lnTo>
                <a:lnTo>
                  <a:pt x="2871" y="0"/>
                </a:lnTo>
                <a:lnTo>
                  <a:pt x="2914" y="0"/>
                </a:lnTo>
                <a:lnTo>
                  <a:pt x="2958" y="0"/>
                </a:lnTo>
                <a:lnTo>
                  <a:pt x="3001" y="2"/>
                </a:lnTo>
                <a:lnTo>
                  <a:pt x="3042" y="4"/>
                </a:lnTo>
                <a:lnTo>
                  <a:pt x="3085" y="8"/>
                </a:lnTo>
                <a:lnTo>
                  <a:pt x="3127" y="12"/>
                </a:lnTo>
                <a:lnTo>
                  <a:pt x="3169" y="17"/>
                </a:lnTo>
                <a:lnTo>
                  <a:pt x="3210" y="24"/>
                </a:lnTo>
                <a:lnTo>
                  <a:pt x="3252" y="31"/>
                </a:lnTo>
                <a:lnTo>
                  <a:pt x="3292" y="39"/>
                </a:lnTo>
                <a:lnTo>
                  <a:pt x="3332" y="48"/>
                </a:lnTo>
                <a:lnTo>
                  <a:pt x="3373" y="57"/>
                </a:lnTo>
                <a:lnTo>
                  <a:pt x="3412" y="69"/>
                </a:lnTo>
                <a:lnTo>
                  <a:pt x="3451" y="81"/>
                </a:lnTo>
                <a:lnTo>
                  <a:pt x="3491" y="92"/>
                </a:lnTo>
                <a:lnTo>
                  <a:pt x="3529" y="106"/>
                </a:lnTo>
                <a:lnTo>
                  <a:pt x="3567" y="120"/>
                </a:lnTo>
                <a:lnTo>
                  <a:pt x="3605" y="135"/>
                </a:lnTo>
                <a:lnTo>
                  <a:pt x="3642" y="151"/>
                </a:lnTo>
                <a:lnTo>
                  <a:pt x="3679" y="167"/>
                </a:lnTo>
                <a:lnTo>
                  <a:pt x="3716" y="186"/>
                </a:lnTo>
                <a:lnTo>
                  <a:pt x="3752" y="203"/>
                </a:lnTo>
                <a:lnTo>
                  <a:pt x="3788" y="223"/>
                </a:lnTo>
                <a:lnTo>
                  <a:pt x="3822" y="242"/>
                </a:lnTo>
                <a:lnTo>
                  <a:pt x="3857" y="263"/>
                </a:lnTo>
                <a:lnTo>
                  <a:pt x="3891" y="284"/>
                </a:lnTo>
                <a:lnTo>
                  <a:pt x="3925" y="306"/>
                </a:lnTo>
                <a:lnTo>
                  <a:pt x="3957" y="329"/>
                </a:lnTo>
                <a:lnTo>
                  <a:pt x="3990" y="352"/>
                </a:lnTo>
                <a:lnTo>
                  <a:pt x="4022" y="376"/>
                </a:lnTo>
                <a:lnTo>
                  <a:pt x="4053" y="401"/>
                </a:lnTo>
                <a:lnTo>
                  <a:pt x="4084" y="426"/>
                </a:lnTo>
                <a:lnTo>
                  <a:pt x="4114" y="452"/>
                </a:lnTo>
                <a:lnTo>
                  <a:pt x="4144" y="479"/>
                </a:lnTo>
                <a:lnTo>
                  <a:pt x="4173" y="506"/>
                </a:lnTo>
                <a:lnTo>
                  <a:pt x="4202" y="535"/>
                </a:lnTo>
                <a:lnTo>
                  <a:pt x="4230" y="562"/>
                </a:lnTo>
                <a:lnTo>
                  <a:pt x="4258" y="592"/>
                </a:lnTo>
                <a:lnTo>
                  <a:pt x="4284" y="621"/>
                </a:lnTo>
                <a:lnTo>
                  <a:pt x="4310" y="652"/>
                </a:lnTo>
                <a:lnTo>
                  <a:pt x="4335" y="684"/>
                </a:lnTo>
                <a:lnTo>
                  <a:pt x="4360" y="715"/>
                </a:lnTo>
                <a:lnTo>
                  <a:pt x="4384" y="747"/>
                </a:lnTo>
                <a:lnTo>
                  <a:pt x="4407" y="779"/>
                </a:lnTo>
                <a:lnTo>
                  <a:pt x="4430" y="813"/>
                </a:lnTo>
                <a:lnTo>
                  <a:pt x="4452" y="846"/>
                </a:lnTo>
                <a:lnTo>
                  <a:pt x="4473" y="880"/>
                </a:lnTo>
                <a:lnTo>
                  <a:pt x="4493" y="915"/>
                </a:lnTo>
                <a:lnTo>
                  <a:pt x="4513" y="950"/>
                </a:lnTo>
                <a:lnTo>
                  <a:pt x="4533" y="985"/>
                </a:lnTo>
                <a:lnTo>
                  <a:pt x="4550" y="1022"/>
                </a:lnTo>
                <a:lnTo>
                  <a:pt x="4568" y="1058"/>
                </a:lnTo>
                <a:lnTo>
                  <a:pt x="4585" y="1095"/>
                </a:lnTo>
                <a:lnTo>
                  <a:pt x="4601" y="1133"/>
                </a:lnTo>
                <a:lnTo>
                  <a:pt x="4616" y="1170"/>
                </a:lnTo>
                <a:lnTo>
                  <a:pt x="4630" y="1209"/>
                </a:lnTo>
                <a:lnTo>
                  <a:pt x="4643" y="1247"/>
                </a:lnTo>
                <a:lnTo>
                  <a:pt x="4656" y="1287"/>
                </a:lnTo>
                <a:lnTo>
                  <a:pt x="4668" y="1326"/>
                </a:lnTo>
                <a:lnTo>
                  <a:pt x="4678" y="1365"/>
                </a:lnTo>
                <a:lnTo>
                  <a:pt x="4689" y="1406"/>
                </a:lnTo>
                <a:lnTo>
                  <a:pt x="4698" y="1446"/>
                </a:lnTo>
                <a:lnTo>
                  <a:pt x="4706" y="1486"/>
                </a:lnTo>
                <a:lnTo>
                  <a:pt x="4714" y="1528"/>
                </a:lnTo>
                <a:lnTo>
                  <a:pt x="4720" y="1570"/>
                </a:lnTo>
                <a:lnTo>
                  <a:pt x="4782" y="1596"/>
                </a:lnTo>
                <a:lnTo>
                  <a:pt x="4843" y="1626"/>
                </a:lnTo>
                <a:lnTo>
                  <a:pt x="4903" y="1657"/>
                </a:lnTo>
                <a:lnTo>
                  <a:pt x="4961" y="1690"/>
                </a:lnTo>
                <a:lnTo>
                  <a:pt x="5018" y="1724"/>
                </a:lnTo>
                <a:lnTo>
                  <a:pt x="5073" y="1761"/>
                </a:lnTo>
                <a:lnTo>
                  <a:pt x="5126" y="1799"/>
                </a:lnTo>
                <a:lnTo>
                  <a:pt x="5177" y="1839"/>
                </a:lnTo>
                <a:lnTo>
                  <a:pt x="5228" y="1879"/>
                </a:lnTo>
                <a:lnTo>
                  <a:pt x="5275" y="1922"/>
                </a:lnTo>
                <a:lnTo>
                  <a:pt x="5323" y="1965"/>
                </a:lnTo>
                <a:lnTo>
                  <a:pt x="5367" y="2010"/>
                </a:lnTo>
                <a:lnTo>
                  <a:pt x="5411" y="2056"/>
                </a:lnTo>
                <a:lnTo>
                  <a:pt x="5451" y="2103"/>
                </a:lnTo>
                <a:lnTo>
                  <a:pt x="5490" y="2153"/>
                </a:lnTo>
                <a:lnTo>
                  <a:pt x="5527" y="2203"/>
                </a:lnTo>
                <a:lnTo>
                  <a:pt x="5562" y="2253"/>
                </a:lnTo>
                <a:lnTo>
                  <a:pt x="5595" y="2305"/>
                </a:lnTo>
                <a:lnTo>
                  <a:pt x="5627" y="2359"/>
                </a:lnTo>
                <a:lnTo>
                  <a:pt x="5655" y="2412"/>
                </a:lnTo>
                <a:lnTo>
                  <a:pt x="5682" y="2467"/>
                </a:lnTo>
                <a:lnTo>
                  <a:pt x="5707" y="2523"/>
                </a:lnTo>
                <a:lnTo>
                  <a:pt x="5729" y="2579"/>
                </a:lnTo>
                <a:lnTo>
                  <a:pt x="5750" y="2636"/>
                </a:lnTo>
                <a:lnTo>
                  <a:pt x="5769" y="2694"/>
                </a:lnTo>
                <a:lnTo>
                  <a:pt x="5784" y="2753"/>
                </a:lnTo>
                <a:lnTo>
                  <a:pt x="5797" y="2811"/>
                </a:lnTo>
                <a:lnTo>
                  <a:pt x="5809" y="2870"/>
                </a:lnTo>
                <a:lnTo>
                  <a:pt x="5817" y="2930"/>
                </a:lnTo>
                <a:lnTo>
                  <a:pt x="5824" y="2992"/>
                </a:lnTo>
                <a:lnTo>
                  <a:pt x="5828" y="3053"/>
                </a:lnTo>
                <a:lnTo>
                  <a:pt x="5829" y="3114"/>
                </a:lnTo>
                <a:close/>
                <a:moveTo>
                  <a:pt x="2660" y="640"/>
                </a:moveTo>
                <a:lnTo>
                  <a:pt x="2660" y="640"/>
                </a:lnTo>
                <a:lnTo>
                  <a:pt x="2652" y="642"/>
                </a:lnTo>
                <a:lnTo>
                  <a:pt x="2629" y="647"/>
                </a:lnTo>
                <a:lnTo>
                  <a:pt x="2592" y="655"/>
                </a:lnTo>
                <a:lnTo>
                  <a:pt x="2543" y="669"/>
                </a:lnTo>
                <a:lnTo>
                  <a:pt x="2517" y="678"/>
                </a:lnTo>
                <a:lnTo>
                  <a:pt x="2487" y="688"/>
                </a:lnTo>
                <a:lnTo>
                  <a:pt x="2456" y="701"/>
                </a:lnTo>
                <a:lnTo>
                  <a:pt x="2422" y="715"/>
                </a:lnTo>
                <a:lnTo>
                  <a:pt x="2387" y="731"/>
                </a:lnTo>
                <a:lnTo>
                  <a:pt x="2352" y="748"/>
                </a:lnTo>
                <a:lnTo>
                  <a:pt x="2316" y="769"/>
                </a:lnTo>
                <a:lnTo>
                  <a:pt x="2279" y="791"/>
                </a:lnTo>
                <a:lnTo>
                  <a:pt x="2241" y="816"/>
                </a:lnTo>
                <a:lnTo>
                  <a:pt x="2204" y="843"/>
                </a:lnTo>
                <a:lnTo>
                  <a:pt x="2167" y="873"/>
                </a:lnTo>
                <a:lnTo>
                  <a:pt x="2130" y="905"/>
                </a:lnTo>
                <a:lnTo>
                  <a:pt x="2093" y="940"/>
                </a:lnTo>
                <a:lnTo>
                  <a:pt x="2076" y="960"/>
                </a:lnTo>
                <a:lnTo>
                  <a:pt x="2057" y="978"/>
                </a:lnTo>
                <a:lnTo>
                  <a:pt x="2040" y="999"/>
                </a:lnTo>
                <a:lnTo>
                  <a:pt x="2024" y="1020"/>
                </a:lnTo>
                <a:lnTo>
                  <a:pt x="2006" y="1042"/>
                </a:lnTo>
                <a:lnTo>
                  <a:pt x="1990" y="1064"/>
                </a:lnTo>
                <a:lnTo>
                  <a:pt x="1974" y="1087"/>
                </a:lnTo>
                <a:lnTo>
                  <a:pt x="1959" y="1111"/>
                </a:lnTo>
                <a:lnTo>
                  <a:pt x="1944" y="1136"/>
                </a:lnTo>
                <a:lnTo>
                  <a:pt x="1929" y="1162"/>
                </a:lnTo>
                <a:lnTo>
                  <a:pt x="1915" y="1188"/>
                </a:lnTo>
                <a:lnTo>
                  <a:pt x="1902" y="1216"/>
                </a:lnTo>
                <a:lnTo>
                  <a:pt x="1890" y="1244"/>
                </a:lnTo>
                <a:lnTo>
                  <a:pt x="1877" y="1274"/>
                </a:lnTo>
                <a:lnTo>
                  <a:pt x="1865" y="1304"/>
                </a:lnTo>
                <a:lnTo>
                  <a:pt x="1855" y="1335"/>
                </a:lnTo>
                <a:lnTo>
                  <a:pt x="1845" y="1367"/>
                </a:lnTo>
                <a:lnTo>
                  <a:pt x="1835" y="1400"/>
                </a:lnTo>
                <a:lnTo>
                  <a:pt x="1826" y="1433"/>
                </a:lnTo>
                <a:lnTo>
                  <a:pt x="1818" y="1469"/>
                </a:lnTo>
                <a:lnTo>
                  <a:pt x="1811" y="1505"/>
                </a:lnTo>
                <a:lnTo>
                  <a:pt x="1805" y="1542"/>
                </a:lnTo>
                <a:lnTo>
                  <a:pt x="2660" y="1542"/>
                </a:lnTo>
                <a:lnTo>
                  <a:pt x="2660" y="640"/>
                </a:lnTo>
                <a:close/>
                <a:moveTo>
                  <a:pt x="3171" y="1542"/>
                </a:moveTo>
                <a:lnTo>
                  <a:pt x="4027" y="1542"/>
                </a:lnTo>
                <a:lnTo>
                  <a:pt x="4020" y="1505"/>
                </a:lnTo>
                <a:lnTo>
                  <a:pt x="4013" y="1469"/>
                </a:lnTo>
                <a:lnTo>
                  <a:pt x="4005" y="1433"/>
                </a:lnTo>
                <a:lnTo>
                  <a:pt x="3997" y="1400"/>
                </a:lnTo>
                <a:lnTo>
                  <a:pt x="3987" y="1367"/>
                </a:lnTo>
                <a:lnTo>
                  <a:pt x="3977" y="1335"/>
                </a:lnTo>
                <a:lnTo>
                  <a:pt x="3965" y="1304"/>
                </a:lnTo>
                <a:lnTo>
                  <a:pt x="3954" y="1274"/>
                </a:lnTo>
                <a:lnTo>
                  <a:pt x="3942" y="1244"/>
                </a:lnTo>
                <a:lnTo>
                  <a:pt x="3930" y="1216"/>
                </a:lnTo>
                <a:lnTo>
                  <a:pt x="3916" y="1188"/>
                </a:lnTo>
                <a:lnTo>
                  <a:pt x="3902" y="1162"/>
                </a:lnTo>
                <a:lnTo>
                  <a:pt x="3887" y="1136"/>
                </a:lnTo>
                <a:lnTo>
                  <a:pt x="3872" y="1111"/>
                </a:lnTo>
                <a:lnTo>
                  <a:pt x="3857" y="1087"/>
                </a:lnTo>
                <a:lnTo>
                  <a:pt x="3841" y="1064"/>
                </a:lnTo>
                <a:lnTo>
                  <a:pt x="3824" y="1042"/>
                </a:lnTo>
                <a:lnTo>
                  <a:pt x="3808" y="1020"/>
                </a:lnTo>
                <a:lnTo>
                  <a:pt x="3791" y="999"/>
                </a:lnTo>
                <a:lnTo>
                  <a:pt x="3774" y="978"/>
                </a:lnTo>
                <a:lnTo>
                  <a:pt x="3756" y="960"/>
                </a:lnTo>
                <a:lnTo>
                  <a:pt x="3738" y="940"/>
                </a:lnTo>
                <a:lnTo>
                  <a:pt x="3702" y="905"/>
                </a:lnTo>
                <a:lnTo>
                  <a:pt x="3665" y="873"/>
                </a:lnTo>
                <a:lnTo>
                  <a:pt x="3627" y="843"/>
                </a:lnTo>
                <a:lnTo>
                  <a:pt x="3590" y="816"/>
                </a:lnTo>
                <a:lnTo>
                  <a:pt x="3553" y="791"/>
                </a:lnTo>
                <a:lnTo>
                  <a:pt x="3516" y="769"/>
                </a:lnTo>
                <a:lnTo>
                  <a:pt x="3479" y="748"/>
                </a:lnTo>
                <a:lnTo>
                  <a:pt x="3443" y="731"/>
                </a:lnTo>
                <a:lnTo>
                  <a:pt x="3410" y="715"/>
                </a:lnTo>
                <a:lnTo>
                  <a:pt x="3376" y="701"/>
                </a:lnTo>
                <a:lnTo>
                  <a:pt x="3345" y="688"/>
                </a:lnTo>
                <a:lnTo>
                  <a:pt x="3315" y="678"/>
                </a:lnTo>
                <a:lnTo>
                  <a:pt x="3287" y="669"/>
                </a:lnTo>
                <a:lnTo>
                  <a:pt x="3239" y="655"/>
                </a:lnTo>
                <a:lnTo>
                  <a:pt x="3203" y="647"/>
                </a:lnTo>
                <a:lnTo>
                  <a:pt x="3179" y="642"/>
                </a:lnTo>
                <a:lnTo>
                  <a:pt x="3171" y="640"/>
                </a:lnTo>
                <a:lnTo>
                  <a:pt x="3171" y="154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>
            <a:off x="1211521" y="4193572"/>
            <a:ext cx="324425" cy="361393"/>
          </a:xfrm>
          <a:custGeom>
            <a:gdLst>
              <a:gd name="T0" fmla="*/ 686385 w 13624"/>
              <a:gd name="T1" fmla="*/ 84727 h 15172"/>
              <a:gd name="T2" fmla="*/ 669887 w 13624"/>
              <a:gd name="T3" fmla="*/ 64792 h 15172"/>
              <a:gd name="T4" fmla="*/ 653508 w 13624"/>
              <a:gd name="T5" fmla="*/ 47585 h 15172"/>
              <a:gd name="T6" fmla="*/ 637366 w 13624"/>
              <a:gd name="T7" fmla="*/ 33108 h 15172"/>
              <a:gd name="T8" fmla="*/ 621224 w 13624"/>
              <a:gd name="T9" fmla="*/ 21241 h 15172"/>
              <a:gd name="T10" fmla="*/ 605201 w 13624"/>
              <a:gd name="T11" fmla="*/ 11985 h 15172"/>
              <a:gd name="T12" fmla="*/ 589415 w 13624"/>
              <a:gd name="T13" fmla="*/ 5221 h 15172"/>
              <a:gd name="T14" fmla="*/ 573748 w 13624"/>
              <a:gd name="T15" fmla="*/ 1305 h 15172"/>
              <a:gd name="T16" fmla="*/ 558200 w 13624"/>
              <a:gd name="T17" fmla="*/ 0 h 15172"/>
              <a:gd name="T18" fmla="*/ 149431 w 13624"/>
              <a:gd name="T19" fmla="*/ 580988 h 15172"/>
              <a:gd name="T20" fmla="*/ 149668 w 13624"/>
              <a:gd name="T21" fmla="*/ 1215612 h 15172"/>
              <a:gd name="T22" fmla="*/ 558200 w 13624"/>
              <a:gd name="T23" fmla="*/ 1800397 h 15172"/>
              <a:gd name="T24" fmla="*/ 569831 w 13624"/>
              <a:gd name="T25" fmla="*/ 1799685 h 15172"/>
              <a:gd name="T26" fmla="*/ 585380 w 13624"/>
              <a:gd name="T27" fmla="*/ 1796244 h 15172"/>
              <a:gd name="T28" fmla="*/ 601165 w 13624"/>
              <a:gd name="T29" fmla="*/ 1790310 h 15172"/>
              <a:gd name="T30" fmla="*/ 617189 w 13624"/>
              <a:gd name="T31" fmla="*/ 1781766 h 15172"/>
              <a:gd name="T32" fmla="*/ 633212 w 13624"/>
              <a:gd name="T33" fmla="*/ 1770493 h 15172"/>
              <a:gd name="T34" fmla="*/ 649472 w 13624"/>
              <a:gd name="T35" fmla="*/ 1756609 h 15172"/>
              <a:gd name="T36" fmla="*/ 665733 w 13624"/>
              <a:gd name="T37" fmla="*/ 1739996 h 15172"/>
              <a:gd name="T38" fmla="*/ 682231 w 13624"/>
              <a:gd name="T39" fmla="*/ 1720772 h 15172"/>
              <a:gd name="T40" fmla="*/ 1344403 w 13624"/>
              <a:gd name="T41" fmla="*/ 1051379 h 15172"/>
              <a:gd name="T42" fmla="*/ 1414786 w 13624"/>
              <a:gd name="T43" fmla="*/ 1042360 h 15172"/>
              <a:gd name="T44" fmla="*/ 1449918 w 13624"/>
              <a:gd name="T45" fmla="*/ 1035952 h 15172"/>
              <a:gd name="T46" fmla="*/ 1481965 w 13624"/>
              <a:gd name="T47" fmla="*/ 1028358 h 15172"/>
              <a:gd name="T48" fmla="*/ 1504634 w 13624"/>
              <a:gd name="T49" fmla="*/ 1021119 h 15172"/>
              <a:gd name="T50" fmla="*/ 1527423 w 13624"/>
              <a:gd name="T51" fmla="*/ 1010795 h 15172"/>
              <a:gd name="T52" fmla="*/ 1549855 w 13624"/>
              <a:gd name="T53" fmla="*/ 997148 h 15172"/>
              <a:gd name="T54" fmla="*/ 1572407 w 13624"/>
              <a:gd name="T55" fmla="*/ 980417 h 15172"/>
              <a:gd name="T56" fmla="*/ 1587599 w 13624"/>
              <a:gd name="T57" fmla="*/ 966414 h 15172"/>
              <a:gd name="T58" fmla="*/ 1602910 w 13624"/>
              <a:gd name="T59" fmla="*/ 947071 h 15172"/>
              <a:gd name="T60" fmla="*/ 1610743 w 13624"/>
              <a:gd name="T61" fmla="*/ 931882 h 15172"/>
              <a:gd name="T62" fmla="*/ 1614304 w 13624"/>
              <a:gd name="T63" fmla="*/ 921440 h 15172"/>
              <a:gd name="T64" fmla="*/ 1616322 w 13624"/>
              <a:gd name="T65" fmla="*/ 910878 h 15172"/>
              <a:gd name="T66" fmla="*/ 1617034 w 13624"/>
              <a:gd name="T67" fmla="*/ 900080 h 15172"/>
              <a:gd name="T68" fmla="*/ 1616441 w 13624"/>
              <a:gd name="T69" fmla="*/ 888332 h 15172"/>
              <a:gd name="T70" fmla="*/ 1613711 w 13624"/>
              <a:gd name="T71" fmla="*/ 873380 h 15172"/>
              <a:gd name="T72" fmla="*/ 1609082 w 13624"/>
              <a:gd name="T73" fmla="*/ 859140 h 15172"/>
              <a:gd name="T74" fmla="*/ 1602079 w 13624"/>
              <a:gd name="T75" fmla="*/ 845850 h 15172"/>
              <a:gd name="T76" fmla="*/ 1592940 w 13624"/>
              <a:gd name="T77" fmla="*/ 833271 h 15172"/>
              <a:gd name="T78" fmla="*/ 1581902 w 13624"/>
              <a:gd name="T79" fmla="*/ 821642 h 15172"/>
              <a:gd name="T80" fmla="*/ 1568490 w 13624"/>
              <a:gd name="T81" fmla="*/ 810725 h 15172"/>
              <a:gd name="T82" fmla="*/ 1553060 w 13624"/>
              <a:gd name="T83" fmla="*/ 800638 h 15172"/>
              <a:gd name="T84" fmla="*/ 1535494 w 13624"/>
              <a:gd name="T85" fmla="*/ 791382 h 15172"/>
              <a:gd name="T86" fmla="*/ 1515791 w 13624"/>
              <a:gd name="T87" fmla="*/ 782957 h 15172"/>
              <a:gd name="T88" fmla="*/ 1493952 w 13624"/>
              <a:gd name="T89" fmla="*/ 775481 h 15172"/>
              <a:gd name="T90" fmla="*/ 1463686 w 13624"/>
              <a:gd name="T91" fmla="*/ 767056 h 15172"/>
              <a:gd name="T92" fmla="*/ 1408258 w 13624"/>
              <a:gd name="T93" fmla="*/ 756376 h 15172"/>
              <a:gd name="T94" fmla="*/ 1344403 w 13624"/>
              <a:gd name="T95" fmla="*/ 749018 h 1517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3624" h="15172">
                <a:moveTo>
                  <a:pt x="11327" y="6312"/>
                </a:moveTo>
                <a:lnTo>
                  <a:pt x="10515" y="6254"/>
                </a:lnTo>
                <a:lnTo>
                  <a:pt x="5783" y="714"/>
                </a:lnTo>
                <a:lnTo>
                  <a:pt x="5748" y="670"/>
                </a:lnTo>
                <a:lnTo>
                  <a:pt x="5714" y="628"/>
                </a:lnTo>
                <a:lnTo>
                  <a:pt x="5679" y="586"/>
                </a:lnTo>
                <a:lnTo>
                  <a:pt x="5644" y="546"/>
                </a:lnTo>
                <a:lnTo>
                  <a:pt x="5609" y="508"/>
                </a:lnTo>
                <a:lnTo>
                  <a:pt x="5576" y="471"/>
                </a:lnTo>
                <a:lnTo>
                  <a:pt x="5541" y="436"/>
                </a:lnTo>
                <a:lnTo>
                  <a:pt x="5506" y="401"/>
                </a:lnTo>
                <a:lnTo>
                  <a:pt x="5472" y="369"/>
                </a:lnTo>
                <a:lnTo>
                  <a:pt x="5438" y="338"/>
                </a:lnTo>
                <a:lnTo>
                  <a:pt x="5403" y="308"/>
                </a:lnTo>
                <a:lnTo>
                  <a:pt x="5370" y="279"/>
                </a:lnTo>
                <a:lnTo>
                  <a:pt x="5335" y="252"/>
                </a:lnTo>
                <a:lnTo>
                  <a:pt x="5301" y="225"/>
                </a:lnTo>
                <a:lnTo>
                  <a:pt x="5268" y="201"/>
                </a:lnTo>
                <a:lnTo>
                  <a:pt x="5234" y="179"/>
                </a:lnTo>
                <a:lnTo>
                  <a:pt x="5200" y="157"/>
                </a:lnTo>
                <a:lnTo>
                  <a:pt x="5166" y="137"/>
                </a:lnTo>
                <a:lnTo>
                  <a:pt x="5132" y="117"/>
                </a:lnTo>
                <a:lnTo>
                  <a:pt x="5099" y="101"/>
                </a:lnTo>
                <a:lnTo>
                  <a:pt x="5065" y="84"/>
                </a:lnTo>
                <a:lnTo>
                  <a:pt x="5033" y="69"/>
                </a:lnTo>
                <a:lnTo>
                  <a:pt x="4999" y="56"/>
                </a:lnTo>
                <a:lnTo>
                  <a:pt x="4966" y="44"/>
                </a:lnTo>
                <a:lnTo>
                  <a:pt x="4932" y="34"/>
                </a:lnTo>
                <a:lnTo>
                  <a:pt x="4900" y="25"/>
                </a:lnTo>
                <a:lnTo>
                  <a:pt x="4866" y="17"/>
                </a:lnTo>
                <a:lnTo>
                  <a:pt x="4834" y="11"/>
                </a:lnTo>
                <a:lnTo>
                  <a:pt x="4801" y="6"/>
                </a:lnTo>
                <a:lnTo>
                  <a:pt x="4768" y="2"/>
                </a:lnTo>
                <a:lnTo>
                  <a:pt x="4736" y="0"/>
                </a:lnTo>
                <a:lnTo>
                  <a:pt x="4703" y="0"/>
                </a:lnTo>
                <a:lnTo>
                  <a:pt x="4047" y="0"/>
                </a:lnTo>
                <a:lnTo>
                  <a:pt x="7045" y="6405"/>
                </a:lnTo>
                <a:lnTo>
                  <a:pt x="2884" y="6714"/>
                </a:lnTo>
                <a:lnTo>
                  <a:pt x="1259" y="4896"/>
                </a:lnTo>
                <a:lnTo>
                  <a:pt x="0" y="4896"/>
                </a:lnTo>
                <a:lnTo>
                  <a:pt x="1667" y="7445"/>
                </a:lnTo>
                <a:lnTo>
                  <a:pt x="2" y="10244"/>
                </a:lnTo>
                <a:lnTo>
                  <a:pt x="1261" y="10244"/>
                </a:lnTo>
                <a:lnTo>
                  <a:pt x="2886" y="8425"/>
                </a:lnTo>
                <a:lnTo>
                  <a:pt x="7045" y="8734"/>
                </a:lnTo>
                <a:lnTo>
                  <a:pt x="4047" y="15172"/>
                </a:lnTo>
                <a:lnTo>
                  <a:pt x="4703" y="15172"/>
                </a:lnTo>
                <a:lnTo>
                  <a:pt x="4736" y="15171"/>
                </a:lnTo>
                <a:lnTo>
                  <a:pt x="4768" y="15170"/>
                </a:lnTo>
                <a:lnTo>
                  <a:pt x="4801" y="15166"/>
                </a:lnTo>
                <a:lnTo>
                  <a:pt x="4834" y="15161"/>
                </a:lnTo>
                <a:lnTo>
                  <a:pt x="4866" y="15154"/>
                </a:lnTo>
                <a:lnTo>
                  <a:pt x="4900" y="15147"/>
                </a:lnTo>
                <a:lnTo>
                  <a:pt x="4932" y="15137"/>
                </a:lnTo>
                <a:lnTo>
                  <a:pt x="4966" y="15128"/>
                </a:lnTo>
                <a:lnTo>
                  <a:pt x="4999" y="15116"/>
                </a:lnTo>
                <a:lnTo>
                  <a:pt x="5033" y="15103"/>
                </a:lnTo>
                <a:lnTo>
                  <a:pt x="5065" y="15087"/>
                </a:lnTo>
                <a:lnTo>
                  <a:pt x="5099" y="15071"/>
                </a:lnTo>
                <a:lnTo>
                  <a:pt x="5132" y="15053"/>
                </a:lnTo>
                <a:lnTo>
                  <a:pt x="5166" y="15035"/>
                </a:lnTo>
                <a:lnTo>
                  <a:pt x="5200" y="15015"/>
                </a:lnTo>
                <a:lnTo>
                  <a:pt x="5234" y="14993"/>
                </a:lnTo>
                <a:lnTo>
                  <a:pt x="5268" y="14971"/>
                </a:lnTo>
                <a:lnTo>
                  <a:pt x="5301" y="14946"/>
                </a:lnTo>
                <a:lnTo>
                  <a:pt x="5335" y="14920"/>
                </a:lnTo>
                <a:lnTo>
                  <a:pt x="5370" y="14893"/>
                </a:lnTo>
                <a:lnTo>
                  <a:pt x="5403" y="14864"/>
                </a:lnTo>
                <a:lnTo>
                  <a:pt x="5438" y="14834"/>
                </a:lnTo>
                <a:lnTo>
                  <a:pt x="5472" y="14803"/>
                </a:lnTo>
                <a:lnTo>
                  <a:pt x="5506" y="14769"/>
                </a:lnTo>
                <a:lnTo>
                  <a:pt x="5541" y="14736"/>
                </a:lnTo>
                <a:lnTo>
                  <a:pt x="5576" y="14700"/>
                </a:lnTo>
                <a:lnTo>
                  <a:pt x="5609" y="14663"/>
                </a:lnTo>
                <a:lnTo>
                  <a:pt x="5644" y="14624"/>
                </a:lnTo>
                <a:lnTo>
                  <a:pt x="5679" y="14585"/>
                </a:lnTo>
                <a:lnTo>
                  <a:pt x="5714" y="14544"/>
                </a:lnTo>
                <a:lnTo>
                  <a:pt x="5748" y="14501"/>
                </a:lnTo>
                <a:lnTo>
                  <a:pt x="5783" y="14458"/>
                </a:lnTo>
                <a:lnTo>
                  <a:pt x="10515" y="8918"/>
                </a:lnTo>
                <a:lnTo>
                  <a:pt x="11327" y="8860"/>
                </a:lnTo>
                <a:lnTo>
                  <a:pt x="11604" y="8823"/>
                </a:lnTo>
                <a:lnTo>
                  <a:pt x="11858" y="8792"/>
                </a:lnTo>
                <a:lnTo>
                  <a:pt x="11920" y="8784"/>
                </a:lnTo>
                <a:lnTo>
                  <a:pt x="11987" y="8774"/>
                </a:lnTo>
                <a:lnTo>
                  <a:pt x="12059" y="8761"/>
                </a:lnTo>
                <a:lnTo>
                  <a:pt x="12136" y="8746"/>
                </a:lnTo>
                <a:lnTo>
                  <a:pt x="12216" y="8730"/>
                </a:lnTo>
                <a:lnTo>
                  <a:pt x="12301" y="8710"/>
                </a:lnTo>
                <a:lnTo>
                  <a:pt x="12391" y="8690"/>
                </a:lnTo>
                <a:lnTo>
                  <a:pt x="12486" y="8666"/>
                </a:lnTo>
                <a:lnTo>
                  <a:pt x="12533" y="8654"/>
                </a:lnTo>
                <a:lnTo>
                  <a:pt x="12581" y="8640"/>
                </a:lnTo>
                <a:lnTo>
                  <a:pt x="12629" y="8623"/>
                </a:lnTo>
                <a:lnTo>
                  <a:pt x="12677" y="8605"/>
                </a:lnTo>
                <a:lnTo>
                  <a:pt x="12725" y="8586"/>
                </a:lnTo>
                <a:lnTo>
                  <a:pt x="12773" y="8564"/>
                </a:lnTo>
                <a:lnTo>
                  <a:pt x="12821" y="8542"/>
                </a:lnTo>
                <a:lnTo>
                  <a:pt x="12869" y="8518"/>
                </a:lnTo>
                <a:lnTo>
                  <a:pt x="12916" y="8491"/>
                </a:lnTo>
                <a:lnTo>
                  <a:pt x="12964" y="8464"/>
                </a:lnTo>
                <a:lnTo>
                  <a:pt x="13012" y="8434"/>
                </a:lnTo>
                <a:lnTo>
                  <a:pt x="13058" y="8403"/>
                </a:lnTo>
                <a:lnTo>
                  <a:pt x="13106" y="8370"/>
                </a:lnTo>
                <a:lnTo>
                  <a:pt x="13153" y="8335"/>
                </a:lnTo>
                <a:lnTo>
                  <a:pt x="13201" y="8299"/>
                </a:lnTo>
                <a:lnTo>
                  <a:pt x="13248" y="8262"/>
                </a:lnTo>
                <a:lnTo>
                  <a:pt x="13293" y="8223"/>
                </a:lnTo>
                <a:lnTo>
                  <a:pt x="13336" y="8183"/>
                </a:lnTo>
                <a:lnTo>
                  <a:pt x="13376" y="8144"/>
                </a:lnTo>
                <a:lnTo>
                  <a:pt x="13413" y="8104"/>
                </a:lnTo>
                <a:lnTo>
                  <a:pt x="13447" y="8063"/>
                </a:lnTo>
                <a:lnTo>
                  <a:pt x="13478" y="8022"/>
                </a:lnTo>
                <a:lnTo>
                  <a:pt x="13505" y="7981"/>
                </a:lnTo>
                <a:lnTo>
                  <a:pt x="13530" y="7939"/>
                </a:lnTo>
                <a:lnTo>
                  <a:pt x="13552" y="7896"/>
                </a:lnTo>
                <a:lnTo>
                  <a:pt x="13563" y="7874"/>
                </a:lnTo>
                <a:lnTo>
                  <a:pt x="13571" y="7853"/>
                </a:lnTo>
                <a:lnTo>
                  <a:pt x="13580" y="7831"/>
                </a:lnTo>
                <a:lnTo>
                  <a:pt x="13588" y="7809"/>
                </a:lnTo>
                <a:lnTo>
                  <a:pt x="13595" y="7788"/>
                </a:lnTo>
                <a:lnTo>
                  <a:pt x="13601" y="7765"/>
                </a:lnTo>
                <a:lnTo>
                  <a:pt x="13606" y="7744"/>
                </a:lnTo>
                <a:lnTo>
                  <a:pt x="13611" y="7721"/>
                </a:lnTo>
                <a:lnTo>
                  <a:pt x="13616" y="7699"/>
                </a:lnTo>
                <a:lnTo>
                  <a:pt x="13618" y="7676"/>
                </a:lnTo>
                <a:lnTo>
                  <a:pt x="13622" y="7654"/>
                </a:lnTo>
                <a:lnTo>
                  <a:pt x="13623" y="7631"/>
                </a:lnTo>
                <a:lnTo>
                  <a:pt x="13624" y="7608"/>
                </a:lnTo>
                <a:lnTo>
                  <a:pt x="13624" y="7585"/>
                </a:lnTo>
                <a:lnTo>
                  <a:pt x="13624" y="7552"/>
                </a:lnTo>
                <a:lnTo>
                  <a:pt x="13622" y="7520"/>
                </a:lnTo>
                <a:lnTo>
                  <a:pt x="13619" y="7486"/>
                </a:lnTo>
                <a:lnTo>
                  <a:pt x="13616" y="7454"/>
                </a:lnTo>
                <a:lnTo>
                  <a:pt x="13611" y="7422"/>
                </a:lnTo>
                <a:lnTo>
                  <a:pt x="13604" y="7391"/>
                </a:lnTo>
                <a:lnTo>
                  <a:pt x="13596" y="7360"/>
                </a:lnTo>
                <a:lnTo>
                  <a:pt x="13588" y="7329"/>
                </a:lnTo>
                <a:lnTo>
                  <a:pt x="13578" y="7299"/>
                </a:lnTo>
                <a:lnTo>
                  <a:pt x="13569" y="7270"/>
                </a:lnTo>
                <a:lnTo>
                  <a:pt x="13557" y="7240"/>
                </a:lnTo>
                <a:lnTo>
                  <a:pt x="13544" y="7212"/>
                </a:lnTo>
                <a:lnTo>
                  <a:pt x="13529" y="7183"/>
                </a:lnTo>
                <a:lnTo>
                  <a:pt x="13515" y="7155"/>
                </a:lnTo>
                <a:lnTo>
                  <a:pt x="13498" y="7128"/>
                </a:lnTo>
                <a:lnTo>
                  <a:pt x="13481" y="7101"/>
                </a:lnTo>
                <a:lnTo>
                  <a:pt x="13462" y="7074"/>
                </a:lnTo>
                <a:lnTo>
                  <a:pt x="13443" y="7049"/>
                </a:lnTo>
                <a:lnTo>
                  <a:pt x="13421" y="7022"/>
                </a:lnTo>
                <a:lnTo>
                  <a:pt x="13400" y="6997"/>
                </a:lnTo>
                <a:lnTo>
                  <a:pt x="13377" y="6972"/>
                </a:lnTo>
                <a:lnTo>
                  <a:pt x="13353" y="6948"/>
                </a:lnTo>
                <a:lnTo>
                  <a:pt x="13328" y="6924"/>
                </a:lnTo>
                <a:lnTo>
                  <a:pt x="13302" y="6900"/>
                </a:lnTo>
                <a:lnTo>
                  <a:pt x="13274" y="6877"/>
                </a:lnTo>
                <a:lnTo>
                  <a:pt x="13245" y="6855"/>
                </a:lnTo>
                <a:lnTo>
                  <a:pt x="13215" y="6832"/>
                </a:lnTo>
                <a:lnTo>
                  <a:pt x="13184" y="6810"/>
                </a:lnTo>
                <a:lnTo>
                  <a:pt x="13153" y="6789"/>
                </a:lnTo>
                <a:lnTo>
                  <a:pt x="13119" y="6768"/>
                </a:lnTo>
                <a:lnTo>
                  <a:pt x="13085" y="6747"/>
                </a:lnTo>
                <a:lnTo>
                  <a:pt x="13050" y="6728"/>
                </a:lnTo>
                <a:lnTo>
                  <a:pt x="13014" y="6707"/>
                </a:lnTo>
                <a:lnTo>
                  <a:pt x="12976" y="6688"/>
                </a:lnTo>
                <a:lnTo>
                  <a:pt x="12937" y="6669"/>
                </a:lnTo>
                <a:lnTo>
                  <a:pt x="12898" y="6651"/>
                </a:lnTo>
                <a:lnTo>
                  <a:pt x="12857" y="6633"/>
                </a:lnTo>
                <a:lnTo>
                  <a:pt x="12814" y="6615"/>
                </a:lnTo>
                <a:lnTo>
                  <a:pt x="12771" y="6598"/>
                </a:lnTo>
                <a:lnTo>
                  <a:pt x="12726" y="6581"/>
                </a:lnTo>
                <a:lnTo>
                  <a:pt x="12681" y="6566"/>
                </a:lnTo>
                <a:lnTo>
                  <a:pt x="12635" y="6549"/>
                </a:lnTo>
                <a:lnTo>
                  <a:pt x="12587" y="6535"/>
                </a:lnTo>
                <a:lnTo>
                  <a:pt x="12538" y="6519"/>
                </a:lnTo>
                <a:lnTo>
                  <a:pt x="12488" y="6505"/>
                </a:lnTo>
                <a:lnTo>
                  <a:pt x="12438" y="6490"/>
                </a:lnTo>
                <a:lnTo>
                  <a:pt x="12332" y="6464"/>
                </a:lnTo>
                <a:lnTo>
                  <a:pt x="12222" y="6439"/>
                </a:lnTo>
                <a:lnTo>
                  <a:pt x="12108" y="6416"/>
                </a:lnTo>
                <a:lnTo>
                  <a:pt x="11988" y="6393"/>
                </a:lnTo>
                <a:lnTo>
                  <a:pt x="11865" y="6374"/>
                </a:lnTo>
                <a:lnTo>
                  <a:pt x="11738" y="6356"/>
                </a:lnTo>
                <a:lnTo>
                  <a:pt x="11605" y="6339"/>
                </a:lnTo>
                <a:lnTo>
                  <a:pt x="11468" y="6325"/>
                </a:lnTo>
                <a:lnTo>
                  <a:pt x="11327" y="63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534676600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任意多边形 2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305402" y="896826"/>
            <a:ext cx="3422305" cy="5122644"/>
          </a:xfrm>
          <a:custGeom>
            <a:gdLst>
              <a:gd name="connsiteX0" fmla="*/ 0 w 2340311"/>
              <a:gd name="connsiteY0" fmla="*/ 0 h 3503072"/>
              <a:gd name="connsiteX1" fmla="*/ 2340311 w 2340311"/>
              <a:gd name="connsiteY1" fmla="*/ 1751536 h 3503072"/>
              <a:gd name="connsiteX2" fmla="*/ 0 w 2340311"/>
              <a:gd name="connsiteY2" fmla="*/ 3503072 h 350307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0311" h="3503072">
                <a:moveTo>
                  <a:pt x="0" y="0"/>
                </a:moveTo>
                <a:lnTo>
                  <a:pt x="2340311" y="1751536"/>
                </a:lnTo>
                <a:lnTo>
                  <a:pt x="0" y="3503072"/>
                </a:lnTo>
                <a:close/>
              </a:path>
            </a:pathLst>
          </a:custGeom>
          <a:blipFill dpi="0" rotWithShape="1">
            <a:blip r:embed="rId2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TextBox 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6255657" y="1381253"/>
            <a:ext cx="4001993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请在此输入本页小标题</a:t>
            </a:r>
            <a:endParaRPr lang="en-US" altLang="zh-CN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CLICK HERE TO ADD</a:t>
            </a:r>
          </a:p>
          <a:p>
            <a:r>
              <a:rPr lang="en-US" altLang="zh-CN" sz="3200" smtClean="0">
                <a:solidFill>
                  <a:srgbClr val="0164DC"/>
                </a:solidFill>
                <a:latin typeface="+mn-ea"/>
              </a:rPr>
              <a:t>YOUR TITILE</a:t>
            </a:r>
            <a:endParaRPr lang="en-US" sz="32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4" name="Rectangle 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6255658" y="2732300"/>
            <a:ext cx="552994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zh-CN" altLang="en-US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</a:t>
            </a:r>
            <a:endParaRPr lang="en-US" altLang="zh-CN" sz="1000" smtClean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5" name="圆角矩形 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6372246" y="1207856"/>
            <a:ext cx="1152000" cy="54000"/>
          </a:xfrm>
          <a:prstGeom prst="roundRect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0292967" y="4919629"/>
            <a:ext cx="477574" cy="266645"/>
          </a:xfrm>
          <a:custGeom>
            <a:rect l="l" t="t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noFill/>
          <a:ln w="3175">
            <a:solidFill>
              <a:srgbClr val="0164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>
            <a:off x="7252947" y="4883015"/>
            <a:ext cx="477574" cy="339873"/>
          </a:xfrm>
          <a:custGeom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noFill/>
          <a:ln w="3175">
            <a:solidFill>
              <a:schemeClr val="tx1">
                <a:lumMod val="65000"/>
                <a:lumOff val="35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文本框 1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9266648" y="5369542"/>
            <a:ext cx="2530212" cy="340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请在此输入文本内容</a:t>
            </a:r>
            <a:endParaRPr lang="en-US" altLang="zh-CN" sz="120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文本框 2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6226628" y="5369542"/>
            <a:ext cx="2530212" cy="340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请在此输入文本内容</a:t>
            </a:r>
            <a:endParaRPr lang="en-US" altLang="zh-CN" sz="120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圆角矩形 2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6384660" y="4455886"/>
            <a:ext cx="2214149" cy="1516427"/>
          </a:xfrm>
          <a:prstGeom prst="roundRect">
            <a:avLst>
              <a:gd name="adj" fmla="val 2310"/>
            </a:avLst>
          </a:prstGeom>
          <a:noFill/>
          <a:ln w="31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9424680" y="4455886"/>
            <a:ext cx="2214149" cy="1516427"/>
          </a:xfrm>
          <a:prstGeom prst="roundRect">
            <a:avLst>
              <a:gd name="adj" fmla="val 2310"/>
            </a:avLst>
          </a:prstGeom>
          <a:noFill/>
          <a:ln w="3175">
            <a:solidFill>
              <a:srgbClr val="0164D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25965" y="1127529"/>
            <a:ext cx="880455" cy="1317901"/>
          </a:xfrm>
          <a:custGeom>
            <a:gdLst>
              <a:gd name="connsiteX0" fmla="*/ 0 w 2340311"/>
              <a:gd name="connsiteY0" fmla="*/ 0 h 3503072"/>
              <a:gd name="connsiteX1" fmla="*/ 2340311 w 2340311"/>
              <a:gd name="connsiteY1" fmla="*/ 1751536 h 3503072"/>
              <a:gd name="connsiteX2" fmla="*/ 0 w 2340311"/>
              <a:gd name="connsiteY2" fmla="*/ 3503072 h 350307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0311" h="3503072">
                <a:moveTo>
                  <a:pt x="0" y="0"/>
                </a:moveTo>
                <a:lnTo>
                  <a:pt x="2340311" y="1751536"/>
                </a:lnTo>
                <a:lnTo>
                  <a:pt x="0" y="3503072"/>
                </a:lnTo>
                <a:close/>
              </a:path>
            </a:pathLst>
          </a:custGeom>
          <a:solidFill>
            <a:srgbClr val="0070C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2" name="任意多边形 3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4088103" y="3599090"/>
            <a:ext cx="507341" cy="759409"/>
          </a:xfrm>
          <a:custGeom>
            <a:gdLst>
              <a:gd name="connsiteX0" fmla="*/ 0 w 2340311"/>
              <a:gd name="connsiteY0" fmla="*/ 0 h 3503072"/>
              <a:gd name="connsiteX1" fmla="*/ 2340311 w 2340311"/>
              <a:gd name="connsiteY1" fmla="*/ 1751536 h 3503072"/>
              <a:gd name="connsiteX2" fmla="*/ 0 w 2340311"/>
              <a:gd name="connsiteY2" fmla="*/ 3503072 h 350307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0311" h="3503072">
                <a:moveTo>
                  <a:pt x="0" y="0"/>
                </a:moveTo>
                <a:lnTo>
                  <a:pt x="2340311" y="1751536"/>
                </a:lnTo>
                <a:lnTo>
                  <a:pt x="0" y="3503072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3" name="任意多边形 3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rot="18749600">
            <a:off x="3119576" y="5369542"/>
            <a:ext cx="507341" cy="759409"/>
          </a:xfrm>
          <a:custGeom>
            <a:gdLst>
              <a:gd name="connsiteX0" fmla="*/ 0 w 2340311"/>
              <a:gd name="connsiteY0" fmla="*/ 0 h 3503072"/>
              <a:gd name="connsiteX1" fmla="*/ 2340311 w 2340311"/>
              <a:gd name="connsiteY1" fmla="*/ 1751536 h 3503072"/>
              <a:gd name="connsiteX2" fmla="*/ 0 w 2340311"/>
              <a:gd name="connsiteY2" fmla="*/ 3503072 h 350307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0311" h="3503072">
                <a:moveTo>
                  <a:pt x="0" y="0"/>
                </a:moveTo>
                <a:lnTo>
                  <a:pt x="2340311" y="1751536"/>
                </a:lnTo>
                <a:lnTo>
                  <a:pt x="0" y="3503072"/>
                </a:lnTo>
                <a:close/>
              </a:path>
            </a:pathLst>
          </a:custGeom>
          <a:noFill/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4" name="任意多边形 3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rot="18749600">
            <a:off x="5168184" y="2065726"/>
            <a:ext cx="507341" cy="759409"/>
          </a:xfrm>
          <a:custGeom>
            <a:gdLst>
              <a:gd name="connsiteX0" fmla="*/ 0 w 2340311"/>
              <a:gd name="connsiteY0" fmla="*/ 0 h 3503072"/>
              <a:gd name="connsiteX1" fmla="*/ 2340311 w 2340311"/>
              <a:gd name="connsiteY1" fmla="*/ 1751536 h 3503072"/>
              <a:gd name="connsiteX2" fmla="*/ 0 w 2340311"/>
              <a:gd name="connsiteY2" fmla="*/ 3503072 h 350307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0311" h="3503072">
                <a:moveTo>
                  <a:pt x="0" y="0"/>
                </a:moveTo>
                <a:lnTo>
                  <a:pt x="2340311" y="1751536"/>
                </a:lnTo>
                <a:lnTo>
                  <a:pt x="0" y="3503072"/>
                </a:lnTo>
                <a:close/>
              </a:path>
            </a:pathLst>
          </a:custGeom>
          <a:noFill/>
          <a:ln w="3175">
            <a:solidFill>
              <a:srgbClr val="0164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5" name="任意多边形 3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3050767" y="2130611"/>
            <a:ext cx="210322" cy="314819"/>
          </a:xfrm>
          <a:custGeom>
            <a:gdLst>
              <a:gd name="connsiteX0" fmla="*/ 0 w 2340311"/>
              <a:gd name="connsiteY0" fmla="*/ 0 h 3503072"/>
              <a:gd name="connsiteX1" fmla="*/ 2340311 w 2340311"/>
              <a:gd name="connsiteY1" fmla="*/ 1751536 h 3503072"/>
              <a:gd name="connsiteX2" fmla="*/ 0 w 2340311"/>
              <a:gd name="connsiteY2" fmla="*/ 3503072 h 350307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0311" h="3503072">
                <a:moveTo>
                  <a:pt x="0" y="0"/>
                </a:moveTo>
                <a:lnTo>
                  <a:pt x="2340311" y="1751536"/>
                </a:lnTo>
                <a:lnTo>
                  <a:pt x="0" y="3503072"/>
                </a:lnTo>
                <a:close/>
              </a:path>
            </a:pathLst>
          </a:custGeom>
          <a:solidFill>
            <a:srgbClr val="0070C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2839065843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剪去对角的矩形 2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flipH="1">
            <a:off x="5689815" y="1590436"/>
            <a:ext cx="5268247" cy="3230153"/>
          </a:xfrm>
          <a:prstGeom prst="snip2DiagRect">
            <a:avLst>
              <a:gd name="adj1" fmla="val 0"/>
              <a:gd name="adj2" fmla="val 50000"/>
            </a:avLst>
          </a:prstGeom>
          <a:noFill/>
          <a:ln w="3175">
            <a:solidFill>
              <a:schemeClr val="bg1">
                <a:lumMod val="50000"/>
              </a:schemeClr>
            </a:solidFill>
            <a:prstDash val="sysDash"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剪去对角的矩形 1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flipH="1">
            <a:off x="6923753" y="2611019"/>
            <a:ext cx="5268247" cy="3230153"/>
          </a:xfrm>
          <a:prstGeom prst="snip2DiagRect">
            <a:avLst>
              <a:gd name="adj1" fmla="val 0"/>
              <a:gd name="adj2" fmla="val 50000"/>
            </a:avLst>
          </a:prstGeom>
          <a:noFill/>
          <a:ln w="3175">
            <a:solidFill>
              <a:srgbClr val="0164DC"/>
            </a:solidFill>
            <a:prstDash val="sysDash"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剪去对角的矩形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flipH="1">
            <a:off x="6096000" y="1911678"/>
            <a:ext cx="5268247" cy="3230153"/>
          </a:xfrm>
          <a:prstGeom prst="snip2DiagRect">
            <a:avLst>
              <a:gd name="adj1" fmla="val 0"/>
              <a:gd name="adj2" fmla="val 50000"/>
            </a:avLst>
          </a:prstGeom>
          <a:blipFill dpi="0" rotWithShape="0">
            <a:blip r:embed="rId2"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MH_SubTitl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18755" y="3684614"/>
            <a:ext cx="2354263" cy="336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164DC"/>
                </a:solidFill>
                <a:latin typeface="+mn-ea"/>
                <a:ea typeface="+mn-ea"/>
              </a:rPr>
              <a:t>请在此输入小标题</a:t>
            </a:r>
            <a:endParaRPr lang="zh-CN" altLang="en-US" sz="1400">
              <a:solidFill>
                <a:srgbClr val="0164DC"/>
              </a:solidFill>
              <a:latin typeface="+mn-ea"/>
              <a:ea typeface="+mn-ea"/>
            </a:endParaRPr>
          </a:p>
        </p:txBody>
      </p:sp>
      <p:sp>
        <p:nvSpPr>
          <p:cNvPr id="11" name="MH_SubTitl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18755" y="4651862"/>
            <a:ext cx="2354263" cy="33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请在此输入小标题</a:t>
            </a:r>
          </a:p>
        </p:txBody>
      </p:sp>
      <p:sp>
        <p:nvSpPr>
          <p:cNvPr id="12" name="矩形 1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718754" y="3908492"/>
            <a:ext cx="326918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80000"/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请在此输入补充解释内容，请在此输入补充解释内容，请在此输入补充解释内容，请在此输入补充解释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内容</a:t>
            </a:r>
            <a:endParaRPr lang="en-US" altLang="zh-CN" sz="10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3" name="矩形 1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718754" y="4910198"/>
            <a:ext cx="326918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80000"/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请在此输入补充解释内容，请在此输入补充解释内容，请在此输入补充解释内容，请在此输入补充解释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内容</a:t>
            </a:r>
            <a:endParaRPr lang="en-US" altLang="zh-CN" sz="10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4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>
            <a:off x="1250209" y="4842889"/>
            <a:ext cx="273731" cy="407540"/>
          </a:xfrm>
          <a:custGeom>
            <a:gdLst>
              <a:gd name="T0" fmla="*/ 1179344 w 4117"/>
              <a:gd name="T1" fmla="*/ 1550 h 6144"/>
              <a:gd name="T2" fmla="*/ 1212250 w 4117"/>
              <a:gd name="T3" fmla="*/ 11472 h 6144"/>
              <a:gd name="T4" fmla="*/ 1239878 w 4117"/>
              <a:gd name="T5" fmla="*/ 30076 h 6144"/>
              <a:gd name="T6" fmla="*/ 1260988 w 4117"/>
              <a:gd name="T7" fmla="*/ 56121 h 6144"/>
              <a:gd name="T8" fmla="*/ 1274337 w 4117"/>
              <a:gd name="T9" fmla="*/ 87126 h 6144"/>
              <a:gd name="T10" fmla="*/ 1278062 w 4117"/>
              <a:gd name="T11" fmla="*/ 1788728 h 6144"/>
              <a:gd name="T12" fmla="*/ 1274337 w 4117"/>
              <a:gd name="T13" fmla="*/ 1817874 h 6144"/>
              <a:gd name="T14" fmla="*/ 1260988 w 4117"/>
              <a:gd name="T15" fmla="*/ 1848879 h 6144"/>
              <a:gd name="T16" fmla="*/ 1239878 w 4117"/>
              <a:gd name="T17" fmla="*/ 1874924 h 6144"/>
              <a:gd name="T18" fmla="*/ 1212250 w 4117"/>
              <a:gd name="T19" fmla="*/ 1893528 h 6144"/>
              <a:gd name="T20" fmla="*/ 1179344 w 4117"/>
              <a:gd name="T21" fmla="*/ 1903450 h 6144"/>
              <a:gd name="T22" fmla="*/ 109894 w 4117"/>
              <a:gd name="T23" fmla="*/ 1905000 h 6144"/>
              <a:gd name="T24" fmla="*/ 76057 w 4117"/>
              <a:gd name="T25" fmla="*/ 1898179 h 6144"/>
              <a:gd name="T26" fmla="*/ 46565 w 4117"/>
              <a:gd name="T27" fmla="*/ 1881746 h 6144"/>
              <a:gd name="T28" fmla="*/ 22972 w 4117"/>
              <a:gd name="T29" fmla="*/ 1858181 h 6144"/>
              <a:gd name="T30" fmla="*/ 6830 w 4117"/>
              <a:gd name="T31" fmla="*/ 1829036 h 6144"/>
              <a:gd name="T32" fmla="*/ 0 w 4117"/>
              <a:gd name="T33" fmla="*/ 1794929 h 6144"/>
              <a:gd name="T34" fmla="*/ 1242 w 4117"/>
              <a:gd name="T35" fmla="*/ 98599 h 6144"/>
              <a:gd name="T36" fmla="*/ 11486 w 4117"/>
              <a:gd name="T37" fmla="*/ 65732 h 6144"/>
              <a:gd name="T38" fmla="*/ 30112 w 4117"/>
              <a:gd name="T39" fmla="*/ 38137 h 6144"/>
              <a:gd name="T40" fmla="*/ 55878 w 4117"/>
              <a:gd name="T41" fmla="*/ 17053 h 6144"/>
              <a:gd name="T42" fmla="*/ 87232 w 4117"/>
              <a:gd name="T43" fmla="*/ 4031 h 6144"/>
              <a:gd name="T44" fmla="*/ 115792 w 4117"/>
              <a:gd name="T45" fmla="*/ 0 h 6144"/>
              <a:gd name="T46" fmla="*/ 1013882 w 4117"/>
              <a:gd name="T47" fmla="*/ 1284883 h 6144"/>
              <a:gd name="T48" fmla="*/ 1016055 w 4117"/>
              <a:gd name="T49" fmla="*/ 1263179 h 6144"/>
              <a:gd name="T50" fmla="*/ 1005500 w 4117"/>
              <a:gd name="T51" fmla="*/ 1240854 h 6144"/>
              <a:gd name="T52" fmla="*/ 851214 w 4117"/>
              <a:gd name="T53" fmla="*/ 1085515 h 6144"/>
              <a:gd name="T54" fmla="*/ 827000 w 4117"/>
              <a:gd name="T55" fmla="*/ 1072803 h 6144"/>
              <a:gd name="T56" fmla="*/ 805580 w 4117"/>
              <a:gd name="T57" fmla="*/ 1072803 h 6144"/>
              <a:gd name="T58" fmla="*/ 701894 w 4117"/>
              <a:gd name="T59" fmla="*/ 1132954 h 6144"/>
              <a:gd name="T60" fmla="*/ 634840 w 4117"/>
              <a:gd name="T61" fmla="*/ 1053579 h 6144"/>
              <a:gd name="T62" fmla="*/ 585170 w 4117"/>
              <a:gd name="T63" fmla="*/ 976375 h 6144"/>
              <a:gd name="T64" fmla="*/ 550712 w 4117"/>
              <a:gd name="T65" fmla="*/ 900410 h 6144"/>
              <a:gd name="T66" fmla="*/ 530223 w 4117"/>
              <a:gd name="T67" fmla="*/ 824756 h 6144"/>
              <a:gd name="T68" fmla="*/ 521531 w 4117"/>
              <a:gd name="T69" fmla="*/ 748481 h 6144"/>
              <a:gd name="T70" fmla="*/ 619318 w 4117"/>
              <a:gd name="T71" fmla="*/ 667556 h 6144"/>
              <a:gd name="T72" fmla="*/ 632978 w 4117"/>
              <a:gd name="T73" fmla="*/ 651433 h 6144"/>
              <a:gd name="T74" fmla="*/ 637324 w 4117"/>
              <a:gd name="T75" fmla="*/ 626938 h 6144"/>
              <a:gd name="T76" fmla="*/ 582687 w 4117"/>
              <a:gd name="T77" fmla="*/ 415168 h 6144"/>
              <a:gd name="T78" fmla="*/ 570270 w 4117"/>
              <a:gd name="T79" fmla="*/ 391294 h 6144"/>
              <a:gd name="T80" fmla="*/ 552264 w 4117"/>
              <a:gd name="T81" fmla="*/ 378582 h 6144"/>
              <a:gd name="T82" fmla="*/ 380283 w 4117"/>
              <a:gd name="T83" fmla="*/ 388193 h 6144"/>
              <a:gd name="T84" fmla="*/ 347377 w 4117"/>
              <a:gd name="T85" fmla="*/ 395015 h 6144"/>
              <a:gd name="T86" fmla="*/ 329061 w 4117"/>
              <a:gd name="T87" fmla="*/ 414548 h 6144"/>
              <a:gd name="T88" fmla="*/ 325336 w 4117"/>
              <a:gd name="T89" fmla="*/ 441213 h 6144"/>
              <a:gd name="T90" fmla="*/ 327509 w 4117"/>
              <a:gd name="T91" fmla="*/ 570818 h 6144"/>
              <a:gd name="T92" fmla="*/ 340237 w 4117"/>
              <a:gd name="T93" fmla="*/ 689880 h 6144"/>
              <a:gd name="T94" fmla="*/ 362278 w 4117"/>
              <a:gd name="T95" fmla="*/ 799951 h 6144"/>
              <a:gd name="T96" fmla="*/ 393942 w 4117"/>
              <a:gd name="T97" fmla="*/ 901650 h 6144"/>
              <a:gd name="T98" fmla="*/ 435541 w 4117"/>
              <a:gd name="T99" fmla="*/ 996218 h 6144"/>
              <a:gd name="T100" fmla="*/ 486452 w 4117"/>
              <a:gd name="T101" fmla="*/ 1084275 h 6144"/>
              <a:gd name="T102" fmla="*/ 546987 w 4117"/>
              <a:gd name="T103" fmla="*/ 1167061 h 6144"/>
              <a:gd name="T104" fmla="*/ 616835 w 4117"/>
              <a:gd name="T105" fmla="*/ 1245815 h 6144"/>
              <a:gd name="T106" fmla="*/ 696306 w 4117"/>
              <a:gd name="T107" fmla="*/ 1321160 h 6144"/>
              <a:gd name="T108" fmla="*/ 848420 w 4117"/>
              <a:gd name="T109" fmla="*/ 1443013 h 6144"/>
              <a:gd name="T110" fmla="*/ 873254 w 4117"/>
              <a:gd name="T111" fmla="*/ 1452935 h 6144"/>
              <a:gd name="T112" fmla="*/ 899331 w 4117"/>
              <a:gd name="T113" fmla="*/ 1446733 h 6144"/>
              <a:gd name="T114" fmla="*/ 921372 w 4117"/>
              <a:gd name="T115" fmla="*/ 1421619 h 6144"/>
              <a:gd name="T116" fmla="*/ 471241 w 4117"/>
              <a:gd name="T117" fmla="*/ 82476 h 614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4117" h="6144">
                <a:moveTo>
                  <a:pt x="373" y="0"/>
                </a:moveTo>
                <a:lnTo>
                  <a:pt x="3742" y="0"/>
                </a:lnTo>
                <a:lnTo>
                  <a:pt x="3761" y="0"/>
                </a:lnTo>
                <a:lnTo>
                  <a:pt x="3780" y="3"/>
                </a:lnTo>
                <a:lnTo>
                  <a:pt x="3799" y="5"/>
                </a:lnTo>
                <a:lnTo>
                  <a:pt x="3818" y="8"/>
                </a:lnTo>
                <a:lnTo>
                  <a:pt x="3836" y="13"/>
                </a:lnTo>
                <a:lnTo>
                  <a:pt x="3853" y="17"/>
                </a:lnTo>
                <a:lnTo>
                  <a:pt x="3870" y="23"/>
                </a:lnTo>
                <a:lnTo>
                  <a:pt x="3888" y="29"/>
                </a:lnTo>
                <a:lnTo>
                  <a:pt x="3905" y="37"/>
                </a:lnTo>
                <a:lnTo>
                  <a:pt x="3920" y="46"/>
                </a:lnTo>
                <a:lnTo>
                  <a:pt x="3936" y="55"/>
                </a:lnTo>
                <a:lnTo>
                  <a:pt x="3952" y="64"/>
                </a:lnTo>
                <a:lnTo>
                  <a:pt x="3966" y="75"/>
                </a:lnTo>
                <a:lnTo>
                  <a:pt x="3981" y="86"/>
                </a:lnTo>
                <a:lnTo>
                  <a:pt x="3994" y="97"/>
                </a:lnTo>
                <a:lnTo>
                  <a:pt x="4006" y="111"/>
                </a:lnTo>
                <a:lnTo>
                  <a:pt x="4020" y="123"/>
                </a:lnTo>
                <a:lnTo>
                  <a:pt x="4031" y="136"/>
                </a:lnTo>
                <a:lnTo>
                  <a:pt x="4042" y="151"/>
                </a:lnTo>
                <a:lnTo>
                  <a:pt x="4053" y="165"/>
                </a:lnTo>
                <a:lnTo>
                  <a:pt x="4062" y="181"/>
                </a:lnTo>
                <a:lnTo>
                  <a:pt x="4071" y="197"/>
                </a:lnTo>
                <a:lnTo>
                  <a:pt x="4080" y="212"/>
                </a:lnTo>
                <a:lnTo>
                  <a:pt x="4088" y="229"/>
                </a:lnTo>
                <a:lnTo>
                  <a:pt x="4094" y="247"/>
                </a:lnTo>
                <a:lnTo>
                  <a:pt x="4100" y="264"/>
                </a:lnTo>
                <a:lnTo>
                  <a:pt x="4105" y="281"/>
                </a:lnTo>
                <a:lnTo>
                  <a:pt x="4109" y="299"/>
                </a:lnTo>
                <a:lnTo>
                  <a:pt x="4112" y="318"/>
                </a:lnTo>
                <a:lnTo>
                  <a:pt x="4114" y="336"/>
                </a:lnTo>
                <a:lnTo>
                  <a:pt x="4117" y="355"/>
                </a:lnTo>
                <a:lnTo>
                  <a:pt x="4117" y="375"/>
                </a:lnTo>
                <a:lnTo>
                  <a:pt x="4117" y="5769"/>
                </a:lnTo>
                <a:lnTo>
                  <a:pt x="4117" y="5789"/>
                </a:lnTo>
                <a:lnTo>
                  <a:pt x="4114" y="5808"/>
                </a:lnTo>
                <a:lnTo>
                  <a:pt x="4112" y="5826"/>
                </a:lnTo>
                <a:lnTo>
                  <a:pt x="4109" y="5845"/>
                </a:lnTo>
                <a:lnTo>
                  <a:pt x="4105" y="5863"/>
                </a:lnTo>
                <a:lnTo>
                  <a:pt x="4100" y="5881"/>
                </a:lnTo>
                <a:lnTo>
                  <a:pt x="4094" y="5899"/>
                </a:lnTo>
                <a:lnTo>
                  <a:pt x="4088" y="5915"/>
                </a:lnTo>
                <a:lnTo>
                  <a:pt x="4080" y="5932"/>
                </a:lnTo>
                <a:lnTo>
                  <a:pt x="4071" y="5948"/>
                </a:lnTo>
                <a:lnTo>
                  <a:pt x="4062" y="5963"/>
                </a:lnTo>
                <a:lnTo>
                  <a:pt x="4053" y="5979"/>
                </a:lnTo>
                <a:lnTo>
                  <a:pt x="4042" y="5993"/>
                </a:lnTo>
                <a:lnTo>
                  <a:pt x="4031" y="6008"/>
                </a:lnTo>
                <a:lnTo>
                  <a:pt x="4020" y="6021"/>
                </a:lnTo>
                <a:lnTo>
                  <a:pt x="4006" y="6035"/>
                </a:lnTo>
                <a:lnTo>
                  <a:pt x="3994" y="6047"/>
                </a:lnTo>
                <a:lnTo>
                  <a:pt x="3981" y="6058"/>
                </a:lnTo>
                <a:lnTo>
                  <a:pt x="3966" y="6069"/>
                </a:lnTo>
                <a:lnTo>
                  <a:pt x="3952" y="6080"/>
                </a:lnTo>
                <a:lnTo>
                  <a:pt x="3936" y="6089"/>
                </a:lnTo>
                <a:lnTo>
                  <a:pt x="3920" y="6098"/>
                </a:lnTo>
                <a:lnTo>
                  <a:pt x="3905" y="6107"/>
                </a:lnTo>
                <a:lnTo>
                  <a:pt x="3888" y="6115"/>
                </a:lnTo>
                <a:lnTo>
                  <a:pt x="3870" y="6122"/>
                </a:lnTo>
                <a:lnTo>
                  <a:pt x="3853" y="6127"/>
                </a:lnTo>
                <a:lnTo>
                  <a:pt x="3836" y="6133"/>
                </a:lnTo>
                <a:lnTo>
                  <a:pt x="3818" y="6136"/>
                </a:lnTo>
                <a:lnTo>
                  <a:pt x="3799" y="6139"/>
                </a:lnTo>
                <a:lnTo>
                  <a:pt x="3780" y="6142"/>
                </a:lnTo>
                <a:lnTo>
                  <a:pt x="3761" y="6144"/>
                </a:lnTo>
                <a:lnTo>
                  <a:pt x="3742" y="6144"/>
                </a:lnTo>
                <a:lnTo>
                  <a:pt x="373" y="6144"/>
                </a:lnTo>
                <a:lnTo>
                  <a:pt x="354" y="6144"/>
                </a:lnTo>
                <a:lnTo>
                  <a:pt x="335" y="6142"/>
                </a:lnTo>
                <a:lnTo>
                  <a:pt x="316" y="6139"/>
                </a:lnTo>
                <a:lnTo>
                  <a:pt x="299" y="6136"/>
                </a:lnTo>
                <a:lnTo>
                  <a:pt x="281" y="6133"/>
                </a:lnTo>
                <a:lnTo>
                  <a:pt x="263" y="6127"/>
                </a:lnTo>
                <a:lnTo>
                  <a:pt x="245" y="6122"/>
                </a:lnTo>
                <a:lnTo>
                  <a:pt x="228" y="6115"/>
                </a:lnTo>
                <a:lnTo>
                  <a:pt x="212" y="6107"/>
                </a:lnTo>
                <a:lnTo>
                  <a:pt x="196" y="6098"/>
                </a:lnTo>
                <a:lnTo>
                  <a:pt x="180" y="6089"/>
                </a:lnTo>
                <a:lnTo>
                  <a:pt x="165" y="6080"/>
                </a:lnTo>
                <a:lnTo>
                  <a:pt x="150" y="6069"/>
                </a:lnTo>
                <a:lnTo>
                  <a:pt x="136" y="6058"/>
                </a:lnTo>
                <a:lnTo>
                  <a:pt x="122" y="6047"/>
                </a:lnTo>
                <a:lnTo>
                  <a:pt x="109" y="6035"/>
                </a:lnTo>
                <a:lnTo>
                  <a:pt x="97" y="6021"/>
                </a:lnTo>
                <a:lnTo>
                  <a:pt x="86" y="6008"/>
                </a:lnTo>
                <a:lnTo>
                  <a:pt x="74" y="5993"/>
                </a:lnTo>
                <a:lnTo>
                  <a:pt x="63" y="5979"/>
                </a:lnTo>
                <a:lnTo>
                  <a:pt x="53" y="5963"/>
                </a:lnTo>
                <a:lnTo>
                  <a:pt x="44" y="5948"/>
                </a:lnTo>
                <a:lnTo>
                  <a:pt x="37" y="5932"/>
                </a:lnTo>
                <a:lnTo>
                  <a:pt x="29" y="5915"/>
                </a:lnTo>
                <a:lnTo>
                  <a:pt x="22" y="5899"/>
                </a:lnTo>
                <a:lnTo>
                  <a:pt x="17" y="5881"/>
                </a:lnTo>
                <a:lnTo>
                  <a:pt x="11" y="5863"/>
                </a:lnTo>
                <a:lnTo>
                  <a:pt x="6" y="5845"/>
                </a:lnTo>
                <a:lnTo>
                  <a:pt x="4" y="5826"/>
                </a:lnTo>
                <a:lnTo>
                  <a:pt x="1" y="5808"/>
                </a:lnTo>
                <a:lnTo>
                  <a:pt x="0" y="5789"/>
                </a:lnTo>
                <a:lnTo>
                  <a:pt x="0" y="5769"/>
                </a:lnTo>
                <a:lnTo>
                  <a:pt x="0" y="375"/>
                </a:lnTo>
                <a:lnTo>
                  <a:pt x="0" y="355"/>
                </a:lnTo>
                <a:lnTo>
                  <a:pt x="1" y="336"/>
                </a:lnTo>
                <a:lnTo>
                  <a:pt x="4" y="318"/>
                </a:lnTo>
                <a:lnTo>
                  <a:pt x="6" y="299"/>
                </a:lnTo>
                <a:lnTo>
                  <a:pt x="11" y="281"/>
                </a:lnTo>
                <a:lnTo>
                  <a:pt x="17" y="264"/>
                </a:lnTo>
                <a:lnTo>
                  <a:pt x="22" y="247"/>
                </a:lnTo>
                <a:lnTo>
                  <a:pt x="29" y="229"/>
                </a:lnTo>
                <a:lnTo>
                  <a:pt x="37" y="212"/>
                </a:lnTo>
                <a:lnTo>
                  <a:pt x="44" y="197"/>
                </a:lnTo>
                <a:lnTo>
                  <a:pt x="53" y="181"/>
                </a:lnTo>
                <a:lnTo>
                  <a:pt x="63" y="165"/>
                </a:lnTo>
                <a:lnTo>
                  <a:pt x="74" y="151"/>
                </a:lnTo>
                <a:lnTo>
                  <a:pt x="86" y="136"/>
                </a:lnTo>
                <a:lnTo>
                  <a:pt x="97" y="123"/>
                </a:lnTo>
                <a:lnTo>
                  <a:pt x="109" y="111"/>
                </a:lnTo>
                <a:lnTo>
                  <a:pt x="122" y="97"/>
                </a:lnTo>
                <a:lnTo>
                  <a:pt x="136" y="86"/>
                </a:lnTo>
                <a:lnTo>
                  <a:pt x="150" y="75"/>
                </a:lnTo>
                <a:lnTo>
                  <a:pt x="165" y="64"/>
                </a:lnTo>
                <a:lnTo>
                  <a:pt x="180" y="55"/>
                </a:lnTo>
                <a:lnTo>
                  <a:pt x="196" y="46"/>
                </a:lnTo>
                <a:lnTo>
                  <a:pt x="212" y="37"/>
                </a:lnTo>
                <a:lnTo>
                  <a:pt x="228" y="29"/>
                </a:lnTo>
                <a:lnTo>
                  <a:pt x="245" y="23"/>
                </a:lnTo>
                <a:lnTo>
                  <a:pt x="263" y="17"/>
                </a:lnTo>
                <a:lnTo>
                  <a:pt x="281" y="13"/>
                </a:lnTo>
                <a:lnTo>
                  <a:pt x="299" y="8"/>
                </a:lnTo>
                <a:lnTo>
                  <a:pt x="316" y="5"/>
                </a:lnTo>
                <a:lnTo>
                  <a:pt x="335" y="3"/>
                </a:lnTo>
                <a:lnTo>
                  <a:pt x="354" y="0"/>
                </a:lnTo>
                <a:lnTo>
                  <a:pt x="373" y="0"/>
                </a:lnTo>
                <a:close/>
                <a:moveTo>
                  <a:pt x="2968" y="4585"/>
                </a:moveTo>
                <a:lnTo>
                  <a:pt x="2968" y="4585"/>
                </a:lnTo>
                <a:lnTo>
                  <a:pt x="3254" y="4168"/>
                </a:lnTo>
                <a:lnTo>
                  <a:pt x="3260" y="4157"/>
                </a:lnTo>
                <a:lnTo>
                  <a:pt x="3266" y="4144"/>
                </a:lnTo>
                <a:lnTo>
                  <a:pt x="3270" y="4133"/>
                </a:lnTo>
                <a:lnTo>
                  <a:pt x="3274" y="4121"/>
                </a:lnTo>
                <a:lnTo>
                  <a:pt x="3275" y="4110"/>
                </a:lnTo>
                <a:lnTo>
                  <a:pt x="3275" y="4098"/>
                </a:lnTo>
                <a:lnTo>
                  <a:pt x="3275" y="4085"/>
                </a:lnTo>
                <a:lnTo>
                  <a:pt x="3273" y="4074"/>
                </a:lnTo>
                <a:lnTo>
                  <a:pt x="3269" y="4062"/>
                </a:lnTo>
                <a:lnTo>
                  <a:pt x="3266" y="4050"/>
                </a:lnTo>
                <a:lnTo>
                  <a:pt x="3260" y="4037"/>
                </a:lnTo>
                <a:lnTo>
                  <a:pt x="3255" y="4026"/>
                </a:lnTo>
                <a:lnTo>
                  <a:pt x="3247" y="4014"/>
                </a:lnTo>
                <a:lnTo>
                  <a:pt x="3239" y="4002"/>
                </a:lnTo>
                <a:lnTo>
                  <a:pt x="3230" y="3989"/>
                </a:lnTo>
                <a:lnTo>
                  <a:pt x="3219" y="3977"/>
                </a:lnTo>
                <a:lnTo>
                  <a:pt x="2757" y="3512"/>
                </a:lnTo>
                <a:lnTo>
                  <a:pt x="2742" y="3501"/>
                </a:lnTo>
                <a:lnTo>
                  <a:pt x="2729" y="3491"/>
                </a:lnTo>
                <a:lnTo>
                  <a:pt x="2715" y="3483"/>
                </a:lnTo>
                <a:lnTo>
                  <a:pt x="2702" y="3476"/>
                </a:lnTo>
                <a:lnTo>
                  <a:pt x="2690" y="3469"/>
                </a:lnTo>
                <a:lnTo>
                  <a:pt x="2676" y="3465"/>
                </a:lnTo>
                <a:lnTo>
                  <a:pt x="2664" y="3460"/>
                </a:lnTo>
                <a:lnTo>
                  <a:pt x="2652" y="3458"/>
                </a:lnTo>
                <a:lnTo>
                  <a:pt x="2641" y="3456"/>
                </a:lnTo>
                <a:lnTo>
                  <a:pt x="2628" y="3456"/>
                </a:lnTo>
                <a:lnTo>
                  <a:pt x="2617" y="3456"/>
                </a:lnTo>
                <a:lnTo>
                  <a:pt x="2606" y="3458"/>
                </a:lnTo>
                <a:lnTo>
                  <a:pt x="2595" y="3460"/>
                </a:lnTo>
                <a:lnTo>
                  <a:pt x="2584" y="3463"/>
                </a:lnTo>
                <a:lnTo>
                  <a:pt x="2574" y="3468"/>
                </a:lnTo>
                <a:lnTo>
                  <a:pt x="2563" y="3473"/>
                </a:lnTo>
                <a:lnTo>
                  <a:pt x="2261" y="3654"/>
                </a:lnTo>
                <a:lnTo>
                  <a:pt x="2220" y="3611"/>
                </a:lnTo>
                <a:lnTo>
                  <a:pt x="2182" y="3567"/>
                </a:lnTo>
                <a:lnTo>
                  <a:pt x="2146" y="3525"/>
                </a:lnTo>
                <a:lnTo>
                  <a:pt x="2111" y="3482"/>
                </a:lnTo>
                <a:lnTo>
                  <a:pt x="2078" y="3440"/>
                </a:lnTo>
                <a:lnTo>
                  <a:pt x="2045" y="3398"/>
                </a:lnTo>
                <a:lnTo>
                  <a:pt x="2015" y="3356"/>
                </a:lnTo>
                <a:lnTo>
                  <a:pt x="1986" y="3314"/>
                </a:lnTo>
                <a:lnTo>
                  <a:pt x="1958" y="3273"/>
                </a:lnTo>
                <a:lnTo>
                  <a:pt x="1933" y="3232"/>
                </a:lnTo>
                <a:lnTo>
                  <a:pt x="1908" y="3190"/>
                </a:lnTo>
                <a:lnTo>
                  <a:pt x="1885" y="3149"/>
                </a:lnTo>
                <a:lnTo>
                  <a:pt x="1864" y="3108"/>
                </a:lnTo>
                <a:lnTo>
                  <a:pt x="1842" y="3067"/>
                </a:lnTo>
                <a:lnTo>
                  <a:pt x="1824" y="3025"/>
                </a:lnTo>
                <a:lnTo>
                  <a:pt x="1806" y="2985"/>
                </a:lnTo>
                <a:lnTo>
                  <a:pt x="1789" y="2944"/>
                </a:lnTo>
                <a:lnTo>
                  <a:pt x="1774" y="2904"/>
                </a:lnTo>
                <a:lnTo>
                  <a:pt x="1760" y="2863"/>
                </a:lnTo>
                <a:lnTo>
                  <a:pt x="1748" y="2823"/>
                </a:lnTo>
                <a:lnTo>
                  <a:pt x="1735" y="2781"/>
                </a:lnTo>
                <a:lnTo>
                  <a:pt x="1725" y="2741"/>
                </a:lnTo>
                <a:lnTo>
                  <a:pt x="1715" y="2700"/>
                </a:lnTo>
                <a:lnTo>
                  <a:pt x="1708" y="2660"/>
                </a:lnTo>
                <a:lnTo>
                  <a:pt x="1700" y="2619"/>
                </a:lnTo>
                <a:lnTo>
                  <a:pt x="1694" y="2578"/>
                </a:lnTo>
                <a:lnTo>
                  <a:pt x="1689" y="2537"/>
                </a:lnTo>
                <a:lnTo>
                  <a:pt x="1684" y="2496"/>
                </a:lnTo>
                <a:lnTo>
                  <a:pt x="1682" y="2455"/>
                </a:lnTo>
                <a:lnTo>
                  <a:pt x="1680" y="2414"/>
                </a:lnTo>
                <a:lnTo>
                  <a:pt x="1677" y="2372"/>
                </a:lnTo>
                <a:lnTo>
                  <a:pt x="1677" y="2331"/>
                </a:lnTo>
                <a:lnTo>
                  <a:pt x="1985" y="2159"/>
                </a:lnTo>
                <a:lnTo>
                  <a:pt x="1995" y="2153"/>
                </a:lnTo>
                <a:lnTo>
                  <a:pt x="2004" y="2146"/>
                </a:lnTo>
                <a:lnTo>
                  <a:pt x="2012" y="2138"/>
                </a:lnTo>
                <a:lnTo>
                  <a:pt x="2020" y="2130"/>
                </a:lnTo>
                <a:lnTo>
                  <a:pt x="2028" y="2121"/>
                </a:lnTo>
                <a:lnTo>
                  <a:pt x="2033" y="2111"/>
                </a:lnTo>
                <a:lnTo>
                  <a:pt x="2039" y="2101"/>
                </a:lnTo>
                <a:lnTo>
                  <a:pt x="2043" y="2090"/>
                </a:lnTo>
                <a:lnTo>
                  <a:pt x="2046" y="2078"/>
                </a:lnTo>
                <a:lnTo>
                  <a:pt x="2050" y="2066"/>
                </a:lnTo>
                <a:lnTo>
                  <a:pt x="2052" y="2052"/>
                </a:lnTo>
                <a:lnTo>
                  <a:pt x="2053" y="2038"/>
                </a:lnTo>
                <a:lnTo>
                  <a:pt x="2053" y="2022"/>
                </a:lnTo>
                <a:lnTo>
                  <a:pt x="2052" y="2007"/>
                </a:lnTo>
                <a:lnTo>
                  <a:pt x="2050" y="1990"/>
                </a:lnTo>
                <a:lnTo>
                  <a:pt x="2048" y="1972"/>
                </a:lnTo>
                <a:lnTo>
                  <a:pt x="1877" y="1339"/>
                </a:lnTo>
                <a:lnTo>
                  <a:pt x="1871" y="1325"/>
                </a:lnTo>
                <a:lnTo>
                  <a:pt x="1866" y="1310"/>
                </a:lnTo>
                <a:lnTo>
                  <a:pt x="1859" y="1297"/>
                </a:lnTo>
                <a:lnTo>
                  <a:pt x="1853" y="1284"/>
                </a:lnTo>
                <a:lnTo>
                  <a:pt x="1845" y="1273"/>
                </a:lnTo>
                <a:lnTo>
                  <a:pt x="1837" y="1262"/>
                </a:lnTo>
                <a:lnTo>
                  <a:pt x="1829" y="1253"/>
                </a:lnTo>
                <a:lnTo>
                  <a:pt x="1820" y="1244"/>
                </a:lnTo>
                <a:lnTo>
                  <a:pt x="1810" y="1237"/>
                </a:lnTo>
                <a:lnTo>
                  <a:pt x="1800" y="1231"/>
                </a:lnTo>
                <a:lnTo>
                  <a:pt x="1790" y="1225"/>
                </a:lnTo>
                <a:lnTo>
                  <a:pt x="1779" y="1221"/>
                </a:lnTo>
                <a:lnTo>
                  <a:pt x="1768" y="1218"/>
                </a:lnTo>
                <a:lnTo>
                  <a:pt x="1756" y="1215"/>
                </a:lnTo>
                <a:lnTo>
                  <a:pt x="1742" y="1213"/>
                </a:lnTo>
                <a:lnTo>
                  <a:pt x="1729" y="1213"/>
                </a:lnTo>
                <a:lnTo>
                  <a:pt x="1225" y="1252"/>
                </a:lnTo>
                <a:lnTo>
                  <a:pt x="1199" y="1254"/>
                </a:lnTo>
                <a:lnTo>
                  <a:pt x="1175" y="1258"/>
                </a:lnTo>
                <a:lnTo>
                  <a:pt x="1154" y="1262"/>
                </a:lnTo>
                <a:lnTo>
                  <a:pt x="1135" y="1268"/>
                </a:lnTo>
                <a:lnTo>
                  <a:pt x="1119" y="1274"/>
                </a:lnTo>
                <a:lnTo>
                  <a:pt x="1105" y="1281"/>
                </a:lnTo>
                <a:lnTo>
                  <a:pt x="1092" y="1290"/>
                </a:lnTo>
                <a:lnTo>
                  <a:pt x="1081" y="1300"/>
                </a:lnTo>
                <a:lnTo>
                  <a:pt x="1072" y="1311"/>
                </a:lnTo>
                <a:lnTo>
                  <a:pt x="1065" y="1323"/>
                </a:lnTo>
                <a:lnTo>
                  <a:pt x="1060" y="1337"/>
                </a:lnTo>
                <a:lnTo>
                  <a:pt x="1055" y="1351"/>
                </a:lnTo>
                <a:lnTo>
                  <a:pt x="1052" y="1367"/>
                </a:lnTo>
                <a:lnTo>
                  <a:pt x="1050" y="1384"/>
                </a:lnTo>
                <a:lnTo>
                  <a:pt x="1049" y="1403"/>
                </a:lnTo>
                <a:lnTo>
                  <a:pt x="1048" y="1423"/>
                </a:lnTo>
                <a:lnTo>
                  <a:pt x="1047" y="1494"/>
                </a:lnTo>
                <a:lnTo>
                  <a:pt x="1047" y="1565"/>
                </a:lnTo>
                <a:lnTo>
                  <a:pt x="1048" y="1636"/>
                </a:lnTo>
                <a:lnTo>
                  <a:pt x="1049" y="1705"/>
                </a:lnTo>
                <a:lnTo>
                  <a:pt x="1052" y="1773"/>
                </a:lnTo>
                <a:lnTo>
                  <a:pt x="1055" y="1841"/>
                </a:lnTo>
                <a:lnTo>
                  <a:pt x="1060" y="1906"/>
                </a:lnTo>
                <a:lnTo>
                  <a:pt x="1065" y="1972"/>
                </a:lnTo>
                <a:lnTo>
                  <a:pt x="1071" y="2037"/>
                </a:lnTo>
                <a:lnTo>
                  <a:pt x="1079" y="2100"/>
                </a:lnTo>
                <a:lnTo>
                  <a:pt x="1087" y="2163"/>
                </a:lnTo>
                <a:lnTo>
                  <a:pt x="1096" y="2225"/>
                </a:lnTo>
                <a:lnTo>
                  <a:pt x="1105" y="2286"/>
                </a:lnTo>
                <a:lnTo>
                  <a:pt x="1116" y="2347"/>
                </a:lnTo>
                <a:lnTo>
                  <a:pt x="1127" y="2406"/>
                </a:lnTo>
                <a:lnTo>
                  <a:pt x="1139" y="2465"/>
                </a:lnTo>
                <a:lnTo>
                  <a:pt x="1152" y="2523"/>
                </a:lnTo>
                <a:lnTo>
                  <a:pt x="1167" y="2580"/>
                </a:lnTo>
                <a:lnTo>
                  <a:pt x="1181" y="2636"/>
                </a:lnTo>
                <a:lnTo>
                  <a:pt x="1197" y="2692"/>
                </a:lnTo>
                <a:lnTo>
                  <a:pt x="1214" y="2747"/>
                </a:lnTo>
                <a:lnTo>
                  <a:pt x="1232" y="2801"/>
                </a:lnTo>
                <a:lnTo>
                  <a:pt x="1251" y="2855"/>
                </a:lnTo>
                <a:lnTo>
                  <a:pt x="1269" y="2908"/>
                </a:lnTo>
                <a:lnTo>
                  <a:pt x="1290" y="2960"/>
                </a:lnTo>
                <a:lnTo>
                  <a:pt x="1311" y="3012"/>
                </a:lnTo>
                <a:lnTo>
                  <a:pt x="1332" y="3063"/>
                </a:lnTo>
                <a:lnTo>
                  <a:pt x="1355" y="3113"/>
                </a:lnTo>
                <a:lnTo>
                  <a:pt x="1379" y="3164"/>
                </a:lnTo>
                <a:lnTo>
                  <a:pt x="1403" y="3213"/>
                </a:lnTo>
                <a:lnTo>
                  <a:pt x="1429" y="3262"/>
                </a:lnTo>
                <a:lnTo>
                  <a:pt x="1455" y="3310"/>
                </a:lnTo>
                <a:lnTo>
                  <a:pt x="1481" y="3356"/>
                </a:lnTo>
                <a:lnTo>
                  <a:pt x="1509" y="3404"/>
                </a:lnTo>
                <a:lnTo>
                  <a:pt x="1538" y="3451"/>
                </a:lnTo>
                <a:lnTo>
                  <a:pt x="1567" y="3497"/>
                </a:lnTo>
                <a:lnTo>
                  <a:pt x="1598" y="3543"/>
                </a:lnTo>
                <a:lnTo>
                  <a:pt x="1630" y="3587"/>
                </a:lnTo>
                <a:lnTo>
                  <a:pt x="1662" y="3633"/>
                </a:lnTo>
                <a:lnTo>
                  <a:pt x="1694" y="3676"/>
                </a:lnTo>
                <a:lnTo>
                  <a:pt x="1728" y="3721"/>
                </a:lnTo>
                <a:lnTo>
                  <a:pt x="1762" y="3764"/>
                </a:lnTo>
                <a:lnTo>
                  <a:pt x="1798" y="3808"/>
                </a:lnTo>
                <a:lnTo>
                  <a:pt x="1835" y="3850"/>
                </a:lnTo>
                <a:lnTo>
                  <a:pt x="1871" y="3893"/>
                </a:lnTo>
                <a:lnTo>
                  <a:pt x="1909" y="3935"/>
                </a:lnTo>
                <a:lnTo>
                  <a:pt x="1948" y="3976"/>
                </a:lnTo>
                <a:lnTo>
                  <a:pt x="1987" y="4018"/>
                </a:lnTo>
                <a:lnTo>
                  <a:pt x="2028" y="4060"/>
                </a:lnTo>
                <a:lnTo>
                  <a:pt x="2069" y="4100"/>
                </a:lnTo>
                <a:lnTo>
                  <a:pt x="2111" y="4141"/>
                </a:lnTo>
                <a:lnTo>
                  <a:pt x="2155" y="4181"/>
                </a:lnTo>
                <a:lnTo>
                  <a:pt x="2198" y="4221"/>
                </a:lnTo>
                <a:lnTo>
                  <a:pt x="2243" y="4261"/>
                </a:lnTo>
                <a:lnTo>
                  <a:pt x="2288" y="4302"/>
                </a:lnTo>
                <a:lnTo>
                  <a:pt x="2334" y="4341"/>
                </a:lnTo>
                <a:lnTo>
                  <a:pt x="2429" y="4420"/>
                </a:lnTo>
                <a:lnTo>
                  <a:pt x="2527" y="4498"/>
                </a:lnTo>
                <a:lnTo>
                  <a:pt x="2628" y="4576"/>
                </a:lnTo>
                <a:lnTo>
                  <a:pt x="2733" y="4654"/>
                </a:lnTo>
                <a:lnTo>
                  <a:pt x="2750" y="4663"/>
                </a:lnTo>
                <a:lnTo>
                  <a:pt x="2767" y="4670"/>
                </a:lnTo>
                <a:lnTo>
                  <a:pt x="2783" y="4677"/>
                </a:lnTo>
                <a:lnTo>
                  <a:pt x="2799" y="4683"/>
                </a:lnTo>
                <a:lnTo>
                  <a:pt x="2813" y="4686"/>
                </a:lnTo>
                <a:lnTo>
                  <a:pt x="2828" y="4687"/>
                </a:lnTo>
                <a:lnTo>
                  <a:pt x="2842" y="4687"/>
                </a:lnTo>
                <a:lnTo>
                  <a:pt x="2856" y="4685"/>
                </a:lnTo>
                <a:lnTo>
                  <a:pt x="2869" y="4682"/>
                </a:lnTo>
                <a:lnTo>
                  <a:pt x="2884" y="4675"/>
                </a:lnTo>
                <a:lnTo>
                  <a:pt x="2897" y="4666"/>
                </a:lnTo>
                <a:lnTo>
                  <a:pt x="2910" y="4655"/>
                </a:lnTo>
                <a:lnTo>
                  <a:pt x="2925" y="4641"/>
                </a:lnTo>
                <a:lnTo>
                  <a:pt x="2939" y="4625"/>
                </a:lnTo>
                <a:lnTo>
                  <a:pt x="2954" y="4606"/>
                </a:lnTo>
                <a:lnTo>
                  <a:pt x="2968" y="4585"/>
                </a:lnTo>
                <a:close/>
                <a:moveTo>
                  <a:pt x="1518" y="266"/>
                </a:moveTo>
                <a:lnTo>
                  <a:pt x="1518" y="398"/>
                </a:lnTo>
                <a:lnTo>
                  <a:pt x="2656" y="398"/>
                </a:lnTo>
                <a:lnTo>
                  <a:pt x="2656" y="266"/>
                </a:lnTo>
                <a:lnTo>
                  <a:pt x="1518" y="266"/>
                </a:lnTo>
                <a:close/>
                <a:moveTo>
                  <a:pt x="525" y="656"/>
                </a:moveTo>
                <a:lnTo>
                  <a:pt x="525" y="5209"/>
                </a:lnTo>
                <a:lnTo>
                  <a:pt x="3595" y="5209"/>
                </a:lnTo>
                <a:lnTo>
                  <a:pt x="3595" y="656"/>
                </a:lnTo>
                <a:lnTo>
                  <a:pt x="525" y="65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>
              <a:solidFill>
                <a:srgbClr val="F2EBE3"/>
              </a:solidFill>
            </a:endParaRPr>
          </a:p>
        </p:txBody>
      </p:sp>
      <p:sp>
        <p:nvSpPr>
          <p:cNvPr id="15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183305" y="3905068"/>
            <a:ext cx="407539" cy="313126"/>
          </a:xfrm>
          <a:custGeom>
            <a:rect l="l" t="t" r="r" b="b"/>
            <a:pathLst>
              <a:path w="3710374" h="2848566">
                <a:moveTo>
                  <a:pt x="132902" y="1177607"/>
                </a:moveTo>
                <a:cubicBezTo>
                  <a:pt x="206302" y="1177607"/>
                  <a:pt x="265804" y="1237109"/>
                  <a:pt x="265804" y="1310509"/>
                </a:cubicBezTo>
                <a:lnTo>
                  <a:pt x="265804" y="1822976"/>
                </a:lnTo>
                <a:cubicBezTo>
                  <a:pt x="265804" y="1896376"/>
                  <a:pt x="206302" y="1955878"/>
                  <a:pt x="132902" y="1955878"/>
                </a:cubicBezTo>
                <a:cubicBezTo>
                  <a:pt x="59502" y="1955878"/>
                  <a:pt x="0" y="1896376"/>
                  <a:pt x="0" y="1822976"/>
                </a:cubicBezTo>
                <a:lnTo>
                  <a:pt x="0" y="1310509"/>
                </a:lnTo>
                <a:cubicBezTo>
                  <a:pt x="0" y="1237109"/>
                  <a:pt x="59502" y="1177607"/>
                  <a:pt x="132902" y="1177607"/>
                </a:cubicBezTo>
                <a:close/>
                <a:moveTo>
                  <a:pt x="3676647" y="1014899"/>
                </a:moveTo>
                <a:cubicBezTo>
                  <a:pt x="3699953" y="1011726"/>
                  <a:pt x="3709766" y="1038156"/>
                  <a:pt x="3709762" y="1126078"/>
                </a:cubicBezTo>
                <a:lnTo>
                  <a:pt x="3709762" y="2733814"/>
                </a:lnTo>
                <a:cubicBezTo>
                  <a:pt x="3714789" y="2810852"/>
                  <a:pt x="3689665" y="2852720"/>
                  <a:pt x="3604255" y="2784056"/>
                </a:cubicBezTo>
                <a:cubicBezTo>
                  <a:pt x="3539382" y="2731902"/>
                  <a:pt x="3308368" y="2542961"/>
                  <a:pt x="3100502" y="2373078"/>
                </a:cubicBezTo>
                <a:lnTo>
                  <a:pt x="2983265" y="2373078"/>
                </a:lnTo>
                <a:lnTo>
                  <a:pt x="2983265" y="2692091"/>
                </a:lnTo>
                <a:cubicBezTo>
                  <a:pt x="2983265" y="2778510"/>
                  <a:pt x="2913209" y="2848566"/>
                  <a:pt x="2826790" y="2848566"/>
                </a:cubicBezTo>
                <a:lnTo>
                  <a:pt x="542844" y="2848566"/>
                </a:lnTo>
                <a:cubicBezTo>
                  <a:pt x="456425" y="2848566"/>
                  <a:pt x="386369" y="2778510"/>
                  <a:pt x="386369" y="2692091"/>
                </a:cubicBezTo>
                <a:lnTo>
                  <a:pt x="386369" y="1261585"/>
                </a:lnTo>
                <a:cubicBezTo>
                  <a:pt x="386369" y="1175166"/>
                  <a:pt x="456425" y="1105110"/>
                  <a:pt x="542844" y="1105110"/>
                </a:cubicBezTo>
                <a:lnTo>
                  <a:pt x="2826790" y="1105110"/>
                </a:lnTo>
                <a:cubicBezTo>
                  <a:pt x="2913209" y="1105110"/>
                  <a:pt x="2983265" y="1175166"/>
                  <a:pt x="2983265" y="1261585"/>
                </a:cubicBezTo>
                <a:lnTo>
                  <a:pt x="2983265" y="1470870"/>
                </a:lnTo>
                <a:lnTo>
                  <a:pt x="3095401" y="1470870"/>
                </a:lnTo>
                <a:cubicBezTo>
                  <a:pt x="3315877" y="1289257"/>
                  <a:pt x="3568799" y="1079374"/>
                  <a:pt x="3619327" y="1045691"/>
                </a:cubicBezTo>
                <a:cubicBezTo>
                  <a:pt x="3643821" y="1029362"/>
                  <a:pt x="3662662" y="1016802"/>
                  <a:pt x="3676647" y="1014899"/>
                </a:cubicBezTo>
                <a:close/>
                <a:moveTo>
                  <a:pt x="2266043" y="0"/>
                </a:moveTo>
                <a:cubicBezTo>
                  <a:pt x="2555481" y="0"/>
                  <a:pt x="2790117" y="234636"/>
                  <a:pt x="2790117" y="524074"/>
                </a:cubicBezTo>
                <a:cubicBezTo>
                  <a:pt x="2790117" y="813512"/>
                  <a:pt x="2555481" y="1048148"/>
                  <a:pt x="2266043" y="1048148"/>
                </a:cubicBezTo>
                <a:cubicBezTo>
                  <a:pt x="1976605" y="1048148"/>
                  <a:pt x="1741969" y="813512"/>
                  <a:pt x="1741969" y="524074"/>
                </a:cubicBezTo>
                <a:cubicBezTo>
                  <a:pt x="1741969" y="234636"/>
                  <a:pt x="1976605" y="0"/>
                  <a:pt x="2266043" y="0"/>
                </a:cubicBezTo>
                <a:close/>
                <a:moveTo>
                  <a:pt x="1041907" y="0"/>
                </a:moveTo>
                <a:cubicBezTo>
                  <a:pt x="1331345" y="0"/>
                  <a:pt x="1565981" y="234636"/>
                  <a:pt x="1565981" y="524074"/>
                </a:cubicBezTo>
                <a:cubicBezTo>
                  <a:pt x="1565981" y="813512"/>
                  <a:pt x="1331345" y="1048148"/>
                  <a:pt x="1041907" y="1048148"/>
                </a:cubicBezTo>
                <a:cubicBezTo>
                  <a:pt x="752469" y="1048148"/>
                  <a:pt x="517833" y="813512"/>
                  <a:pt x="517833" y="524074"/>
                </a:cubicBezTo>
                <a:cubicBezTo>
                  <a:pt x="517833" y="234636"/>
                  <a:pt x="752469" y="0"/>
                  <a:pt x="1041907" y="0"/>
                </a:cubicBezTo>
                <a:close/>
              </a:path>
            </a:pathLst>
          </a:custGeom>
          <a:solidFill>
            <a:srgbClr val="0164D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>
              <a:solidFill>
                <a:srgbClr val="F2EBE3"/>
              </a:solidFill>
            </a:endParaRPr>
          </a:p>
        </p:txBody>
      </p:sp>
      <p:sp>
        <p:nvSpPr>
          <p:cNvPr id="16" name="矩形 1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1068389" y="2310180"/>
            <a:ext cx="4041775" cy="762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rgbClr val="000000">
                    <a:lumMod val="75000"/>
                    <a:lumOff val="25000"/>
                  </a:srgbClr>
                </a:solidFill>
                <a:latin typeface="思源黑体 CN Light"/>
                <a:ea typeface="思源黑体 CN Light"/>
              </a:rPr>
              <a:t>请在此输入补充解释内容，请在此输入补充解释内容，请在此输入补充解释内容，请在此输入补充解释内容，请在此输入补充解释</a:t>
            </a:r>
            <a:r>
              <a:rPr lang="zh-CN" altLang="en-US" sz="1000" smtClean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Light"/>
                <a:ea typeface="思源黑体 CN Light"/>
              </a:rPr>
              <a:t>内容更多模板：</a:t>
            </a:r>
            <a:endParaRPr lang="zh-CN" altLang="en-US" sz="1000">
              <a:solidFill>
                <a:srgbClr val="000000">
                  <a:lumMod val="75000"/>
                  <a:lumOff val="25000"/>
                </a:srgbClr>
              </a:solidFill>
              <a:latin typeface="思源黑体 CN Light"/>
              <a:ea typeface="思源黑体 CN Light"/>
            </a:endParaRPr>
          </a:p>
        </p:txBody>
      </p:sp>
      <p:sp>
        <p:nvSpPr>
          <p:cNvPr id="17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066670" y="1734885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18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969964" y="1361249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>
                <a:solidFill>
                  <a:srgbClr val="0164DC"/>
                </a:solidFill>
                <a:latin typeface="+mn-ea"/>
              </a:rPr>
              <a:t>请</a:t>
            </a:r>
            <a:r>
              <a:rPr lang="zh-CN" altLang="en-US" sz="2800" smtClean="0">
                <a:solidFill>
                  <a:srgbClr val="0164DC"/>
                </a:solidFill>
                <a:latin typeface="+mn-ea"/>
              </a:rPr>
              <a:t>在此输入本页小标题</a:t>
            </a:r>
            <a:endParaRPr lang="zh-CN" altLang="en-US" sz="28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19" name="圆角矩形 1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183305" y="2178350"/>
            <a:ext cx="1152000" cy="54000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2388629165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"/>
            </p:custDataLst>
          </p:nvPr>
        </p:nvSpPr>
        <p:spPr bwMode="auto">
          <a:xfrm>
            <a:off x="7553325" y="0"/>
            <a:ext cx="2114550" cy="4038600"/>
          </a:xfrm>
          <a:custGeom>
            <a:gdLst>
              <a:gd name="T0" fmla="*/ 487289 w 2114444"/>
              <a:gd name="T1" fmla="*/ 0 h 4038451"/>
              <a:gd name="T2" fmla="*/ 718071 w 2114444"/>
              <a:gd name="T3" fmla="*/ 0 h 4038451"/>
              <a:gd name="T4" fmla="*/ 197202 w 2114444"/>
              <a:gd name="T5" fmla="*/ 1549815 h 4038451"/>
              <a:gd name="T6" fmla="*/ 2116670 w 2114444"/>
              <a:gd name="T7" fmla="*/ 4041580 h 4038451"/>
              <a:gd name="T8" fmla="*/ 0 w 2114444"/>
              <a:gd name="T9" fmla="*/ 1504936 h 4038451"/>
              <a:gd name="T10" fmla="*/ 487289 w 2114444"/>
              <a:gd name="T11" fmla="*/ 0 h 403845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14444" h="4038451">
                <a:moveTo>
                  <a:pt x="486785" y="0"/>
                </a:moveTo>
                <a:lnTo>
                  <a:pt x="717315" y="0"/>
                </a:lnTo>
                <a:cubicBezTo>
                  <a:pt x="389774" y="429743"/>
                  <a:pt x="196992" y="966668"/>
                  <a:pt x="196992" y="1548618"/>
                </a:cubicBezTo>
                <a:cubicBezTo>
                  <a:pt x="196992" y="2743904"/>
                  <a:pt x="1010266" y="3749241"/>
                  <a:pt x="2114444" y="4038451"/>
                </a:cubicBezTo>
                <a:cubicBezTo>
                  <a:pt x="911652" y="3821877"/>
                  <a:pt x="0" y="2769287"/>
                  <a:pt x="0" y="1503769"/>
                </a:cubicBezTo>
                <a:cubicBezTo>
                  <a:pt x="0" y="941939"/>
                  <a:pt x="179682" y="422075"/>
                  <a:pt x="486785" y="0"/>
                </a:cubicBezTo>
                <a:close/>
              </a:path>
            </a:pathLst>
          </a:custGeom>
          <a:noFill/>
          <a:ln>
            <a:solidFill>
              <a:srgbClr val="0164DC"/>
            </a:solidFill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8" name="MH_Pictur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3"/>
            </p:custDataLst>
          </p:nvPr>
        </p:nvSpPr>
        <p:spPr bwMode="auto">
          <a:xfrm>
            <a:off x="0" y="4699000"/>
            <a:ext cx="1952625" cy="2160588"/>
          </a:xfrm>
          <a:custGeom>
            <a:gdLst>
              <a:gd name="T0" fmla="*/ 672018 w 1952328"/>
              <a:gd name="T1" fmla="*/ 0 h 2160240"/>
              <a:gd name="T2" fmla="*/ 1958574 w 1952328"/>
              <a:gd name="T3" fmla="*/ 1286799 h 2160240"/>
              <a:gd name="T4" fmla="*/ 1608230 w 1952328"/>
              <a:gd name="T5" fmla="*/ 2167560 h 2160240"/>
              <a:gd name="T6" fmla="*/ 0 w 1952328"/>
              <a:gd name="T7" fmla="*/ 2167560 h 2160240"/>
              <a:gd name="T8" fmla="*/ 0 w 1952328"/>
              <a:gd name="T9" fmla="*/ 191026 h 2160240"/>
              <a:gd name="T10" fmla="*/ 672018 w 1952328"/>
              <a:gd name="T11" fmla="*/ 0 h 21602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52328" h="2160240">
                <a:moveTo>
                  <a:pt x="669876" y="0"/>
                </a:moveTo>
                <a:cubicBezTo>
                  <a:pt x="1378155" y="0"/>
                  <a:pt x="1952328" y="574173"/>
                  <a:pt x="1952328" y="1282452"/>
                </a:cubicBezTo>
                <a:cubicBezTo>
                  <a:pt x="1952328" y="1622477"/>
                  <a:pt x="1819999" y="1931594"/>
                  <a:pt x="1603102" y="2160240"/>
                </a:cubicBezTo>
                <a:lnTo>
                  <a:pt x="0" y="2160240"/>
                </a:lnTo>
                <a:lnTo>
                  <a:pt x="0" y="190375"/>
                </a:lnTo>
                <a:cubicBezTo>
                  <a:pt x="194353" y="69174"/>
                  <a:pt x="424036" y="0"/>
                  <a:pt x="669876" y="0"/>
                </a:cubicBezTo>
                <a:close/>
              </a:path>
            </a:pathLst>
          </a:custGeom>
          <a:solidFill>
            <a:srgbClr val="0164DC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MH_Pictur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52625" y="2601119"/>
            <a:ext cx="1655763" cy="1655762"/>
          </a:xfrm>
          <a:prstGeom prst="ellipse">
            <a:avLst/>
          </a:prstGeom>
          <a:blipFill dpi="0" rotWithShape="1">
            <a:blip r:embed="rId5"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MH_Picture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975892" y="1389062"/>
            <a:ext cx="1008063" cy="1008063"/>
          </a:xfrm>
          <a:prstGeom prst="ellipse">
            <a:avLst/>
          </a:prstGeom>
          <a:blipFill dpi="0" rotWithShape="1">
            <a:blip r:embed="rId5"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7"/>
            </p:custDataLst>
          </p:nvPr>
        </p:nvSpPr>
        <p:spPr bwMode="auto">
          <a:xfrm>
            <a:off x="7962900" y="1"/>
            <a:ext cx="4229100" cy="3827463"/>
          </a:xfrm>
          <a:custGeom>
            <a:gdLst>
              <a:gd name="T0" fmla="*/ 464065 w 4228014"/>
              <a:gd name="T1" fmla="*/ 0 h 3827303"/>
              <a:gd name="T2" fmla="*/ 4250879 w 4228014"/>
              <a:gd name="T3" fmla="*/ 0 h 3827303"/>
              <a:gd name="T4" fmla="*/ 4250879 w 4228014"/>
              <a:gd name="T5" fmla="*/ 3002346 h 3827303"/>
              <a:gd name="T6" fmla="*/ 2425314 w 4228014"/>
              <a:gd name="T7" fmla="*/ 3830663 h 3827303"/>
              <a:gd name="T8" fmla="*/ 0 w 4228014"/>
              <a:gd name="T9" fmla="*/ 1416274 h 3827303"/>
              <a:gd name="T10" fmla="*/ 464065 w 4228014"/>
              <a:gd name="T11" fmla="*/ 0 h 382730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228014" h="3827303">
                <a:moveTo>
                  <a:pt x="461566" y="0"/>
                </a:moveTo>
                <a:lnTo>
                  <a:pt x="4228014" y="0"/>
                </a:lnTo>
                <a:lnTo>
                  <a:pt x="4228014" y="2999719"/>
                </a:lnTo>
                <a:cubicBezTo>
                  <a:pt x="3787541" y="3507480"/>
                  <a:pt x="3137254" y="3827303"/>
                  <a:pt x="2412268" y="3827303"/>
                </a:cubicBezTo>
                <a:cubicBezTo>
                  <a:pt x="1080009" y="3827303"/>
                  <a:pt x="0" y="2747294"/>
                  <a:pt x="0" y="1415035"/>
                </a:cubicBezTo>
                <a:cubicBezTo>
                  <a:pt x="0" y="885739"/>
                  <a:pt x="170470" y="396258"/>
                  <a:pt x="461566" y="0"/>
                </a:cubicBezTo>
                <a:close/>
              </a:path>
            </a:pathLst>
          </a:custGeom>
          <a:blipFill dpi="0" rotWithShape="1">
            <a:blip r:embed="rId5"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MH_Picture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930898" y="758824"/>
            <a:ext cx="630238" cy="630238"/>
          </a:xfrm>
          <a:prstGeom prst="ellipse">
            <a:avLst/>
          </a:prstGeom>
          <a:blipFill dpi="0" rotWithShape="1">
            <a:blip r:embed="rId5"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 rot="19281490" flipH="1">
            <a:off x="318621" y="5590954"/>
            <a:ext cx="857756" cy="664761"/>
          </a:xfrm>
          <a:custGeom>
            <a:gdLst>
              <a:gd name="T0" fmla="*/ 1905000 w 6153"/>
              <a:gd name="T1" fmla="*/ 614985 h 4775"/>
              <a:gd name="T2" fmla="*/ 1030675 w 6153"/>
              <a:gd name="T3" fmla="*/ 38688 h 4775"/>
              <a:gd name="T4" fmla="*/ 1020458 w 6153"/>
              <a:gd name="T5" fmla="*/ 29403 h 4775"/>
              <a:gd name="T6" fmla="*/ 1004049 w 6153"/>
              <a:gd name="T7" fmla="*/ 18261 h 4775"/>
              <a:gd name="T8" fmla="*/ 987021 w 6153"/>
              <a:gd name="T9" fmla="*/ 9595 h 4775"/>
              <a:gd name="T10" fmla="*/ 968754 w 6153"/>
              <a:gd name="T11" fmla="*/ 3405 h 4775"/>
              <a:gd name="T12" fmla="*/ 949868 w 6153"/>
              <a:gd name="T13" fmla="*/ 310 h 4775"/>
              <a:gd name="T14" fmla="*/ 930673 w 6153"/>
              <a:gd name="T15" fmla="*/ 0 h 4775"/>
              <a:gd name="T16" fmla="*/ 912097 w 6153"/>
              <a:gd name="T17" fmla="*/ 2167 h 4775"/>
              <a:gd name="T18" fmla="*/ 893520 w 6153"/>
              <a:gd name="T19" fmla="*/ 7119 h 4775"/>
              <a:gd name="T20" fmla="*/ 876182 w 6153"/>
              <a:gd name="T21" fmla="*/ 14856 h 4775"/>
              <a:gd name="T22" fmla="*/ 859154 w 6153"/>
              <a:gd name="T23" fmla="*/ 25379 h 4775"/>
              <a:gd name="T24" fmla="*/ 843983 w 6153"/>
              <a:gd name="T25" fmla="*/ 38688 h 4775"/>
              <a:gd name="T26" fmla="*/ 835005 w 6153"/>
              <a:gd name="T27" fmla="*/ 48592 h 4775"/>
              <a:gd name="T28" fmla="*/ 823859 w 6153"/>
              <a:gd name="T29" fmla="*/ 64686 h 4775"/>
              <a:gd name="T30" fmla="*/ 815190 w 6153"/>
              <a:gd name="T31" fmla="*/ 82328 h 4775"/>
              <a:gd name="T32" fmla="*/ 809308 w 6153"/>
              <a:gd name="T33" fmla="*/ 100279 h 4775"/>
              <a:gd name="T34" fmla="*/ 805902 w 6153"/>
              <a:gd name="T35" fmla="*/ 119159 h 4775"/>
              <a:gd name="T36" fmla="*/ 805592 w 6153"/>
              <a:gd name="T37" fmla="*/ 138039 h 4775"/>
              <a:gd name="T38" fmla="*/ 807760 w 6153"/>
              <a:gd name="T39" fmla="*/ 156609 h 4775"/>
              <a:gd name="T40" fmla="*/ 812713 w 6153"/>
              <a:gd name="T41" fmla="*/ 175180 h 4775"/>
              <a:gd name="T42" fmla="*/ 820763 w 6153"/>
              <a:gd name="T43" fmla="*/ 192821 h 4775"/>
              <a:gd name="T44" fmla="*/ 830980 w 6153"/>
              <a:gd name="T45" fmla="*/ 209535 h 4775"/>
              <a:gd name="T46" fmla="*/ 843983 w 6153"/>
              <a:gd name="T47" fmla="*/ 224391 h 4775"/>
              <a:gd name="T48" fmla="*/ 131582 w 6153"/>
              <a:gd name="T49" fmla="*/ 460852 h 4775"/>
              <a:gd name="T50" fmla="*/ 111458 w 6153"/>
              <a:gd name="T51" fmla="*/ 462400 h 4775"/>
              <a:gd name="T52" fmla="*/ 92262 w 6153"/>
              <a:gd name="T53" fmla="*/ 466423 h 4775"/>
              <a:gd name="T54" fmla="*/ 74305 w 6153"/>
              <a:gd name="T55" fmla="*/ 473542 h 4775"/>
              <a:gd name="T56" fmla="*/ 57896 w 6153"/>
              <a:gd name="T57" fmla="*/ 483446 h 4775"/>
              <a:gd name="T58" fmla="*/ 42725 w 6153"/>
              <a:gd name="T59" fmla="*/ 495207 h 4775"/>
              <a:gd name="T60" fmla="*/ 30032 w 6153"/>
              <a:gd name="T61" fmla="*/ 508825 h 4775"/>
              <a:gd name="T62" fmla="*/ 18886 w 6153"/>
              <a:gd name="T63" fmla="*/ 523991 h 4775"/>
              <a:gd name="T64" fmla="*/ 9907 w 6153"/>
              <a:gd name="T65" fmla="*/ 541323 h 4775"/>
              <a:gd name="T66" fmla="*/ 3715 w 6153"/>
              <a:gd name="T67" fmla="*/ 559584 h 4775"/>
              <a:gd name="T68" fmla="*/ 310 w 6153"/>
              <a:gd name="T69" fmla="*/ 579083 h 4775"/>
              <a:gd name="T70" fmla="*/ 0 w 6153"/>
              <a:gd name="T71" fmla="*/ 592392 h 4775"/>
              <a:gd name="T72" fmla="*/ 1238 w 6153"/>
              <a:gd name="T73" fmla="*/ 612509 h 4775"/>
              <a:gd name="T74" fmla="*/ 5573 w 6153"/>
              <a:gd name="T75" fmla="*/ 631699 h 4775"/>
              <a:gd name="T76" fmla="*/ 12694 w 6153"/>
              <a:gd name="T77" fmla="*/ 649650 h 4775"/>
              <a:gd name="T78" fmla="*/ 21982 w 6153"/>
              <a:gd name="T79" fmla="*/ 666054 h 4775"/>
              <a:gd name="T80" fmla="*/ 33747 w 6153"/>
              <a:gd name="T81" fmla="*/ 681219 h 4775"/>
              <a:gd name="T82" fmla="*/ 47679 w 6153"/>
              <a:gd name="T83" fmla="*/ 693909 h 4775"/>
              <a:gd name="T84" fmla="*/ 63159 w 6153"/>
              <a:gd name="T85" fmla="*/ 705051 h 4775"/>
              <a:gd name="T86" fmla="*/ 79878 w 6153"/>
              <a:gd name="T87" fmla="*/ 714027 h 4775"/>
              <a:gd name="T88" fmla="*/ 98454 w 6153"/>
              <a:gd name="T89" fmla="*/ 719907 h 4775"/>
              <a:gd name="T90" fmla="*/ 117960 w 6153"/>
              <a:gd name="T91" fmla="*/ 723622 h 4775"/>
              <a:gd name="T92" fmla="*/ 523542 w 6153"/>
              <a:gd name="T93" fmla="*/ 723931 h 4775"/>
              <a:gd name="T94" fmla="*/ 523542 w 6153"/>
              <a:gd name="T95" fmla="*/ 1352844 h 4775"/>
              <a:gd name="T96" fmla="*/ 526019 w 6153"/>
              <a:gd name="T97" fmla="*/ 1372652 h 4775"/>
              <a:gd name="T98" fmla="*/ 531282 w 6153"/>
              <a:gd name="T99" fmla="*/ 1391532 h 4775"/>
              <a:gd name="T100" fmla="*/ 539332 w 6153"/>
              <a:gd name="T101" fmla="*/ 1409174 h 4775"/>
              <a:gd name="T102" fmla="*/ 549549 w 6153"/>
              <a:gd name="T103" fmla="*/ 1424959 h 4775"/>
              <a:gd name="T104" fmla="*/ 562243 w 6153"/>
              <a:gd name="T105" fmla="*/ 1439505 h 4775"/>
              <a:gd name="T106" fmla="*/ 576485 w 6153"/>
              <a:gd name="T107" fmla="*/ 1451886 h 4775"/>
              <a:gd name="T108" fmla="*/ 592584 w 6153"/>
              <a:gd name="T109" fmla="*/ 1461790 h 4775"/>
              <a:gd name="T110" fmla="*/ 609612 w 6153"/>
              <a:gd name="T111" fmla="*/ 1470146 h 4775"/>
              <a:gd name="T112" fmla="*/ 628498 w 6153"/>
              <a:gd name="T113" fmla="*/ 1475098 h 4775"/>
              <a:gd name="T114" fmla="*/ 648313 w 6153"/>
              <a:gd name="T115" fmla="*/ 1477574 h 4775"/>
              <a:gd name="T116" fmla="*/ 1607160 w 6153"/>
              <a:gd name="T117" fmla="*/ 1308276 h 477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6153" h="4775">
                <a:moveTo>
                  <a:pt x="5191" y="4227"/>
                </a:moveTo>
                <a:lnTo>
                  <a:pt x="6153" y="4227"/>
                </a:lnTo>
                <a:lnTo>
                  <a:pt x="6153" y="1987"/>
                </a:lnTo>
                <a:lnTo>
                  <a:pt x="5191" y="1987"/>
                </a:lnTo>
                <a:lnTo>
                  <a:pt x="5191" y="1986"/>
                </a:lnTo>
                <a:lnTo>
                  <a:pt x="3329" y="125"/>
                </a:lnTo>
                <a:lnTo>
                  <a:pt x="3313" y="110"/>
                </a:lnTo>
                <a:lnTo>
                  <a:pt x="3296" y="95"/>
                </a:lnTo>
                <a:lnTo>
                  <a:pt x="3279" y="82"/>
                </a:lnTo>
                <a:lnTo>
                  <a:pt x="3262" y="69"/>
                </a:lnTo>
                <a:lnTo>
                  <a:pt x="3243" y="59"/>
                </a:lnTo>
                <a:lnTo>
                  <a:pt x="3225" y="48"/>
                </a:lnTo>
                <a:lnTo>
                  <a:pt x="3206" y="39"/>
                </a:lnTo>
                <a:lnTo>
                  <a:pt x="3188" y="31"/>
                </a:lnTo>
                <a:lnTo>
                  <a:pt x="3168" y="23"/>
                </a:lnTo>
                <a:lnTo>
                  <a:pt x="3149" y="17"/>
                </a:lnTo>
                <a:lnTo>
                  <a:pt x="3129" y="11"/>
                </a:lnTo>
                <a:lnTo>
                  <a:pt x="3108" y="7"/>
                </a:lnTo>
                <a:lnTo>
                  <a:pt x="3088" y="3"/>
                </a:lnTo>
                <a:lnTo>
                  <a:pt x="3068" y="1"/>
                </a:lnTo>
                <a:lnTo>
                  <a:pt x="3048" y="0"/>
                </a:lnTo>
                <a:lnTo>
                  <a:pt x="3027" y="0"/>
                </a:lnTo>
                <a:lnTo>
                  <a:pt x="3006" y="0"/>
                </a:lnTo>
                <a:lnTo>
                  <a:pt x="2987" y="1"/>
                </a:lnTo>
                <a:lnTo>
                  <a:pt x="2966" y="3"/>
                </a:lnTo>
                <a:lnTo>
                  <a:pt x="2946" y="7"/>
                </a:lnTo>
                <a:lnTo>
                  <a:pt x="2926" y="11"/>
                </a:lnTo>
                <a:lnTo>
                  <a:pt x="2906" y="17"/>
                </a:lnTo>
                <a:lnTo>
                  <a:pt x="2886" y="23"/>
                </a:lnTo>
                <a:lnTo>
                  <a:pt x="2867" y="31"/>
                </a:lnTo>
                <a:lnTo>
                  <a:pt x="2848" y="39"/>
                </a:lnTo>
                <a:lnTo>
                  <a:pt x="2830" y="48"/>
                </a:lnTo>
                <a:lnTo>
                  <a:pt x="2811" y="59"/>
                </a:lnTo>
                <a:lnTo>
                  <a:pt x="2793" y="69"/>
                </a:lnTo>
                <a:lnTo>
                  <a:pt x="2775" y="82"/>
                </a:lnTo>
                <a:lnTo>
                  <a:pt x="2758" y="95"/>
                </a:lnTo>
                <a:lnTo>
                  <a:pt x="2742" y="110"/>
                </a:lnTo>
                <a:lnTo>
                  <a:pt x="2726" y="125"/>
                </a:lnTo>
                <a:lnTo>
                  <a:pt x="2711" y="140"/>
                </a:lnTo>
                <a:lnTo>
                  <a:pt x="2697" y="157"/>
                </a:lnTo>
                <a:lnTo>
                  <a:pt x="2684" y="173"/>
                </a:lnTo>
                <a:lnTo>
                  <a:pt x="2671" y="190"/>
                </a:lnTo>
                <a:lnTo>
                  <a:pt x="2661" y="209"/>
                </a:lnTo>
                <a:lnTo>
                  <a:pt x="2651" y="227"/>
                </a:lnTo>
                <a:lnTo>
                  <a:pt x="2641" y="246"/>
                </a:lnTo>
                <a:lnTo>
                  <a:pt x="2633" y="266"/>
                </a:lnTo>
                <a:lnTo>
                  <a:pt x="2625" y="284"/>
                </a:lnTo>
                <a:lnTo>
                  <a:pt x="2619" y="304"/>
                </a:lnTo>
                <a:lnTo>
                  <a:pt x="2614" y="324"/>
                </a:lnTo>
                <a:lnTo>
                  <a:pt x="2609" y="344"/>
                </a:lnTo>
                <a:lnTo>
                  <a:pt x="2606" y="364"/>
                </a:lnTo>
                <a:lnTo>
                  <a:pt x="2603" y="385"/>
                </a:lnTo>
                <a:lnTo>
                  <a:pt x="2602" y="404"/>
                </a:lnTo>
                <a:lnTo>
                  <a:pt x="2602" y="425"/>
                </a:lnTo>
                <a:lnTo>
                  <a:pt x="2602" y="446"/>
                </a:lnTo>
                <a:lnTo>
                  <a:pt x="2603" y="465"/>
                </a:lnTo>
                <a:lnTo>
                  <a:pt x="2606" y="486"/>
                </a:lnTo>
                <a:lnTo>
                  <a:pt x="2609" y="506"/>
                </a:lnTo>
                <a:lnTo>
                  <a:pt x="2614" y="527"/>
                </a:lnTo>
                <a:lnTo>
                  <a:pt x="2619" y="546"/>
                </a:lnTo>
                <a:lnTo>
                  <a:pt x="2625" y="566"/>
                </a:lnTo>
                <a:lnTo>
                  <a:pt x="2633" y="586"/>
                </a:lnTo>
                <a:lnTo>
                  <a:pt x="2641" y="604"/>
                </a:lnTo>
                <a:lnTo>
                  <a:pt x="2651" y="623"/>
                </a:lnTo>
                <a:lnTo>
                  <a:pt x="2661" y="641"/>
                </a:lnTo>
                <a:lnTo>
                  <a:pt x="2671" y="659"/>
                </a:lnTo>
                <a:lnTo>
                  <a:pt x="2684" y="677"/>
                </a:lnTo>
                <a:lnTo>
                  <a:pt x="2697" y="693"/>
                </a:lnTo>
                <a:lnTo>
                  <a:pt x="2711" y="710"/>
                </a:lnTo>
                <a:lnTo>
                  <a:pt x="2726" y="725"/>
                </a:lnTo>
                <a:lnTo>
                  <a:pt x="3488" y="1489"/>
                </a:lnTo>
                <a:lnTo>
                  <a:pt x="425" y="1489"/>
                </a:lnTo>
                <a:lnTo>
                  <a:pt x="403" y="1489"/>
                </a:lnTo>
                <a:lnTo>
                  <a:pt x="381" y="1491"/>
                </a:lnTo>
                <a:lnTo>
                  <a:pt x="360" y="1494"/>
                </a:lnTo>
                <a:lnTo>
                  <a:pt x="339" y="1497"/>
                </a:lnTo>
                <a:lnTo>
                  <a:pt x="318" y="1502"/>
                </a:lnTo>
                <a:lnTo>
                  <a:pt x="298" y="1507"/>
                </a:lnTo>
                <a:lnTo>
                  <a:pt x="278" y="1514"/>
                </a:lnTo>
                <a:lnTo>
                  <a:pt x="258" y="1522"/>
                </a:lnTo>
                <a:lnTo>
                  <a:pt x="240" y="1530"/>
                </a:lnTo>
                <a:lnTo>
                  <a:pt x="221" y="1540"/>
                </a:lnTo>
                <a:lnTo>
                  <a:pt x="204" y="1550"/>
                </a:lnTo>
                <a:lnTo>
                  <a:pt x="187" y="1562"/>
                </a:lnTo>
                <a:lnTo>
                  <a:pt x="169" y="1573"/>
                </a:lnTo>
                <a:lnTo>
                  <a:pt x="154" y="1586"/>
                </a:lnTo>
                <a:lnTo>
                  <a:pt x="138" y="1600"/>
                </a:lnTo>
                <a:lnTo>
                  <a:pt x="123" y="1614"/>
                </a:lnTo>
                <a:lnTo>
                  <a:pt x="109" y="1629"/>
                </a:lnTo>
                <a:lnTo>
                  <a:pt x="97" y="1644"/>
                </a:lnTo>
                <a:lnTo>
                  <a:pt x="84" y="1660"/>
                </a:lnTo>
                <a:lnTo>
                  <a:pt x="71" y="1676"/>
                </a:lnTo>
                <a:lnTo>
                  <a:pt x="61" y="1693"/>
                </a:lnTo>
                <a:lnTo>
                  <a:pt x="50" y="1712"/>
                </a:lnTo>
                <a:lnTo>
                  <a:pt x="41" y="1730"/>
                </a:lnTo>
                <a:lnTo>
                  <a:pt x="32" y="1749"/>
                </a:lnTo>
                <a:lnTo>
                  <a:pt x="25" y="1768"/>
                </a:lnTo>
                <a:lnTo>
                  <a:pt x="18" y="1788"/>
                </a:lnTo>
                <a:lnTo>
                  <a:pt x="12" y="1808"/>
                </a:lnTo>
                <a:lnTo>
                  <a:pt x="8" y="1829"/>
                </a:lnTo>
                <a:lnTo>
                  <a:pt x="4" y="1849"/>
                </a:lnTo>
                <a:lnTo>
                  <a:pt x="1" y="1871"/>
                </a:lnTo>
                <a:lnTo>
                  <a:pt x="0" y="1892"/>
                </a:lnTo>
                <a:lnTo>
                  <a:pt x="0" y="1914"/>
                </a:lnTo>
                <a:lnTo>
                  <a:pt x="0" y="1936"/>
                </a:lnTo>
                <a:lnTo>
                  <a:pt x="1" y="1958"/>
                </a:lnTo>
                <a:lnTo>
                  <a:pt x="4" y="1979"/>
                </a:lnTo>
                <a:lnTo>
                  <a:pt x="8" y="2001"/>
                </a:lnTo>
                <a:lnTo>
                  <a:pt x="12" y="2020"/>
                </a:lnTo>
                <a:lnTo>
                  <a:pt x="18" y="2041"/>
                </a:lnTo>
                <a:lnTo>
                  <a:pt x="25" y="2061"/>
                </a:lnTo>
                <a:lnTo>
                  <a:pt x="32" y="2080"/>
                </a:lnTo>
                <a:lnTo>
                  <a:pt x="41" y="2099"/>
                </a:lnTo>
                <a:lnTo>
                  <a:pt x="50" y="2117"/>
                </a:lnTo>
                <a:lnTo>
                  <a:pt x="61" y="2135"/>
                </a:lnTo>
                <a:lnTo>
                  <a:pt x="71" y="2152"/>
                </a:lnTo>
                <a:lnTo>
                  <a:pt x="84" y="2169"/>
                </a:lnTo>
                <a:lnTo>
                  <a:pt x="97" y="2185"/>
                </a:lnTo>
                <a:lnTo>
                  <a:pt x="109" y="2201"/>
                </a:lnTo>
                <a:lnTo>
                  <a:pt x="123" y="2216"/>
                </a:lnTo>
                <a:lnTo>
                  <a:pt x="138" y="2229"/>
                </a:lnTo>
                <a:lnTo>
                  <a:pt x="154" y="2242"/>
                </a:lnTo>
                <a:lnTo>
                  <a:pt x="169" y="2255"/>
                </a:lnTo>
                <a:lnTo>
                  <a:pt x="187" y="2268"/>
                </a:lnTo>
                <a:lnTo>
                  <a:pt x="204" y="2278"/>
                </a:lnTo>
                <a:lnTo>
                  <a:pt x="221" y="2288"/>
                </a:lnTo>
                <a:lnTo>
                  <a:pt x="240" y="2298"/>
                </a:lnTo>
                <a:lnTo>
                  <a:pt x="258" y="2307"/>
                </a:lnTo>
                <a:lnTo>
                  <a:pt x="278" y="2314"/>
                </a:lnTo>
                <a:lnTo>
                  <a:pt x="298" y="2321"/>
                </a:lnTo>
                <a:lnTo>
                  <a:pt x="318" y="2326"/>
                </a:lnTo>
                <a:lnTo>
                  <a:pt x="339" y="2331"/>
                </a:lnTo>
                <a:lnTo>
                  <a:pt x="360" y="2335"/>
                </a:lnTo>
                <a:lnTo>
                  <a:pt x="381" y="2338"/>
                </a:lnTo>
                <a:lnTo>
                  <a:pt x="403" y="2339"/>
                </a:lnTo>
                <a:lnTo>
                  <a:pt x="425" y="2339"/>
                </a:lnTo>
                <a:lnTo>
                  <a:pt x="1691" y="2339"/>
                </a:lnTo>
                <a:lnTo>
                  <a:pt x="1691" y="4349"/>
                </a:lnTo>
                <a:lnTo>
                  <a:pt x="1691" y="4371"/>
                </a:lnTo>
                <a:lnTo>
                  <a:pt x="1693" y="4393"/>
                </a:lnTo>
                <a:lnTo>
                  <a:pt x="1695" y="4414"/>
                </a:lnTo>
                <a:lnTo>
                  <a:pt x="1699" y="4435"/>
                </a:lnTo>
                <a:lnTo>
                  <a:pt x="1703" y="4455"/>
                </a:lnTo>
                <a:lnTo>
                  <a:pt x="1709" y="4476"/>
                </a:lnTo>
                <a:lnTo>
                  <a:pt x="1716" y="4496"/>
                </a:lnTo>
                <a:lnTo>
                  <a:pt x="1724" y="4516"/>
                </a:lnTo>
                <a:lnTo>
                  <a:pt x="1732" y="4534"/>
                </a:lnTo>
                <a:lnTo>
                  <a:pt x="1742" y="4553"/>
                </a:lnTo>
                <a:lnTo>
                  <a:pt x="1752" y="4570"/>
                </a:lnTo>
                <a:lnTo>
                  <a:pt x="1764" y="4587"/>
                </a:lnTo>
                <a:lnTo>
                  <a:pt x="1775" y="4604"/>
                </a:lnTo>
                <a:lnTo>
                  <a:pt x="1788" y="4621"/>
                </a:lnTo>
                <a:lnTo>
                  <a:pt x="1800" y="4636"/>
                </a:lnTo>
                <a:lnTo>
                  <a:pt x="1816" y="4651"/>
                </a:lnTo>
                <a:lnTo>
                  <a:pt x="1829" y="4665"/>
                </a:lnTo>
                <a:lnTo>
                  <a:pt x="1846" y="4678"/>
                </a:lnTo>
                <a:lnTo>
                  <a:pt x="1862" y="4691"/>
                </a:lnTo>
                <a:lnTo>
                  <a:pt x="1878" y="4703"/>
                </a:lnTo>
                <a:lnTo>
                  <a:pt x="1895" y="4714"/>
                </a:lnTo>
                <a:lnTo>
                  <a:pt x="1914" y="4723"/>
                </a:lnTo>
                <a:lnTo>
                  <a:pt x="1931" y="4734"/>
                </a:lnTo>
                <a:lnTo>
                  <a:pt x="1951" y="4742"/>
                </a:lnTo>
                <a:lnTo>
                  <a:pt x="1969" y="4750"/>
                </a:lnTo>
                <a:lnTo>
                  <a:pt x="1990" y="4756"/>
                </a:lnTo>
                <a:lnTo>
                  <a:pt x="2010" y="4762"/>
                </a:lnTo>
                <a:lnTo>
                  <a:pt x="2030" y="4766"/>
                </a:lnTo>
                <a:lnTo>
                  <a:pt x="2051" y="4771"/>
                </a:lnTo>
                <a:lnTo>
                  <a:pt x="2072" y="4773"/>
                </a:lnTo>
                <a:lnTo>
                  <a:pt x="2094" y="4774"/>
                </a:lnTo>
                <a:lnTo>
                  <a:pt x="2116" y="4775"/>
                </a:lnTo>
                <a:lnTo>
                  <a:pt x="4649" y="4775"/>
                </a:lnTo>
                <a:lnTo>
                  <a:pt x="5191" y="4227"/>
                </a:lnTo>
                <a:close/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608388" y="4942144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18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549782" y="4587558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>
                <a:solidFill>
                  <a:srgbClr val="0164DC"/>
                </a:solidFill>
                <a:latin typeface="+mn-ea"/>
              </a:rPr>
              <a:t>请</a:t>
            </a:r>
            <a:r>
              <a:rPr lang="zh-CN" altLang="en-US" sz="2800" smtClean="0">
                <a:solidFill>
                  <a:srgbClr val="0164DC"/>
                </a:solidFill>
                <a:latin typeface="+mn-ea"/>
              </a:rPr>
              <a:t>在此输入本页小标题</a:t>
            </a:r>
            <a:endParaRPr lang="zh-CN" altLang="en-US" sz="28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19" name="Rectangle 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3608388" y="5506536"/>
            <a:ext cx="723892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</a:t>
            </a:r>
            <a:endParaRPr lang="en-US" altLang="zh-CN" sz="1000" smtClean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0" name="圆角矩形 1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3725023" y="5385609"/>
            <a:ext cx="1152000" cy="54000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28449" y="2716498"/>
            <a:ext cx="1352993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400" smtClean="0">
                <a:solidFill>
                  <a:srgbClr val="0164DC"/>
                </a:solidFill>
                <a:latin typeface="+mn-ea"/>
              </a:rPr>
              <a:t>YOUR TEXT</a:t>
            </a:r>
            <a:endParaRPr lang="zh-CN" altLang="en-US" sz="14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22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605436" y="1335558"/>
            <a:ext cx="1352993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400" smtClean="0">
                <a:solidFill>
                  <a:srgbClr val="0164DC"/>
                </a:solidFill>
                <a:latin typeface="+mn-ea"/>
              </a:rPr>
              <a:t>YOUR TEXT</a:t>
            </a:r>
            <a:endParaRPr lang="zh-CN" altLang="en-US" sz="14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23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4514980" y="640451"/>
            <a:ext cx="1352993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400" smtClean="0">
                <a:solidFill>
                  <a:srgbClr val="0164DC"/>
                </a:solidFill>
                <a:latin typeface="+mn-ea"/>
              </a:rPr>
              <a:t>YOUR TEXT</a:t>
            </a:r>
            <a:endParaRPr lang="zh-CN" altLang="en-US" sz="14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2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950404214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5" name="任意多边形 16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5267325" y="1418292"/>
            <a:ext cx="6300788" cy="4116727"/>
          </a:xfrm>
          <a:custGeom>
            <a:gdLst>
              <a:gd name="connsiteX0" fmla="*/ 170044 w 6300788"/>
              <a:gd name="connsiteY0" fmla="*/ 0 h 4116727"/>
              <a:gd name="connsiteX1" fmla="*/ 6130744 w 6300788"/>
              <a:gd name="connsiteY1" fmla="*/ 0 h 4116727"/>
              <a:gd name="connsiteX2" fmla="*/ 6300788 w 6300788"/>
              <a:gd name="connsiteY2" fmla="*/ 170044 h 4116727"/>
              <a:gd name="connsiteX3" fmla="*/ 6300788 w 6300788"/>
              <a:gd name="connsiteY3" fmla="*/ 442095 h 4116727"/>
              <a:gd name="connsiteX4" fmla="*/ 6300788 w 6300788"/>
              <a:gd name="connsiteY4" fmla="*/ 3252219 h 4116727"/>
              <a:gd name="connsiteX5" fmla="*/ 6300788 w 6300788"/>
              <a:gd name="connsiteY5" fmla="*/ 3539476 h 4116727"/>
              <a:gd name="connsiteX6" fmla="*/ 6130744 w 6300788"/>
              <a:gd name="connsiteY6" fmla="*/ 3709520 h 4116727"/>
              <a:gd name="connsiteX7" fmla="*/ 3569987 w 6300788"/>
              <a:gd name="connsiteY7" fmla="*/ 3709520 h 4116727"/>
              <a:gd name="connsiteX8" fmla="*/ 3569987 w 6300788"/>
              <a:gd name="connsiteY8" fmla="*/ 3900127 h 4116727"/>
              <a:gd name="connsiteX9" fmla="*/ 3989120 w 6300788"/>
              <a:gd name="connsiteY9" fmla="*/ 3900127 h 4116727"/>
              <a:gd name="connsiteX10" fmla="*/ 3999231 w 6300788"/>
              <a:gd name="connsiteY10" fmla="*/ 3900127 h 4116727"/>
              <a:gd name="connsiteX11" fmla="*/ 4009342 w 6300788"/>
              <a:gd name="connsiteY11" fmla="*/ 3902019 h 4116727"/>
              <a:gd name="connsiteX12" fmla="*/ 4022210 w 6300788"/>
              <a:gd name="connsiteY12" fmla="*/ 3903911 h 4116727"/>
              <a:gd name="connsiteX13" fmla="*/ 4037835 w 6300788"/>
              <a:gd name="connsiteY13" fmla="*/ 3906748 h 4116727"/>
              <a:gd name="connsiteX14" fmla="*/ 4056219 w 6300788"/>
              <a:gd name="connsiteY14" fmla="*/ 3911477 h 4116727"/>
              <a:gd name="connsiteX15" fmla="*/ 4075521 w 6300788"/>
              <a:gd name="connsiteY15" fmla="*/ 3918098 h 4116727"/>
              <a:gd name="connsiteX16" fmla="*/ 4095742 w 6300788"/>
              <a:gd name="connsiteY16" fmla="*/ 3926611 h 4116727"/>
              <a:gd name="connsiteX17" fmla="*/ 4114125 w 6300788"/>
              <a:gd name="connsiteY17" fmla="*/ 3938907 h 4116727"/>
              <a:gd name="connsiteX18" fmla="*/ 4124236 w 6300788"/>
              <a:gd name="connsiteY18" fmla="*/ 3945528 h 4116727"/>
              <a:gd name="connsiteX19" fmla="*/ 4133427 w 6300788"/>
              <a:gd name="connsiteY19" fmla="*/ 3953095 h 4116727"/>
              <a:gd name="connsiteX20" fmla="*/ 4142619 w 6300788"/>
              <a:gd name="connsiteY20" fmla="*/ 3961608 h 4116727"/>
              <a:gd name="connsiteX21" fmla="*/ 4151810 w 6300788"/>
              <a:gd name="connsiteY21" fmla="*/ 3970120 h 4116727"/>
              <a:gd name="connsiteX22" fmla="*/ 4160083 w 6300788"/>
              <a:gd name="connsiteY22" fmla="*/ 3980525 h 4116727"/>
              <a:gd name="connsiteX23" fmla="*/ 4167436 w 6300788"/>
              <a:gd name="connsiteY23" fmla="*/ 3990929 h 4116727"/>
              <a:gd name="connsiteX24" fmla="*/ 4173870 w 6300788"/>
              <a:gd name="connsiteY24" fmla="*/ 4003225 h 4116727"/>
              <a:gd name="connsiteX25" fmla="*/ 4180304 w 6300788"/>
              <a:gd name="connsiteY25" fmla="*/ 4016467 h 4116727"/>
              <a:gd name="connsiteX26" fmla="*/ 4186738 w 6300788"/>
              <a:gd name="connsiteY26" fmla="*/ 4030655 h 4116727"/>
              <a:gd name="connsiteX27" fmla="*/ 4190415 w 6300788"/>
              <a:gd name="connsiteY27" fmla="*/ 4044842 h 4116727"/>
              <a:gd name="connsiteX28" fmla="*/ 4195011 w 6300788"/>
              <a:gd name="connsiteY28" fmla="*/ 4060922 h 4116727"/>
              <a:gd name="connsiteX29" fmla="*/ 4197768 w 6300788"/>
              <a:gd name="connsiteY29" fmla="*/ 4077947 h 4116727"/>
              <a:gd name="connsiteX30" fmla="*/ 4199606 w 6300788"/>
              <a:gd name="connsiteY30" fmla="*/ 4096864 h 4116727"/>
              <a:gd name="connsiteX31" fmla="*/ 4200525 w 6300788"/>
              <a:gd name="connsiteY31" fmla="*/ 4116727 h 4116727"/>
              <a:gd name="connsiteX32" fmla="*/ 2100263 w 6300788"/>
              <a:gd name="connsiteY32" fmla="*/ 4116727 h 4116727"/>
              <a:gd name="connsiteX33" fmla="*/ 2100263 w 6300788"/>
              <a:gd name="connsiteY33" fmla="*/ 4106323 h 4116727"/>
              <a:gd name="connsiteX34" fmla="*/ 2101182 w 6300788"/>
              <a:gd name="connsiteY34" fmla="*/ 4096864 h 4116727"/>
              <a:gd name="connsiteX35" fmla="*/ 2103020 w 6300788"/>
              <a:gd name="connsiteY35" fmla="*/ 4082676 h 4116727"/>
              <a:gd name="connsiteX36" fmla="*/ 2106697 w 6300788"/>
              <a:gd name="connsiteY36" fmla="*/ 4066597 h 4116727"/>
              <a:gd name="connsiteX37" fmla="*/ 2110373 w 6300788"/>
              <a:gd name="connsiteY37" fmla="*/ 4047680 h 4116727"/>
              <a:gd name="connsiteX38" fmla="*/ 2116808 w 6300788"/>
              <a:gd name="connsiteY38" fmla="*/ 4027817 h 4116727"/>
              <a:gd name="connsiteX39" fmla="*/ 2126918 w 6300788"/>
              <a:gd name="connsiteY39" fmla="*/ 4007954 h 4116727"/>
              <a:gd name="connsiteX40" fmla="*/ 2137029 w 6300788"/>
              <a:gd name="connsiteY40" fmla="*/ 3988091 h 4116727"/>
              <a:gd name="connsiteX41" fmla="*/ 2143463 w 6300788"/>
              <a:gd name="connsiteY41" fmla="*/ 3977687 h 4116727"/>
              <a:gd name="connsiteX42" fmla="*/ 2150816 w 6300788"/>
              <a:gd name="connsiteY42" fmla="*/ 3968228 h 4116727"/>
              <a:gd name="connsiteX43" fmla="*/ 2159089 w 6300788"/>
              <a:gd name="connsiteY43" fmla="*/ 3959716 h 4116727"/>
              <a:gd name="connsiteX44" fmla="*/ 2168280 w 6300788"/>
              <a:gd name="connsiteY44" fmla="*/ 3950257 h 4116727"/>
              <a:gd name="connsiteX45" fmla="*/ 2177472 w 6300788"/>
              <a:gd name="connsiteY45" fmla="*/ 3941745 h 4116727"/>
              <a:gd name="connsiteX46" fmla="*/ 2188501 w 6300788"/>
              <a:gd name="connsiteY46" fmla="*/ 3933232 h 4116727"/>
              <a:gd name="connsiteX47" fmla="*/ 2199531 w 6300788"/>
              <a:gd name="connsiteY47" fmla="*/ 3926611 h 4116727"/>
              <a:gd name="connsiteX48" fmla="*/ 2212399 w 6300788"/>
              <a:gd name="connsiteY48" fmla="*/ 3919990 h 4116727"/>
              <a:gd name="connsiteX49" fmla="*/ 2226187 w 6300788"/>
              <a:gd name="connsiteY49" fmla="*/ 3914315 h 4116727"/>
              <a:gd name="connsiteX50" fmla="*/ 2240893 w 6300788"/>
              <a:gd name="connsiteY50" fmla="*/ 3909586 h 4116727"/>
              <a:gd name="connsiteX51" fmla="*/ 2255600 w 6300788"/>
              <a:gd name="connsiteY51" fmla="*/ 3904856 h 4116727"/>
              <a:gd name="connsiteX52" fmla="*/ 2273063 w 6300788"/>
              <a:gd name="connsiteY52" fmla="*/ 3902965 h 4116727"/>
              <a:gd name="connsiteX53" fmla="*/ 2290527 w 6300788"/>
              <a:gd name="connsiteY53" fmla="*/ 3900127 h 4116727"/>
              <a:gd name="connsiteX54" fmla="*/ 2309829 w 6300788"/>
              <a:gd name="connsiteY54" fmla="*/ 3900127 h 4116727"/>
              <a:gd name="connsiteX55" fmla="*/ 2729882 w 6300788"/>
              <a:gd name="connsiteY55" fmla="*/ 3900127 h 4116727"/>
              <a:gd name="connsiteX56" fmla="*/ 2729882 w 6300788"/>
              <a:gd name="connsiteY56" fmla="*/ 3709520 h 4116727"/>
              <a:gd name="connsiteX57" fmla="*/ 170044 w 6300788"/>
              <a:gd name="connsiteY57" fmla="*/ 3709520 h 4116727"/>
              <a:gd name="connsiteX58" fmla="*/ 0 w 6300788"/>
              <a:gd name="connsiteY58" fmla="*/ 3539476 h 4116727"/>
              <a:gd name="connsiteX59" fmla="*/ 0 w 6300788"/>
              <a:gd name="connsiteY59" fmla="*/ 3273974 h 4116727"/>
              <a:gd name="connsiteX60" fmla="*/ 0 w 6300788"/>
              <a:gd name="connsiteY60" fmla="*/ 3252219 h 4116727"/>
              <a:gd name="connsiteX61" fmla="*/ 0 w 6300788"/>
              <a:gd name="connsiteY61" fmla="*/ 442095 h 4116727"/>
              <a:gd name="connsiteX62" fmla="*/ 0 w 6300788"/>
              <a:gd name="connsiteY62" fmla="*/ 419395 h 4116727"/>
              <a:gd name="connsiteX63" fmla="*/ 0 w 6300788"/>
              <a:gd name="connsiteY63" fmla="*/ 170044 h 4116727"/>
              <a:gd name="connsiteX64" fmla="*/ 170044 w 6300788"/>
              <a:gd name="connsiteY64" fmla="*/ 0 h 411672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300788" h="4116727">
                <a:moveTo>
                  <a:pt x="170044" y="0"/>
                </a:moveTo>
                <a:lnTo>
                  <a:pt x="6130744" y="0"/>
                </a:lnTo>
                <a:cubicBezTo>
                  <a:pt x="6224657" y="0"/>
                  <a:pt x="6300788" y="76131"/>
                  <a:pt x="6300788" y="170044"/>
                </a:cubicBezTo>
                <a:lnTo>
                  <a:pt x="6300788" y="442095"/>
                </a:lnTo>
                <a:lnTo>
                  <a:pt x="6300788" y="3252219"/>
                </a:lnTo>
                <a:lnTo>
                  <a:pt x="6300788" y="3539476"/>
                </a:lnTo>
                <a:cubicBezTo>
                  <a:pt x="6300788" y="3633389"/>
                  <a:pt x="6224657" y="3709520"/>
                  <a:pt x="6130744" y="3709520"/>
                </a:cubicBezTo>
                <a:lnTo>
                  <a:pt x="3569987" y="3709520"/>
                </a:lnTo>
                <a:lnTo>
                  <a:pt x="3569987" y="3900127"/>
                </a:lnTo>
                <a:lnTo>
                  <a:pt x="3989120" y="3900127"/>
                </a:lnTo>
                <a:lnTo>
                  <a:pt x="3999231" y="3900127"/>
                </a:lnTo>
                <a:lnTo>
                  <a:pt x="4009342" y="3902019"/>
                </a:lnTo>
                <a:lnTo>
                  <a:pt x="4022210" y="3903911"/>
                </a:lnTo>
                <a:lnTo>
                  <a:pt x="4037835" y="3906748"/>
                </a:lnTo>
                <a:lnTo>
                  <a:pt x="4056219" y="3911477"/>
                </a:lnTo>
                <a:lnTo>
                  <a:pt x="4075521" y="3918098"/>
                </a:lnTo>
                <a:lnTo>
                  <a:pt x="4095742" y="3926611"/>
                </a:lnTo>
                <a:lnTo>
                  <a:pt x="4114125" y="3938907"/>
                </a:lnTo>
                <a:lnTo>
                  <a:pt x="4124236" y="3945528"/>
                </a:lnTo>
                <a:lnTo>
                  <a:pt x="4133427" y="3953095"/>
                </a:lnTo>
                <a:lnTo>
                  <a:pt x="4142619" y="3961608"/>
                </a:lnTo>
                <a:lnTo>
                  <a:pt x="4151810" y="3970120"/>
                </a:lnTo>
                <a:lnTo>
                  <a:pt x="4160083" y="3980525"/>
                </a:lnTo>
                <a:lnTo>
                  <a:pt x="4167436" y="3990929"/>
                </a:lnTo>
                <a:lnTo>
                  <a:pt x="4173870" y="4003225"/>
                </a:lnTo>
                <a:lnTo>
                  <a:pt x="4180304" y="4016467"/>
                </a:lnTo>
                <a:lnTo>
                  <a:pt x="4186738" y="4030655"/>
                </a:lnTo>
                <a:lnTo>
                  <a:pt x="4190415" y="4044842"/>
                </a:lnTo>
                <a:lnTo>
                  <a:pt x="4195011" y="4060922"/>
                </a:lnTo>
                <a:lnTo>
                  <a:pt x="4197768" y="4077947"/>
                </a:lnTo>
                <a:lnTo>
                  <a:pt x="4199606" y="4096864"/>
                </a:lnTo>
                <a:lnTo>
                  <a:pt x="4200525" y="4116727"/>
                </a:lnTo>
                <a:lnTo>
                  <a:pt x="2100263" y="4116727"/>
                </a:lnTo>
                <a:lnTo>
                  <a:pt x="2100263" y="4106323"/>
                </a:lnTo>
                <a:lnTo>
                  <a:pt x="2101182" y="4096864"/>
                </a:lnTo>
                <a:lnTo>
                  <a:pt x="2103020" y="4082676"/>
                </a:lnTo>
                <a:lnTo>
                  <a:pt x="2106697" y="4066597"/>
                </a:lnTo>
                <a:lnTo>
                  <a:pt x="2110373" y="4047680"/>
                </a:lnTo>
                <a:lnTo>
                  <a:pt x="2116808" y="4027817"/>
                </a:lnTo>
                <a:lnTo>
                  <a:pt x="2126918" y="4007954"/>
                </a:lnTo>
                <a:lnTo>
                  <a:pt x="2137029" y="3988091"/>
                </a:lnTo>
                <a:lnTo>
                  <a:pt x="2143463" y="3977687"/>
                </a:lnTo>
                <a:lnTo>
                  <a:pt x="2150816" y="3968228"/>
                </a:lnTo>
                <a:lnTo>
                  <a:pt x="2159089" y="3959716"/>
                </a:lnTo>
                <a:lnTo>
                  <a:pt x="2168280" y="3950257"/>
                </a:lnTo>
                <a:lnTo>
                  <a:pt x="2177472" y="3941745"/>
                </a:lnTo>
                <a:lnTo>
                  <a:pt x="2188501" y="3933232"/>
                </a:lnTo>
                <a:lnTo>
                  <a:pt x="2199531" y="3926611"/>
                </a:lnTo>
                <a:lnTo>
                  <a:pt x="2212399" y="3919990"/>
                </a:lnTo>
                <a:lnTo>
                  <a:pt x="2226187" y="3914315"/>
                </a:lnTo>
                <a:lnTo>
                  <a:pt x="2240893" y="3909586"/>
                </a:lnTo>
                <a:lnTo>
                  <a:pt x="2255600" y="3904856"/>
                </a:lnTo>
                <a:lnTo>
                  <a:pt x="2273063" y="3902965"/>
                </a:lnTo>
                <a:lnTo>
                  <a:pt x="2290527" y="3900127"/>
                </a:lnTo>
                <a:lnTo>
                  <a:pt x="2309829" y="3900127"/>
                </a:lnTo>
                <a:lnTo>
                  <a:pt x="2729882" y="3900127"/>
                </a:lnTo>
                <a:lnTo>
                  <a:pt x="2729882" y="3709520"/>
                </a:lnTo>
                <a:lnTo>
                  <a:pt x="170044" y="3709520"/>
                </a:lnTo>
                <a:cubicBezTo>
                  <a:pt x="76131" y="3709520"/>
                  <a:pt x="0" y="3633389"/>
                  <a:pt x="0" y="3539476"/>
                </a:cubicBezTo>
                <a:lnTo>
                  <a:pt x="0" y="3273974"/>
                </a:lnTo>
                <a:lnTo>
                  <a:pt x="0" y="3252219"/>
                </a:lnTo>
                <a:lnTo>
                  <a:pt x="0" y="442095"/>
                </a:lnTo>
                <a:lnTo>
                  <a:pt x="0" y="419395"/>
                </a:lnTo>
                <a:lnTo>
                  <a:pt x="0" y="170044"/>
                </a:lnTo>
                <a:cubicBezTo>
                  <a:pt x="0" y="76131"/>
                  <a:pt x="76131" y="0"/>
                  <a:pt x="170044" y="0"/>
                </a:cubicBezTo>
                <a:close/>
              </a:path>
            </a:pathLst>
          </a:custGeom>
          <a:solidFill>
            <a:srgbClr val="0164DC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5" name="文本框 15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37525" y="3144689"/>
            <a:ext cx="19447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smtClean="0">
                <a:solidFill>
                  <a:srgbClr val="0164DC"/>
                </a:solidFill>
                <a:latin typeface="+mn-ea"/>
              </a:rPr>
              <a:t>1</a:t>
            </a:r>
            <a:r>
              <a:rPr lang="zh-CN" altLang="en-US" sz="1400" b="1" smtClean="0">
                <a:solidFill>
                  <a:srgbClr val="0164DC"/>
                </a:solidFill>
                <a:latin typeface="+mn-ea"/>
              </a:rPr>
              <a:t>、请在此输入小标题</a:t>
            </a:r>
            <a:endParaRPr lang="zh-CN" altLang="en-US" sz="1400" b="1">
              <a:solidFill>
                <a:srgbClr val="0164DC"/>
              </a:solidFill>
              <a:latin typeface="+mn-ea"/>
            </a:endParaRPr>
          </a:p>
        </p:txBody>
      </p:sp>
      <p:sp>
        <p:nvSpPr>
          <p:cNvPr id="156" name="文本框 15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37526" y="3480993"/>
            <a:ext cx="3884527" cy="762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在此输入补充解释内容，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请在此输入补充解释内容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请在此输入补充解释内容，请在此输入补充解释内容，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补充解释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内容更多模板：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57" name="文本框 15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37525" y="4318705"/>
            <a:ext cx="19447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</a:t>
            </a:r>
            <a:r>
              <a:rPr lang="zh-CN" altLang="en-US" sz="14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、请在此输入小标题</a:t>
            </a:r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58" name="文本框 15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37526" y="4655009"/>
            <a:ext cx="38845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在此输入补充解释内容，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请在此输入补充解释内容，请在此输入补充解释内容，请在此输入补充解释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内容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补充解释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内容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53" name="TextBox 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37525" y="1428133"/>
            <a:ext cx="4001993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请在此输入本页小标题</a:t>
            </a:r>
            <a:endParaRPr lang="en-US" altLang="zh-CN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CLICK HERE TO ADD</a:t>
            </a:r>
          </a:p>
          <a:p>
            <a:r>
              <a:rPr lang="en-US" altLang="zh-CN" sz="3200" smtClean="0">
                <a:solidFill>
                  <a:srgbClr val="0164DC"/>
                </a:solidFill>
                <a:latin typeface="+mn-ea"/>
              </a:rPr>
              <a:t>YOUR TITILE</a:t>
            </a:r>
            <a:endParaRPr lang="en-US" sz="32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160" name="圆角矩形 15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54114" y="1254736"/>
            <a:ext cx="1152000" cy="54000"/>
          </a:xfrm>
          <a:prstGeom prst="roundRect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1" name="圆角矩形 16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5354162" y="1520301"/>
            <a:ext cx="6125892" cy="3487233"/>
          </a:xfrm>
          <a:prstGeom prst="roundRect">
            <a:avLst>
              <a:gd name="adj" fmla="val 1735"/>
            </a:avLst>
          </a:prstGeom>
          <a:blipFill dpi="0" rotWithShape="1">
            <a:blip r:embed="rId2"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菱形 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6802760" y="1664742"/>
            <a:ext cx="3198349" cy="3198349"/>
          </a:xfrm>
          <a:prstGeom prst="diamond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smtClean="0">
                <a:solidFill>
                  <a:srgbClr val="0164DC"/>
                </a:solidFill>
                <a:latin typeface="+mn-ea"/>
              </a:rPr>
              <a:t>TEXT</a:t>
            </a:r>
            <a:endParaRPr lang="zh-CN" altLang="en-US" sz="400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166" name="等腰三角形 16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flipV="1">
            <a:off x="5388630" y="1547941"/>
            <a:ext cx="2288520" cy="1234409"/>
          </a:xfrm>
          <a:prstGeom prst="triangl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167" name="等腰三角形 16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9027598" y="3670849"/>
            <a:ext cx="2477157" cy="1336158"/>
          </a:xfrm>
          <a:prstGeom prst="triangl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168" name="菱形 16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0139333" y="2502006"/>
            <a:ext cx="640831" cy="640831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169" name="菱形 16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0918388" y="2411456"/>
            <a:ext cx="256339" cy="256339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170" name="菱形 16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5898025" y="3437576"/>
            <a:ext cx="640831" cy="640831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171" name="菱形 17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9069787" y="1854877"/>
            <a:ext cx="256339" cy="256339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172" name="菱形 17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7207090" y="4419566"/>
            <a:ext cx="527989" cy="527989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3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="" val="3598456320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tags/tag1.xml><?xml version="1.0" encoding="utf-8"?>
<p:tagLst xmlns:p="http://schemas.openxmlformats.org/presentationml/2006/main">
  <p:tag name="MH" val="20151104225405"/>
  <p:tag name="MH_LIBRARY" val="GRAPHIC"/>
  <p:tag name="MH_ORDER" val="1"/>
  <p:tag name="MH_TYPE" val="Text"/>
</p:tagLst>
</file>

<file path=ppt/tags/tag10.xml><?xml version="1.0" encoding="utf-8"?>
<p:tagLst xmlns:p="http://schemas.openxmlformats.org/presentationml/2006/main">
  <p:tag name="MH" val="20151213211949"/>
  <p:tag name="MH_LIBRARY" val="GRAPHIC"/>
  <p:tag name="MH_ORDER" val="1"/>
  <p:tag name="MH_TYPE" val="Other"/>
</p:tagLst>
</file>

<file path=ppt/tags/tag100.xml><?xml version="1.0" encoding="utf-8"?>
<p:tagLst xmlns:p="http://schemas.openxmlformats.org/presentationml/2006/main">
  <p:tag name="MH" val="20151206165417"/>
  <p:tag name="MH_LIBRARY" val="GRAPHIC"/>
  <p:tag name="MH_ORDER" val="2"/>
  <p:tag name="MH_TYPE" val="SubTitle"/>
</p:tagLst>
</file>

<file path=ppt/tags/tag101.xml><?xml version="1.0" encoding="utf-8"?>
<p:tagLst xmlns:p="http://schemas.openxmlformats.org/presentationml/2006/main">
  <p:tag name="MH" val="20151206165417"/>
  <p:tag name="MH_LIBRARY" val="GRAPHIC"/>
  <p:tag name="MH_ORDER" val="2"/>
  <p:tag name="MH_TYPE" val="Picture"/>
</p:tagLst>
</file>

<file path=ppt/tags/tag102.xml><?xml version="1.0" encoding="utf-8"?>
<p:tagLst xmlns:p="http://schemas.openxmlformats.org/presentationml/2006/main">
  <p:tag name="MH" val="20151206165417"/>
  <p:tag name="MH_LIBRARY" val="GRAPHIC"/>
  <p:tag name="MH_ORDER" val="3"/>
  <p:tag name="MH_TYPE" val="Picture"/>
</p:tagLst>
</file>

<file path=ppt/tags/tag103.xml><?xml version="1.0" encoding="utf-8"?>
<p:tagLst xmlns:p="http://schemas.openxmlformats.org/presentationml/2006/main">
  <p:tag name="MH" val="20151206165417"/>
  <p:tag name="MH_LIBRARY" val="GRAPHIC"/>
  <p:tag name="MH_ORDER" val="3"/>
  <p:tag name="MH_TYPE" val="SubTitle"/>
</p:tagLst>
</file>

<file path=ppt/tags/tag104.xml><?xml version="1.0" encoding="utf-8"?>
<p:tagLst xmlns:p="http://schemas.openxmlformats.org/presentationml/2006/main">
  <p:tag name="MH" val="20151206165417"/>
  <p:tag name="MH_LIBRARY" val="GRAPHIC"/>
  <p:tag name="MH_ORDER" val="12"/>
  <p:tag name="MH_TYPE" val="Other"/>
</p:tagLst>
</file>

<file path=ppt/tags/tag105.xml><?xml version="1.0" encoding="utf-8"?>
<p:tagLst xmlns:p="http://schemas.openxmlformats.org/presentationml/2006/main">
  <p:tag name="MH" val="20151206165314"/>
  <p:tag name="MH_LIBRARY" val="GRAPHIC"/>
  <p:tag name="MH_ORDER" val="1"/>
  <p:tag name="MH_TYPE" val="SubTitle"/>
</p:tagLst>
</file>

<file path=ppt/tags/tag106.xml><?xml version="1.0" encoding="utf-8"?>
<p:tagLst xmlns:p="http://schemas.openxmlformats.org/presentationml/2006/main">
  <p:tag name="MH" val="20151206165314"/>
  <p:tag name="MH_LIBRARY" val="GRAPHIC"/>
  <p:tag name="MH_ORDER" val="1"/>
  <p:tag name="MH_TYPE" val="Text"/>
</p:tagLst>
</file>

<file path=ppt/tags/tag107.xml><?xml version="1.0" encoding="utf-8"?>
<p:tagLst xmlns:p="http://schemas.openxmlformats.org/presentationml/2006/main">
  <p:tag name="MH" val="20151206165314"/>
  <p:tag name="MH_LIBRARY" val="GRAPHIC"/>
  <p:tag name="MH_ORDER" val="1"/>
  <p:tag name="MH_TYPE" val="SubTitle"/>
</p:tagLst>
</file>

<file path=ppt/tags/tag108.xml><?xml version="1.0" encoding="utf-8"?>
<p:tagLst xmlns:p="http://schemas.openxmlformats.org/presentationml/2006/main">
  <p:tag name="MH" val="20151206165314"/>
  <p:tag name="MH_LIBRARY" val="GRAPHIC"/>
  <p:tag name="MH_ORDER" val="1"/>
  <p:tag name="MH_TYPE" val="Text"/>
</p:tagLst>
</file>

<file path=ppt/tags/tag109.xml><?xml version="1.0" encoding="utf-8"?>
<p:tagLst xmlns:p="http://schemas.openxmlformats.org/presentationml/2006/main">
  <p:tag name="MH" val="20151206165452"/>
  <p:tag name="MH_LIBRARY" val="GRAPHIC"/>
  <p:tag name="MH_ORDER" val="1"/>
  <p:tag name="MH_TYPE" val="Picture"/>
</p:tagLst>
</file>

<file path=ppt/tags/tag11.xml><?xml version="1.0" encoding="utf-8"?>
<p:tagLst xmlns:p="http://schemas.openxmlformats.org/presentationml/2006/main">
  <p:tag name="MH" val="20151213211949"/>
  <p:tag name="MH_LIBRARY" val="GRAPHIC"/>
  <p:tag name="MH_ORDER" val="1"/>
  <p:tag name="MH_TYPE" val="SubTitle"/>
</p:tagLst>
</file>

<file path=ppt/tags/tag110.xml><?xml version="1.0" encoding="utf-8"?>
<p:tagLst xmlns:p="http://schemas.openxmlformats.org/presentationml/2006/main">
  <p:tag name="MH" val="20151206165452"/>
  <p:tag name="MH_LIBRARY" val="GRAPHIC"/>
  <p:tag name="MH_ORDER" val="1"/>
  <p:tag name="MH_TYPE" val="Other"/>
</p:tagLst>
</file>

<file path=ppt/tags/tag111.xml><?xml version="1.0" encoding="utf-8"?>
<p:tagLst xmlns:p="http://schemas.openxmlformats.org/presentationml/2006/main">
  <p:tag name="MH" val="20151206165452"/>
  <p:tag name="MH_LIBRARY" val="GRAPHIC"/>
  <p:tag name="MH_ORDER" val="2"/>
  <p:tag name="MH_TYPE" val="Picture"/>
</p:tagLst>
</file>

<file path=ppt/tags/tag112.xml><?xml version="1.0" encoding="utf-8"?>
<p:tagLst xmlns:p="http://schemas.openxmlformats.org/presentationml/2006/main">
  <p:tag name="MH" val="20151206165452"/>
  <p:tag name="MH_LIBRARY" val="GRAPHIC"/>
  <p:tag name="MH_ORDER" val="2"/>
  <p:tag name="MH_TYPE" val="Other"/>
</p:tagLst>
</file>

<file path=ppt/tags/tag113.xml><?xml version="1.0" encoding="utf-8"?>
<p:tagLst xmlns:p="http://schemas.openxmlformats.org/presentationml/2006/main">
  <p:tag name="MH" val="20151206165452"/>
  <p:tag name="MH_LIBRARY" val="GRAPHIC"/>
  <p:tag name="MH_ORDER" val="3"/>
  <p:tag name="MH_TYPE" val="Picture"/>
</p:tagLst>
</file>

<file path=ppt/tags/tag114.xml><?xml version="1.0" encoding="utf-8"?>
<p:tagLst xmlns:p="http://schemas.openxmlformats.org/presentationml/2006/main">
  <p:tag name="MH" val="20151206165452"/>
  <p:tag name="MH_LIBRARY" val="GRAPHIC"/>
  <p:tag name="MH_ORDER" val="3"/>
  <p:tag name="MH_TYPE" val="Other"/>
</p:tagLst>
</file>

<file path=ppt/tags/tag115.xml><?xml version="1.0" encoding="utf-8"?>
<p:tagLst xmlns:p="http://schemas.openxmlformats.org/presentationml/2006/main">
  <p:tag name="MH" val="20151206165452"/>
  <p:tag name="MH_LIBRARY" val="GRAPHIC"/>
  <p:tag name="MH_ORDER" val="1"/>
  <p:tag name="MH_TYPE" val="SubTitle"/>
</p:tagLst>
</file>

<file path=ppt/tags/tag116.xml><?xml version="1.0" encoding="utf-8"?>
<p:tagLst xmlns:p="http://schemas.openxmlformats.org/presentationml/2006/main">
  <p:tag name="MH" val="20151206165452"/>
  <p:tag name="MH_LIBRARY" val="GRAPHIC"/>
  <p:tag name="MH_ORDER" val="2"/>
  <p:tag name="MH_TYPE" val="SubTitle"/>
</p:tagLst>
</file>

<file path=ppt/tags/tag117.xml><?xml version="1.0" encoding="utf-8"?>
<p:tagLst xmlns:p="http://schemas.openxmlformats.org/presentationml/2006/main">
  <p:tag name="MH" val="20151206165452"/>
  <p:tag name="MH_LIBRARY" val="GRAPHIC"/>
  <p:tag name="MH_ORDER" val="3"/>
  <p:tag name="MH_TYPE" val="SubTitle"/>
</p:tagLst>
</file>

<file path=ppt/tags/tag118.xml><?xml version="1.0" encoding="utf-8"?>
<p:tagLst xmlns:p="http://schemas.openxmlformats.org/presentationml/2006/main">
  <p:tag name="MH" val="20151206165452"/>
  <p:tag name="MH_LIBRARY" val="GRAPHIC"/>
  <p:tag name="MH_ORDER" val="3"/>
  <p:tag name="MH_TYPE" val="Picture"/>
</p:tagLst>
</file>

<file path=ppt/tags/tag119.xml><?xml version="1.0" encoding="utf-8"?>
<p:tagLst xmlns:p="http://schemas.openxmlformats.org/presentationml/2006/main">
  <p:tag name="MH" val="20151206165452"/>
  <p:tag name="MH_LIBRARY" val="GRAPHIC"/>
  <p:tag name="MH_ORDER" val="3"/>
  <p:tag name="MH_TYPE" val="Other"/>
</p:tagLst>
</file>

<file path=ppt/tags/tag12.xml><?xml version="1.0" encoding="utf-8"?>
<p:tagLst xmlns:p="http://schemas.openxmlformats.org/presentationml/2006/main">
  <p:tag name="MH" val="20151213211949"/>
  <p:tag name="MH_LIBRARY" val="GRAPHIC"/>
  <p:tag name="MH_ORDER" val="2"/>
  <p:tag name="MH_TYPE" val="Other"/>
</p:tagLst>
</file>

<file path=ppt/tags/tag120.xml><?xml version="1.0" encoding="utf-8"?>
<p:tagLst xmlns:p="http://schemas.openxmlformats.org/presentationml/2006/main">
  <p:tag name="MH" val="20151206165452"/>
  <p:tag name="MH_LIBRARY" val="GRAPHIC"/>
  <p:tag name="MH_ORDER" val="3"/>
  <p:tag name="MH_TYPE" val="SubTitle"/>
</p:tagLst>
</file>

<file path=ppt/tags/tag121.xml><?xml version="1.0" encoding="utf-8"?>
<p:tagLst xmlns:p="http://schemas.openxmlformats.org/presentationml/2006/main">
  <p:tag name="MH" val="20160330010737"/>
  <p:tag name="MH_LIBRARY" val="GRAPHIC"/>
  <p:tag name="MH_ORDER" val="1"/>
  <p:tag name="MH_TYPE" val="Picture"/>
</p:tagLst>
</file>

<file path=ppt/tags/tag122.xml><?xml version="1.0" encoding="utf-8"?>
<p:tagLst xmlns:p="http://schemas.openxmlformats.org/presentationml/2006/main">
  <p:tag name="MH" val="20160330010737"/>
  <p:tag name="MH_LIBRARY" val="GRAPHIC"/>
  <p:tag name="MH_ORDER" val="1"/>
  <p:tag name="MH_TYPE" val="Picture"/>
</p:tagLst>
</file>

<file path=ppt/tags/tag123.xml><?xml version="1.0" encoding="utf-8"?>
<p:tagLst xmlns:p="http://schemas.openxmlformats.org/presentationml/2006/main">
  <p:tag name="MH" val="20160330010737"/>
  <p:tag name="MH_LIBRARY" val="GRAPHIC"/>
  <p:tag name="MH_ORDER" val="1"/>
  <p:tag name="MH_TYPE" val="Picture"/>
</p:tagLst>
</file>

<file path=ppt/tags/tag124.xml><?xml version="1.0" encoding="utf-8"?>
<p:tagLst xmlns:p="http://schemas.openxmlformats.org/presentationml/2006/main">
  <p:tag name="MH" val="20160330010737"/>
  <p:tag name="MH_LIBRARY" val="GRAPHIC"/>
  <p:tag name="MH_ORDER" val="1"/>
  <p:tag name="MH_TYPE" val="Picture"/>
</p:tagLst>
</file>

<file path=ppt/tags/tag125.xml><?xml version="1.0" encoding="utf-8"?>
<p:tagLst xmlns:p="http://schemas.openxmlformats.org/presentationml/2006/main">
  <p:tag name="MH" val="20151104225405"/>
  <p:tag name="MH_LIBRARY" val="GRAPHIC"/>
  <p:tag name="MH_ORDER" val="1"/>
  <p:tag name="MH_TYPE" val="Text"/>
</p:tagLst>
</file>

<file path=ppt/tags/tag126.xml><?xml version="1.0" encoding="utf-8"?>
<p:tagLst xmlns:p="http://schemas.openxmlformats.org/presentationml/2006/main">
  <p:tag name="MH" val="20150910221351"/>
  <p:tag name="MH_LIBRARY" val="GRAPHIC"/>
  <p:tag name="MH_ORDER" val="1"/>
  <p:tag name="MH_TYPE" val="Picture"/>
</p:tagLst>
</file>

<file path=ppt/tags/tag127.xml><?xml version="1.0" encoding="utf-8"?>
<p:tagLst xmlns:p="http://schemas.openxmlformats.org/presentationml/2006/main">
  <p:tag name="MH" val="20150910221351"/>
  <p:tag name="MH_LIBRARY" val="GRAPHIC"/>
  <p:tag name="MH_ORDER" val="1"/>
  <p:tag name="MH_TYPE" val="Other"/>
</p:tagLst>
</file>

<file path=ppt/tags/tag128.xml><?xml version="1.0" encoding="utf-8"?>
<p:tagLst xmlns:p="http://schemas.openxmlformats.org/presentationml/2006/main">
  <p:tag name="MH" val="20150910221351"/>
  <p:tag name="MH_LIBRARY" val="GRAPHIC"/>
  <p:tag name="MH_ORDER" val="2"/>
  <p:tag name="MH_TYPE" val="Picture"/>
</p:tagLst>
</file>

<file path=ppt/tags/tag129.xml><?xml version="1.0" encoding="utf-8"?>
<p:tagLst xmlns:p="http://schemas.openxmlformats.org/presentationml/2006/main">
  <p:tag name="MH" val="20150910221351"/>
  <p:tag name="MH_LIBRARY" val="GRAPHIC"/>
  <p:tag name="MH_ORDER" val="2"/>
  <p:tag name="MH_TYPE" val="Other"/>
</p:tagLst>
</file>

<file path=ppt/tags/tag13.xml><?xml version="1.0" encoding="utf-8"?>
<p:tagLst xmlns:p="http://schemas.openxmlformats.org/presentationml/2006/main">
  <p:tag name="MH" val="20151213211949"/>
  <p:tag name="MH_LIBRARY" val="GRAPHIC"/>
  <p:tag name="MH_ORDER" val="3"/>
  <p:tag name="MH_TYPE" val="Other"/>
</p:tagLst>
</file>

<file path=ppt/tags/tag130.xml><?xml version="1.0" encoding="utf-8"?>
<p:tagLst xmlns:p="http://schemas.openxmlformats.org/presentationml/2006/main">
  <p:tag name="MH" val="20150910221351"/>
  <p:tag name="MH_LIBRARY" val="GRAPHIC"/>
  <p:tag name="MH_ORDER" val="3"/>
  <p:tag name="MH_TYPE" val="Picture"/>
</p:tagLst>
</file>

<file path=ppt/tags/tag131.xml><?xml version="1.0" encoding="utf-8"?>
<p:tagLst xmlns:p="http://schemas.openxmlformats.org/presentationml/2006/main">
  <p:tag name="MH" val="20150910221351"/>
  <p:tag name="MH_LIBRARY" val="GRAPHIC"/>
  <p:tag name="MH_ORDER" val="3"/>
  <p:tag name="MH_TYPE" val="Other"/>
</p:tagLst>
</file>

<file path=ppt/tags/tag132.xml><?xml version="1.0" encoding="utf-8"?>
<p:tagLst xmlns:p="http://schemas.openxmlformats.org/presentationml/2006/main">
  <p:tag name="MH" val="20150910221351"/>
  <p:tag name="MH_LIBRARY" val="GRAPHIC"/>
  <p:tag name="MH_ORDER" val="3"/>
  <p:tag name="MH_TYPE" val="Picture"/>
</p:tagLst>
</file>

<file path=ppt/tags/tag133.xml><?xml version="1.0" encoding="utf-8"?>
<p:tagLst xmlns:p="http://schemas.openxmlformats.org/presentationml/2006/main">
  <p:tag name="MH" val="20150910221351"/>
  <p:tag name="MH_LIBRARY" val="GRAPHIC"/>
  <p:tag name="MH_ORDER" val="3"/>
  <p:tag name="MH_TYPE" val="Other"/>
</p:tagLst>
</file>

<file path=ppt/tags/tag134.xml><?xml version="1.0" encoding="utf-8"?>
<p:tagLst xmlns:p="http://schemas.openxmlformats.org/presentationml/2006/main">
  <p:tag name="MH" val="20151206171225"/>
  <p:tag name="MH_LIBRARY" val="GRAPHIC"/>
  <p:tag name="MH_ORDER" val="1"/>
  <p:tag name="MH_TYPE" val="Picture"/>
</p:tagLst>
</file>

<file path=ppt/tags/tag135.xml><?xml version="1.0" encoding="utf-8"?>
<p:tagLst xmlns:p="http://schemas.openxmlformats.org/presentationml/2006/main">
  <p:tag name="MH" val="20151206171225"/>
  <p:tag name="MH_LIBRARY" val="GRAPHIC"/>
  <p:tag name="MH_ORDER" val="2"/>
  <p:tag name="MH_TYPE" val="Picture"/>
</p:tagLst>
</file>

<file path=ppt/tags/tag136.xml><?xml version="1.0" encoding="utf-8"?>
<p:tagLst xmlns:p="http://schemas.openxmlformats.org/presentationml/2006/main">
  <p:tag name="MH" val="20151206171225"/>
  <p:tag name="MH_LIBRARY" val="GRAPHIC"/>
  <p:tag name="MH_ORDER" val="3"/>
  <p:tag name="MH_TYPE" val="Other"/>
</p:tagLst>
</file>

<file path=ppt/tags/tag137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</p:tagLst>
</file>

<file path=ppt/tags/tag14.xml><?xml version="1.0" encoding="utf-8"?>
<p:tagLst xmlns:p="http://schemas.openxmlformats.org/presentationml/2006/main">
  <p:tag name="MH" val="20151213211949"/>
  <p:tag name="MH_LIBRARY" val="GRAPHIC"/>
  <p:tag name="MH_ORDER" val="3"/>
  <p:tag name="MH_TYPE" val="SubTitle"/>
</p:tagLst>
</file>

<file path=ppt/tags/tag15.xml><?xml version="1.0" encoding="utf-8"?>
<p:tagLst xmlns:p="http://schemas.openxmlformats.org/presentationml/2006/main">
  <p:tag name="MH" val="20151213211949"/>
  <p:tag name="MH_LIBRARY" val="GRAPHIC"/>
  <p:tag name="MH_ORDER" val="4"/>
  <p:tag name="MH_TYPE" val="Other"/>
</p:tagLst>
</file>

<file path=ppt/tags/tag16.xml><?xml version="1.0" encoding="utf-8"?>
<p:tagLst xmlns:p="http://schemas.openxmlformats.org/presentationml/2006/main">
  <p:tag name="MH" val="20151213211949"/>
  <p:tag name="MH_LIBRARY" val="GRAPHIC"/>
  <p:tag name="MH_ORDER" val="3"/>
  <p:tag name="MH_TYPE" val="Other"/>
</p:tagLst>
</file>

<file path=ppt/tags/tag17.xml><?xml version="1.0" encoding="utf-8"?>
<p:tagLst xmlns:p="http://schemas.openxmlformats.org/presentationml/2006/main">
  <p:tag name="MH" val="20151213211949"/>
  <p:tag name="MH_LIBRARY" val="GRAPHIC"/>
  <p:tag name="MH_ORDER" val="3"/>
  <p:tag name="MH_TYPE" val="SubTitle"/>
</p:tagLst>
</file>

<file path=ppt/tags/tag18.xml><?xml version="1.0" encoding="utf-8"?>
<p:tagLst xmlns:p="http://schemas.openxmlformats.org/presentationml/2006/main">
  <p:tag name="MH" val="20151213211949"/>
  <p:tag name="MH_LIBRARY" val="GRAPHIC"/>
  <p:tag name="MH_ORDER" val="4"/>
  <p:tag name="MH_TYPE" val="Other"/>
</p:tagLst>
</file>

<file path=ppt/tags/tag19.xml><?xml version="1.0" encoding="utf-8"?>
<p:tagLst xmlns:p="http://schemas.openxmlformats.org/presentationml/2006/main">
  <p:tag name="MH" val="20151213211949"/>
  <p:tag name="MH_LIBRARY" val="GRAPHIC"/>
  <p:tag name="MH_ORDER" val="1"/>
  <p:tag name="MH_TYPE" val="Other"/>
</p:tagLst>
</file>

<file path=ppt/tags/tag2.xml><?xml version="1.0" encoding="utf-8"?>
<p:tagLst xmlns:p="http://schemas.openxmlformats.org/presentationml/2006/main">
  <p:tag name="MH" val="20160308234043"/>
  <p:tag name="MH_LIBRARY" val="GRAPHIC"/>
  <p:tag name="MH_ORDER" val="1"/>
  <p:tag name="MH_TYPE" val="SubTitle"/>
</p:tagLst>
</file>

<file path=ppt/tags/tag20.xml><?xml version="1.0" encoding="utf-8"?>
<p:tagLst xmlns:p="http://schemas.openxmlformats.org/presentationml/2006/main">
  <p:tag name="MH" val="20151213211949"/>
  <p:tag name="MH_LIBRARY" val="GRAPHIC"/>
  <p:tag name="MH_ORDER" val="1"/>
  <p:tag name="MH_TYPE" val="SubTitle"/>
</p:tagLst>
</file>

<file path=ppt/tags/tag21.xml><?xml version="1.0" encoding="utf-8"?>
<p:tagLst xmlns:p="http://schemas.openxmlformats.org/presentationml/2006/main">
  <p:tag name="MH" val="20151213211949"/>
  <p:tag name="MH_LIBRARY" val="GRAPHIC"/>
  <p:tag name="MH_ORDER" val="2"/>
  <p:tag name="MH_TYPE" val="Other"/>
</p:tagLst>
</file>

<file path=ppt/tags/tag22.xml><?xml version="1.0" encoding="utf-8"?>
<p:tagLst xmlns:p="http://schemas.openxmlformats.org/presentationml/2006/main">
  <p:tag name="MH" val="20151213211949"/>
  <p:tag name="MH_LIBRARY" val="GRAPHIC"/>
  <p:tag name="MH_ORDER" val="3"/>
  <p:tag name="MH_TYPE" val="Other"/>
</p:tagLst>
</file>

<file path=ppt/tags/tag23.xml><?xml version="1.0" encoding="utf-8"?>
<p:tagLst xmlns:p="http://schemas.openxmlformats.org/presentationml/2006/main">
  <p:tag name="MH" val="20151213211949"/>
  <p:tag name="MH_LIBRARY" val="GRAPHIC"/>
  <p:tag name="MH_ORDER" val="3"/>
  <p:tag name="MH_TYPE" val="SubTitle"/>
</p:tagLst>
</file>

<file path=ppt/tags/tag24.xml><?xml version="1.0" encoding="utf-8"?>
<p:tagLst xmlns:p="http://schemas.openxmlformats.org/presentationml/2006/main">
  <p:tag name="MH" val="20151213211949"/>
  <p:tag name="MH_LIBRARY" val="GRAPHIC"/>
  <p:tag name="MH_ORDER" val="4"/>
  <p:tag name="MH_TYPE" val="Other"/>
</p:tagLst>
</file>

<file path=ppt/tags/tag25.xml><?xml version="1.0" encoding="utf-8"?>
<p:tagLst xmlns:p="http://schemas.openxmlformats.org/presentationml/2006/main">
  <p:tag name="MH" val="20151213211949"/>
  <p:tag name="MH_LIBRARY" val="GRAPHIC"/>
  <p:tag name="MH_ORDER" val="3"/>
  <p:tag name="MH_TYPE" val="Other"/>
</p:tagLst>
</file>

<file path=ppt/tags/tag26.xml><?xml version="1.0" encoding="utf-8"?>
<p:tagLst xmlns:p="http://schemas.openxmlformats.org/presentationml/2006/main">
  <p:tag name="MH" val="20151213211949"/>
  <p:tag name="MH_LIBRARY" val="GRAPHIC"/>
  <p:tag name="MH_ORDER" val="3"/>
  <p:tag name="MH_TYPE" val="SubTitle"/>
</p:tagLst>
</file>

<file path=ppt/tags/tag27.xml><?xml version="1.0" encoding="utf-8"?>
<p:tagLst xmlns:p="http://schemas.openxmlformats.org/presentationml/2006/main">
  <p:tag name="MH" val="20151213211949"/>
  <p:tag name="MH_LIBRARY" val="GRAPHIC"/>
  <p:tag name="MH_ORDER" val="4"/>
  <p:tag name="MH_TYPE" val="Other"/>
</p:tagLst>
</file>

<file path=ppt/tags/tag28.xml><?xml version="1.0" encoding="utf-8"?>
<p:tagLst xmlns:p="http://schemas.openxmlformats.org/presentationml/2006/main">
  <p:tag name="MH" val="20151104225548"/>
  <p:tag name="MH_LIBRARY" val="GRAPHIC"/>
  <p:tag name="MH_ORDER" val="1"/>
  <p:tag name="MH_TYPE" val="Other"/>
</p:tagLst>
</file>

<file path=ppt/tags/tag29.xml><?xml version="1.0" encoding="utf-8"?>
<p:tagLst xmlns:p="http://schemas.openxmlformats.org/presentationml/2006/main">
  <p:tag name="MH" val="20151104225548"/>
  <p:tag name="MH_LIBRARY" val="GRAPHIC"/>
  <p:tag name="MH_ORDER" val="3"/>
  <p:tag name="MH_TYPE" val="SubTitle"/>
</p:tagLst>
</file>

<file path=ppt/tags/tag3.xml><?xml version="1.0" encoding="utf-8"?>
<p:tagLst xmlns:p="http://schemas.openxmlformats.org/presentationml/2006/main">
  <p:tag name="MH" val="20160308234043"/>
  <p:tag name="MH_LIBRARY" val="GRAPHIC"/>
  <p:tag name="MH_ORDER" val="2"/>
  <p:tag name="MH_TYPE" val="SubTitle"/>
</p:tagLst>
</file>

<file path=ppt/tags/tag30.xml><?xml version="1.0" encoding="utf-8"?>
<p:tagLst xmlns:p="http://schemas.openxmlformats.org/presentationml/2006/main">
  <p:tag name="MH" val="20151104225548"/>
  <p:tag name="MH_LIBRARY" val="GRAPHIC"/>
  <p:tag name="MH_ORDER" val="1"/>
  <p:tag name="MH_TYPE" val="SubTitle"/>
</p:tagLst>
</file>

<file path=ppt/tags/tag31.xml><?xml version="1.0" encoding="utf-8"?>
<p:tagLst xmlns:p="http://schemas.openxmlformats.org/presentationml/2006/main">
  <p:tag name="MH" val="20151104225548"/>
  <p:tag name="MH_LIBRARY" val="GRAPHIC"/>
  <p:tag name="MH_ORDER" val="2"/>
  <p:tag name="MH_TYPE" val="SubTitle"/>
</p:tagLst>
</file>

<file path=ppt/tags/tag32.xml><?xml version="1.0" encoding="utf-8"?>
<p:tagLst xmlns:p="http://schemas.openxmlformats.org/presentationml/2006/main">
  <p:tag name="MH" val="20151104225548"/>
  <p:tag name="MH_LIBRARY" val="GRAPHIC"/>
  <p:tag name="MH_ORDER" val="2"/>
  <p:tag name="MH_TYPE" val="Other"/>
</p:tagLst>
</file>

<file path=ppt/tags/tag33.xml><?xml version="1.0" encoding="utf-8"?>
<p:tagLst xmlns:p="http://schemas.openxmlformats.org/presentationml/2006/main">
  <p:tag name="MH" val="20151104225548"/>
  <p:tag name="MH_LIBRARY" val="GRAPHIC"/>
  <p:tag name="MH_ORDER" val="3"/>
  <p:tag name="MH_TYPE" val="Other"/>
</p:tagLst>
</file>

<file path=ppt/tags/tag34.xml><?xml version="1.0" encoding="utf-8"?>
<p:tagLst xmlns:p="http://schemas.openxmlformats.org/presentationml/2006/main">
  <p:tag name="MH" val="20151104225548"/>
  <p:tag name="MH_LIBRARY" val="GRAPHIC"/>
  <p:tag name="MH_ORDER" val="4"/>
  <p:tag name="MH_TYPE" val="Other"/>
</p:tagLst>
</file>

<file path=ppt/tags/tag35.xml><?xml version="1.0" encoding="utf-8"?>
<p:tagLst xmlns:p="http://schemas.openxmlformats.org/presentationml/2006/main">
  <p:tag name="MH" val="20151104225548"/>
  <p:tag name="MH_LIBRARY" val="GRAPHIC"/>
  <p:tag name="MH_ORDER" val="5"/>
  <p:tag name="MH_TYPE" val="Other"/>
</p:tagLst>
</file>

<file path=ppt/tags/tag36.xml><?xml version="1.0" encoding="utf-8"?>
<p:tagLst xmlns:p="http://schemas.openxmlformats.org/presentationml/2006/main">
  <p:tag name="MH" val="20151104225548"/>
  <p:tag name="MH_LIBRARY" val="GRAPHIC"/>
  <p:tag name="MH_ORDER" val="6"/>
  <p:tag name="MH_TYPE" val="Other"/>
</p:tagLst>
</file>

<file path=ppt/tags/tag37.xml><?xml version="1.0" encoding="utf-8"?>
<p:tagLst xmlns:p="http://schemas.openxmlformats.org/presentationml/2006/main">
  <p:tag name="MH" val="20151104225548"/>
  <p:tag name="MH_LIBRARY" val="GRAPHIC"/>
  <p:tag name="MH_ORDER" val="5"/>
  <p:tag name="MH_TYPE" val="SubTitle"/>
</p:tagLst>
</file>

<file path=ppt/tags/tag38.xml><?xml version="1.0" encoding="utf-8"?>
<p:tagLst xmlns:p="http://schemas.openxmlformats.org/presentationml/2006/main">
  <p:tag name="MH" val="20151104225548"/>
  <p:tag name="MH_LIBRARY" val="GRAPHIC"/>
  <p:tag name="MH_ORDER" val="8"/>
  <p:tag name="MH_TYPE" val="Other"/>
</p:tagLst>
</file>

<file path=ppt/tags/tag39.xml><?xml version="1.0" encoding="utf-8"?>
<p:tagLst xmlns:p="http://schemas.openxmlformats.org/presentationml/2006/main">
  <p:tag name="MH" val="20151104225548"/>
  <p:tag name="MH_LIBRARY" val="GRAPHIC"/>
  <p:tag name="MH_ORDER" val="9"/>
  <p:tag name="MH_TYPE" val="Other"/>
</p:tagLst>
</file>

<file path=ppt/tags/tag4.xml><?xml version="1.0" encoding="utf-8"?>
<p:tagLst xmlns:p="http://schemas.openxmlformats.org/presentationml/2006/main">
  <p:tag name="MH" val="20160314001953"/>
  <p:tag name="MH_LIBRARY" val="GRAPHIC"/>
  <p:tag name="MH_ORDER" val="1"/>
  <p:tag name="MH_TYPE" val="Other"/>
</p:tagLst>
</file>

<file path=ppt/tags/tag40.xml><?xml version="1.0" encoding="utf-8"?>
<p:tagLst xmlns:p="http://schemas.openxmlformats.org/presentationml/2006/main">
  <p:tag name="MH" val="20151104225548"/>
  <p:tag name="MH_LIBRARY" val="GRAPHIC"/>
  <p:tag name="MH_ORDER" val="10"/>
  <p:tag name="MH_TYPE" val="Other"/>
</p:tagLst>
</file>

<file path=ppt/tags/tag41.xml><?xml version="1.0" encoding="utf-8"?>
<p:tagLst xmlns:p="http://schemas.openxmlformats.org/presentationml/2006/main">
  <p:tag name="MH" val="20151104225548"/>
  <p:tag name="MH_LIBRARY" val="GRAPHIC"/>
  <p:tag name="MH_ORDER" val="11"/>
  <p:tag name="MH_TYPE" val="Other"/>
</p:tagLst>
</file>

<file path=ppt/tags/tag42.xml><?xml version="1.0" encoding="utf-8"?>
<p:tagLst xmlns:p="http://schemas.openxmlformats.org/presentationml/2006/main">
  <p:tag name="MH" val="20151104225548"/>
  <p:tag name="MH_LIBRARY" val="GRAPHIC"/>
  <p:tag name="MH_ORDER" val="12"/>
  <p:tag name="MH_TYPE" val="Other"/>
</p:tagLst>
</file>

<file path=ppt/tags/tag43.xml><?xml version="1.0" encoding="utf-8"?>
<p:tagLst xmlns:p="http://schemas.openxmlformats.org/presentationml/2006/main">
  <p:tag name="MH" val="20151104225548"/>
  <p:tag name="MH_LIBRARY" val="GRAPHIC"/>
  <p:tag name="MH_ORDER" val="13"/>
  <p:tag name="MH_TYPE" val="Other"/>
</p:tagLst>
</file>

<file path=ppt/tags/tag44.xml><?xml version="1.0" encoding="utf-8"?>
<p:tagLst xmlns:p="http://schemas.openxmlformats.org/presentationml/2006/main">
  <p:tag name="MH" val="20151104225548"/>
  <p:tag name="MH_LIBRARY" val="GRAPHIC"/>
  <p:tag name="MH_ORDER" val="14"/>
  <p:tag name="MH_TYPE" val="Other"/>
</p:tagLst>
</file>

<file path=ppt/tags/tag45.xml><?xml version="1.0" encoding="utf-8"?>
<p:tagLst xmlns:p="http://schemas.openxmlformats.org/presentationml/2006/main">
  <p:tag name="MH" val="20151104225548"/>
  <p:tag name="MH_LIBRARY" val="GRAPHIC"/>
  <p:tag name="MH_ORDER" val="15"/>
  <p:tag name="MH_TYPE" val="Other"/>
</p:tagLst>
</file>

<file path=ppt/tags/tag46.xml><?xml version="1.0" encoding="utf-8"?>
<p:tagLst xmlns:p="http://schemas.openxmlformats.org/presentationml/2006/main">
  <p:tag name="MH" val="20151104225548"/>
  <p:tag name="MH_LIBRARY" val="GRAPHIC"/>
  <p:tag name="MH_ORDER" val="4"/>
  <p:tag name="MH_TYPE" val="SubTitle"/>
</p:tagLst>
</file>

<file path=ppt/tags/tag47.xml><?xml version="1.0" encoding="utf-8"?>
<p:tagLst xmlns:p="http://schemas.openxmlformats.org/presentationml/2006/main">
  <p:tag name="MH" val="20151104225548"/>
  <p:tag name="MH_LIBRARY" val="GRAPHIC"/>
  <p:tag name="MH_ORDER" val="16"/>
  <p:tag name="MH_TYPE" val="Other"/>
</p:tagLst>
</file>

<file path=ppt/tags/tag48.xml><?xml version="1.0" encoding="utf-8"?>
<p:tagLst xmlns:p="http://schemas.openxmlformats.org/presentationml/2006/main">
  <p:tag name="MH" val="20151213211402"/>
  <p:tag name="MH_LIBRARY" val="GRAPHIC"/>
  <p:tag name="MH_ORDER" val="1"/>
  <p:tag name="MH_TYPE" val="Picture"/>
</p:tagLst>
</file>

<file path=ppt/tags/tag49.xml><?xml version="1.0" encoding="utf-8"?>
<p:tagLst xmlns:p="http://schemas.openxmlformats.org/presentationml/2006/main">
  <p:tag name="MH" val="20151213211402"/>
  <p:tag name="MH_LIBRARY" val="GRAPHIC"/>
  <p:tag name="MH_ORDER" val="1"/>
  <p:tag name="MH_TYPE" val="Other"/>
</p:tagLst>
</file>

<file path=ppt/tags/tag5.xml><?xml version="1.0" encoding="utf-8"?>
<p:tagLst xmlns:p="http://schemas.openxmlformats.org/presentationml/2006/main">
  <p:tag name="MH" val="20160314001953"/>
  <p:tag name="MH_LIBRARY" val="GRAPHIC"/>
  <p:tag name="MH_ORDER" val="2"/>
  <p:tag name="MH_TYPE" val="Picture"/>
</p:tagLst>
</file>

<file path=ppt/tags/tag50.xml><?xml version="1.0" encoding="utf-8"?>
<p:tagLst xmlns:p="http://schemas.openxmlformats.org/presentationml/2006/main">
  <p:tag name="MH" val="20160410203747"/>
  <p:tag name="MH_LIBRARY" val="GRAPHIC"/>
  <p:tag name="MH_ORDER" val="2"/>
  <p:tag name="MH_TYPE" val="Picture"/>
</p:tagLst>
</file>

<file path=ppt/tags/tag51.xml><?xml version="1.0" encoding="utf-8"?>
<p:tagLst xmlns:p="http://schemas.openxmlformats.org/presentationml/2006/main">
  <p:tag name="MH" val="20160410203747"/>
  <p:tag name="MH_LIBRARY" val="GRAPHIC"/>
  <p:tag name="MH_ORDER" val="1"/>
  <p:tag name="MH_TYPE" val="Picture"/>
</p:tagLst>
</file>

<file path=ppt/tags/tag52.xml><?xml version="1.0" encoding="utf-8"?>
<p:tagLst xmlns:p="http://schemas.openxmlformats.org/presentationml/2006/main">
  <p:tag name="MH" val="20160410203747"/>
  <p:tag name="MH_LIBRARY" val="GRAPHIC"/>
  <p:tag name="MH_ORDER" val="3"/>
  <p:tag name="MH_TYPE" val="Picture"/>
</p:tagLst>
</file>

<file path=ppt/tags/tag53.xml><?xml version="1.0" encoding="utf-8"?>
<p:tagLst xmlns:p="http://schemas.openxmlformats.org/presentationml/2006/main">
  <p:tag name="MH" val="20160410203747"/>
  <p:tag name="MH_LIBRARY" val="GRAPHIC"/>
  <p:tag name="MH_ORDER" val="2"/>
  <p:tag name="MH_TYPE" val="Other"/>
</p:tagLst>
</file>

<file path=ppt/tags/tag54.xml><?xml version="1.0" encoding="utf-8"?>
<p:tagLst xmlns:p="http://schemas.openxmlformats.org/presentationml/2006/main">
  <p:tag name="MH" val="20160410203747"/>
  <p:tag name="MH_LIBRARY" val="GRAPHIC"/>
  <p:tag name="MH_ORDER" val="3"/>
  <p:tag name="MH_TYPE" val="Other"/>
</p:tagLst>
</file>

<file path=ppt/tags/tag55.xml><?xml version="1.0" encoding="utf-8"?>
<p:tagLst xmlns:p="http://schemas.openxmlformats.org/presentationml/2006/main">
  <p:tag name="MH" val="20160410203747"/>
  <p:tag name="MH_LIBRARY" val="GRAPHIC"/>
  <p:tag name="MH_ORDER" val="4"/>
  <p:tag name="MH_TYPE" val="Picture"/>
</p:tagLst>
</file>

<file path=ppt/tags/tag56.xml><?xml version="1.0" encoding="utf-8"?>
<p:tagLst xmlns:p="http://schemas.openxmlformats.org/presentationml/2006/main">
  <p:tag name="MH" val="20160410203747"/>
  <p:tag name="MH_LIBRARY" val="GRAPHIC"/>
  <p:tag name="MH_ORDER" val="1"/>
  <p:tag name="MH_TYPE" val="Other"/>
</p:tagLst>
</file>

<file path=ppt/tags/tag57.xml><?xml version="1.0" encoding="utf-8"?>
<p:tagLst xmlns:p="http://schemas.openxmlformats.org/presentationml/2006/main">
  <p:tag name="MH" val="20160410203652"/>
  <p:tag name="MH_LIBRARY" val="GRAPHIC"/>
  <p:tag name="MH_ORDER" val="2"/>
  <p:tag name="MH_TYPE" val="Other"/>
</p:tagLst>
</file>

<file path=ppt/tags/tag58.xml><?xml version="1.0" encoding="utf-8"?>
<p:tagLst xmlns:p="http://schemas.openxmlformats.org/presentationml/2006/main">
  <p:tag name="MH" val="20160410203652"/>
  <p:tag name="MH_LIBRARY" val="GRAPHIC"/>
  <p:tag name="MH_ORDER" val="1"/>
  <p:tag name="MH_TYPE" val="Other"/>
</p:tagLst>
</file>

<file path=ppt/tags/tag59.xml><?xml version="1.0" encoding="utf-8"?>
<p:tagLst xmlns:p="http://schemas.openxmlformats.org/presentationml/2006/main">
  <p:tag name="MH" val="20160410203652"/>
  <p:tag name="MH_LIBRARY" val="GRAPHIC"/>
  <p:tag name="MH_ORDER" val="2"/>
  <p:tag name="MH_TYPE" val="Other"/>
</p:tagLst>
</file>

<file path=ppt/tags/tag6.xml><?xml version="1.0" encoding="utf-8"?>
<p:tagLst xmlns:p="http://schemas.openxmlformats.org/presentationml/2006/main">
  <p:tag name="MH" val="20160314001953"/>
  <p:tag name="MH_LIBRARY" val="GRAPHIC"/>
  <p:tag name="MH_ORDER" val="3"/>
  <p:tag name="MH_TYPE" val="Picture"/>
</p:tagLst>
</file>

<file path=ppt/tags/tag60.xml><?xml version="1.0" encoding="utf-8"?>
<p:tagLst xmlns:p="http://schemas.openxmlformats.org/presentationml/2006/main">
  <p:tag name="MH" val="20160410203652"/>
  <p:tag name="MH_LIBRARY" val="GRAPHIC"/>
  <p:tag name="MH_ORDER" val="1"/>
  <p:tag name="MH_TYPE" val="Picture"/>
</p:tagLst>
</file>

<file path=ppt/tags/tag61.xml><?xml version="1.0" encoding="utf-8"?>
<p:tagLst xmlns:p="http://schemas.openxmlformats.org/presentationml/2006/main">
  <p:tag name="MH" val="20160410203652"/>
  <p:tag name="MH_LIBRARY" val="GRAPHIC"/>
  <p:tag name="MH_ORDER" val="2"/>
  <p:tag name="MH_TYPE" val="Other"/>
</p:tagLst>
</file>

<file path=ppt/tags/tag62.xml><?xml version="1.0" encoding="utf-8"?>
<p:tagLst xmlns:p="http://schemas.openxmlformats.org/presentationml/2006/main">
  <p:tag name="MH" val="20151213211949"/>
  <p:tag name="MH_LIBRARY" val="GRAPHIC"/>
  <p:tag name="MH_ORDER" val="1"/>
  <p:tag name="MH_TYPE" val="Other"/>
</p:tagLst>
</file>

<file path=ppt/tags/tag63.xml><?xml version="1.0" encoding="utf-8"?>
<p:tagLst xmlns:p="http://schemas.openxmlformats.org/presentationml/2006/main">
  <p:tag name="MH" val="20151213211949"/>
  <p:tag name="MH_LIBRARY" val="GRAPHIC"/>
  <p:tag name="MH_ORDER" val="1"/>
  <p:tag name="MH_TYPE" val="SubTitle"/>
</p:tagLst>
</file>

<file path=ppt/tags/tag64.xml><?xml version="1.0" encoding="utf-8"?>
<p:tagLst xmlns:p="http://schemas.openxmlformats.org/presentationml/2006/main">
  <p:tag name="MH" val="20151213211949"/>
  <p:tag name="MH_LIBRARY" val="GRAPHIC"/>
  <p:tag name="MH_ORDER" val="2"/>
  <p:tag name="MH_TYPE" val="Other"/>
</p:tagLst>
</file>

<file path=ppt/tags/tag65.xml><?xml version="1.0" encoding="utf-8"?>
<p:tagLst xmlns:p="http://schemas.openxmlformats.org/presentationml/2006/main">
  <p:tag name="MH" val="20151213211949"/>
  <p:tag name="MH_LIBRARY" val="GRAPHIC"/>
  <p:tag name="MH_ORDER" val="3"/>
  <p:tag name="MH_TYPE" val="Other"/>
</p:tagLst>
</file>

<file path=ppt/tags/tag66.xml><?xml version="1.0" encoding="utf-8"?>
<p:tagLst xmlns:p="http://schemas.openxmlformats.org/presentationml/2006/main">
  <p:tag name="MH" val="20151213211949"/>
  <p:tag name="MH_LIBRARY" val="GRAPHIC"/>
  <p:tag name="MH_ORDER" val="3"/>
  <p:tag name="MH_TYPE" val="SubTitle"/>
</p:tagLst>
</file>

<file path=ppt/tags/tag67.xml><?xml version="1.0" encoding="utf-8"?>
<p:tagLst xmlns:p="http://schemas.openxmlformats.org/presentationml/2006/main">
  <p:tag name="MH" val="20151213211949"/>
  <p:tag name="MH_LIBRARY" val="GRAPHIC"/>
  <p:tag name="MH_ORDER" val="4"/>
  <p:tag name="MH_TYPE" val="Other"/>
</p:tagLst>
</file>

<file path=ppt/tags/tag68.xml><?xml version="1.0" encoding="utf-8"?>
<p:tagLst xmlns:p="http://schemas.openxmlformats.org/presentationml/2006/main">
  <p:tag name="MH" val="20151213211949"/>
  <p:tag name="MH_LIBRARY" val="GRAPHIC"/>
  <p:tag name="MH_ORDER" val="3"/>
  <p:tag name="MH_TYPE" val="Other"/>
</p:tagLst>
</file>

<file path=ppt/tags/tag69.xml><?xml version="1.0" encoding="utf-8"?>
<p:tagLst xmlns:p="http://schemas.openxmlformats.org/presentationml/2006/main">
  <p:tag name="MH" val="20151213211949"/>
  <p:tag name="MH_LIBRARY" val="GRAPHIC"/>
  <p:tag name="MH_ORDER" val="3"/>
  <p:tag name="MH_TYPE" val="SubTitle"/>
</p:tagLst>
</file>

<file path=ppt/tags/tag7.xml><?xml version="1.0" encoding="utf-8"?>
<p:tagLst xmlns:p="http://schemas.openxmlformats.org/presentationml/2006/main">
  <p:tag name="MH" val="20160314001953"/>
  <p:tag name="MH_LIBRARY" val="GRAPHIC"/>
  <p:tag name="MH_ORDER" val="4"/>
  <p:tag name="MH_TYPE" val="Picture"/>
</p:tagLst>
</file>

<file path=ppt/tags/tag70.xml><?xml version="1.0" encoding="utf-8"?>
<p:tagLst xmlns:p="http://schemas.openxmlformats.org/presentationml/2006/main">
  <p:tag name="MH" val="20151213211949"/>
  <p:tag name="MH_LIBRARY" val="GRAPHIC"/>
  <p:tag name="MH_ORDER" val="4"/>
  <p:tag name="MH_TYPE" val="Other"/>
</p:tagLst>
</file>

<file path=ppt/tags/tag71.xml><?xml version="1.0" encoding="utf-8"?>
<p:tagLst xmlns:p="http://schemas.openxmlformats.org/presentationml/2006/main">
  <p:tag name="MH" val="20151213211949"/>
  <p:tag name="MH_LIBRARY" val="GRAPHIC"/>
  <p:tag name="MH_ORDER" val="1"/>
  <p:tag name="MH_TYPE" val="Other"/>
</p:tagLst>
</file>

<file path=ppt/tags/tag72.xml><?xml version="1.0" encoding="utf-8"?>
<p:tagLst xmlns:p="http://schemas.openxmlformats.org/presentationml/2006/main">
  <p:tag name="MH" val="20151213211949"/>
  <p:tag name="MH_LIBRARY" val="GRAPHIC"/>
  <p:tag name="MH_ORDER" val="1"/>
  <p:tag name="MH_TYPE" val="SubTitle"/>
</p:tagLst>
</file>

<file path=ppt/tags/tag73.xml><?xml version="1.0" encoding="utf-8"?>
<p:tagLst xmlns:p="http://schemas.openxmlformats.org/presentationml/2006/main">
  <p:tag name="MH" val="20151213211949"/>
  <p:tag name="MH_LIBRARY" val="GRAPHIC"/>
  <p:tag name="MH_ORDER" val="2"/>
  <p:tag name="MH_TYPE" val="Other"/>
</p:tagLst>
</file>

<file path=ppt/tags/tag74.xml><?xml version="1.0" encoding="utf-8"?>
<p:tagLst xmlns:p="http://schemas.openxmlformats.org/presentationml/2006/main">
  <p:tag name="MH" val="20151213211949"/>
  <p:tag name="MH_LIBRARY" val="GRAPHIC"/>
  <p:tag name="MH_ORDER" val="3"/>
  <p:tag name="MH_TYPE" val="Other"/>
</p:tagLst>
</file>

<file path=ppt/tags/tag75.xml><?xml version="1.0" encoding="utf-8"?>
<p:tagLst xmlns:p="http://schemas.openxmlformats.org/presentationml/2006/main">
  <p:tag name="MH" val="20151213211949"/>
  <p:tag name="MH_LIBRARY" val="GRAPHIC"/>
  <p:tag name="MH_ORDER" val="3"/>
  <p:tag name="MH_TYPE" val="SubTitle"/>
</p:tagLst>
</file>

<file path=ppt/tags/tag76.xml><?xml version="1.0" encoding="utf-8"?>
<p:tagLst xmlns:p="http://schemas.openxmlformats.org/presentationml/2006/main">
  <p:tag name="MH" val="20151213211949"/>
  <p:tag name="MH_LIBRARY" val="GRAPHIC"/>
  <p:tag name="MH_ORDER" val="4"/>
  <p:tag name="MH_TYPE" val="Other"/>
</p:tagLst>
</file>

<file path=ppt/tags/tag77.xml><?xml version="1.0" encoding="utf-8"?>
<p:tagLst xmlns:p="http://schemas.openxmlformats.org/presentationml/2006/main">
  <p:tag name="MH" val="20151213211949"/>
  <p:tag name="MH_LIBRARY" val="GRAPHIC"/>
  <p:tag name="MH_ORDER" val="3"/>
  <p:tag name="MH_TYPE" val="Other"/>
</p:tagLst>
</file>

<file path=ppt/tags/tag78.xml><?xml version="1.0" encoding="utf-8"?>
<p:tagLst xmlns:p="http://schemas.openxmlformats.org/presentationml/2006/main">
  <p:tag name="MH" val="20151213211949"/>
  <p:tag name="MH_LIBRARY" val="GRAPHIC"/>
  <p:tag name="MH_ORDER" val="3"/>
  <p:tag name="MH_TYPE" val="SubTitle"/>
</p:tagLst>
</file>

<file path=ppt/tags/tag79.xml><?xml version="1.0" encoding="utf-8"?>
<p:tagLst xmlns:p="http://schemas.openxmlformats.org/presentationml/2006/main">
  <p:tag name="MH" val="20151213211949"/>
  <p:tag name="MH_LIBRARY" val="GRAPHIC"/>
  <p:tag name="MH_ORDER" val="4"/>
  <p:tag name="MH_TYPE" val="Other"/>
</p:tagLst>
</file>

<file path=ppt/tags/tag8.xml><?xml version="1.0" encoding="utf-8"?>
<p:tagLst xmlns:p="http://schemas.openxmlformats.org/presentationml/2006/main">
  <p:tag name="MH" val="20160314001953"/>
  <p:tag name="MH_LIBRARY" val="GRAPHIC"/>
  <p:tag name="MH_ORDER" val="1"/>
  <p:tag name="MH_TYPE" val="Picture"/>
</p:tagLst>
</file>

<file path=ppt/tags/tag80.xml><?xml version="1.0" encoding="utf-8"?>
<p:tagLst xmlns:p="http://schemas.openxmlformats.org/presentationml/2006/main">
  <p:tag name="MH" val="20160410203855"/>
  <p:tag name="MH_LIBRARY" val="GRAPHIC"/>
  <p:tag name="MH_ORDER" val="1"/>
  <p:tag name="MH_TYPE" val="Picture"/>
</p:tagLst>
</file>

<file path=ppt/tags/tag81.xml><?xml version="1.0" encoding="utf-8"?>
<p:tagLst xmlns:p="http://schemas.openxmlformats.org/presentationml/2006/main">
  <p:tag name="MH" val="20160410203855"/>
  <p:tag name="MH_LIBRARY" val="GRAPHIC"/>
  <p:tag name="MH_ORDER" val="3"/>
  <p:tag name="MH_TYPE" val="Picture"/>
</p:tagLst>
</file>

<file path=ppt/tags/tag82.xml><?xml version="1.0" encoding="utf-8"?>
<p:tagLst xmlns:p="http://schemas.openxmlformats.org/presentationml/2006/main">
  <p:tag name="MH" val="20160410203855"/>
  <p:tag name="MH_LIBRARY" val="GRAPHIC"/>
  <p:tag name="MH_ORDER" val="2"/>
  <p:tag name="MH_TYPE" val="Picture"/>
</p:tagLst>
</file>

<file path=ppt/tags/tag83.xml><?xml version="1.0" encoding="utf-8"?>
<p:tagLst xmlns:p="http://schemas.openxmlformats.org/presentationml/2006/main">
  <p:tag name="MH" val="20160410203855"/>
  <p:tag name="MH_LIBRARY" val="GRAPHIC"/>
  <p:tag name="MH_ORDER" val="4"/>
  <p:tag name="MH_TYPE" val="Picture"/>
</p:tagLst>
</file>

<file path=ppt/tags/tag84.xml><?xml version="1.0" encoding="utf-8"?>
<p:tagLst xmlns:p="http://schemas.openxmlformats.org/presentationml/2006/main">
  <p:tag name="MH" val="20160410203855"/>
  <p:tag name="MH_LIBRARY" val="GRAPHIC"/>
  <p:tag name="MH_ORDER" val="3"/>
  <p:tag name="MH_TYPE" val="Picture"/>
</p:tagLst>
</file>

<file path=ppt/tags/tag85.xml><?xml version="1.0" encoding="utf-8"?>
<p:tagLst xmlns:p="http://schemas.openxmlformats.org/presentationml/2006/main">
  <p:tag name="MH" val="20160410203855"/>
  <p:tag name="MH_LIBRARY" val="GRAPHIC"/>
  <p:tag name="MH_ORDER" val="4"/>
  <p:tag name="MH_TYPE" val="Picture"/>
</p:tagLst>
</file>

<file path=ppt/tags/tag86.xml><?xml version="1.0" encoding="utf-8"?>
<p:tagLst xmlns:p="http://schemas.openxmlformats.org/presentationml/2006/main">
  <p:tag name="MH" val="20151116230624"/>
  <p:tag name="MH_LIBRARY" val="GRAPHIC"/>
  <p:tag name="MH_ORDER" val="1"/>
  <p:tag name="MH_TYPE" val="Other"/>
</p:tagLst>
</file>

<file path=ppt/tags/tag87.xml><?xml version="1.0" encoding="utf-8"?>
<p:tagLst xmlns:p="http://schemas.openxmlformats.org/presentationml/2006/main">
  <p:tag name="MH" val="20151116230624"/>
  <p:tag name="MH_LIBRARY" val="GRAPHIC"/>
  <p:tag name="MH_ORDER" val="1"/>
  <p:tag name="MH_TYPE" val="Other"/>
</p:tagLst>
</file>

<file path=ppt/tags/tag88.xml><?xml version="1.0" encoding="utf-8"?>
<p:tagLst xmlns:p="http://schemas.openxmlformats.org/presentationml/2006/main">
  <p:tag name="MH" val="20151116230624"/>
  <p:tag name="MH_LIBRARY" val="GRAPHIC"/>
  <p:tag name="MH_ORDER" val="3"/>
  <p:tag name="MH_TYPE" val="Picture"/>
</p:tagLst>
</file>

<file path=ppt/tags/tag89.xml><?xml version="1.0" encoding="utf-8"?>
<p:tagLst xmlns:p="http://schemas.openxmlformats.org/presentationml/2006/main">
  <p:tag name="MH" val="20151116230624"/>
  <p:tag name="MH_LIBRARY" val="GRAPHIC"/>
  <p:tag name="MH_ORDER" val="1"/>
  <p:tag name="MH_TYPE" val="Picture"/>
</p:tagLst>
</file>

<file path=ppt/tags/tag9.xml><?xml version="1.0" encoding="utf-8"?>
<p:tagLst xmlns:p="http://schemas.openxmlformats.org/presentationml/2006/main">
  <p:tag name="MH" val="20160314001953"/>
  <p:tag name="MH_LIBRARY" val="GRAPHIC"/>
  <p:tag name="MH_ORDER" val="4"/>
  <p:tag name="MH_TYPE" val="Picture"/>
</p:tagLst>
</file>

<file path=ppt/tags/tag90.xml><?xml version="1.0" encoding="utf-8"?>
<p:tagLst xmlns:p="http://schemas.openxmlformats.org/presentationml/2006/main">
  <p:tag name="MH" val="20151116230624"/>
  <p:tag name="MH_LIBRARY" val="GRAPHIC"/>
  <p:tag name="MH_ORDER" val="2"/>
  <p:tag name="MH_TYPE" val="Picture"/>
</p:tagLst>
</file>

<file path=ppt/tags/tag91.xml><?xml version="1.0" encoding="utf-8"?>
<p:tagLst xmlns:p="http://schemas.openxmlformats.org/presentationml/2006/main">
  <p:tag name="MH" val="20151116230624"/>
  <p:tag name="MH_LIBRARY" val="GRAPHIC"/>
  <p:tag name="MH_ORDER" val="1"/>
  <p:tag name="MH_TYPE" val="Other"/>
</p:tagLst>
</file>

<file path=ppt/tags/tag92.xml><?xml version="1.0" encoding="utf-8"?>
<p:tagLst xmlns:p="http://schemas.openxmlformats.org/presentationml/2006/main">
  <p:tag name="MH" val="20151104225405"/>
  <p:tag name="MH_LIBRARY" val="GRAPHIC"/>
  <p:tag name="MH_ORDER" val="1"/>
  <p:tag name="MH_TYPE" val="Text"/>
</p:tagLst>
</file>

<file path=ppt/tags/tag93.xml><?xml version="1.0" encoding="utf-8"?>
<p:tagLst xmlns:p="http://schemas.openxmlformats.org/presentationml/2006/main">
  <p:tag name="MH" val="20151206165417"/>
  <p:tag name="MH_LIBRARY" val="GRAPHIC"/>
  <p:tag name="MH_ORDER" val="1"/>
  <p:tag name="MH_TYPE" val="Other"/>
</p:tagLst>
</file>

<file path=ppt/tags/tag94.xml><?xml version="1.0" encoding="utf-8"?>
<p:tagLst xmlns:p="http://schemas.openxmlformats.org/presentationml/2006/main">
  <p:tag name="MH" val="20151206165417"/>
  <p:tag name="MH_LIBRARY" val="GRAPHIC"/>
  <p:tag name="MH_ORDER" val="2"/>
  <p:tag name="MH_TYPE" val="Other"/>
</p:tagLst>
</file>

<file path=ppt/tags/tag95.xml><?xml version="1.0" encoding="utf-8"?>
<p:tagLst xmlns:p="http://schemas.openxmlformats.org/presentationml/2006/main">
  <p:tag name="MH" val="20151206165417"/>
  <p:tag name="MH_LIBRARY" val="GRAPHIC"/>
  <p:tag name="MH_ORDER" val="5"/>
  <p:tag name="MH_TYPE" val="Other"/>
</p:tagLst>
</file>

<file path=ppt/tags/tag96.xml><?xml version="1.0" encoding="utf-8"?>
<p:tagLst xmlns:p="http://schemas.openxmlformats.org/presentationml/2006/main">
  <p:tag name="MH" val="20151206165417"/>
  <p:tag name="MH_LIBRARY" val="GRAPHIC"/>
  <p:tag name="MH_ORDER" val="1"/>
  <p:tag name="MH_TYPE" val="SubTitle"/>
</p:tagLst>
</file>

<file path=ppt/tags/tag97.xml><?xml version="1.0" encoding="utf-8"?>
<p:tagLst xmlns:p="http://schemas.openxmlformats.org/presentationml/2006/main">
  <p:tag name="MH" val="20151206165417"/>
  <p:tag name="MH_LIBRARY" val="GRAPHIC"/>
  <p:tag name="MH_ORDER" val="6"/>
  <p:tag name="MH_TYPE" val="Other"/>
</p:tagLst>
</file>

<file path=ppt/tags/tag98.xml><?xml version="1.0" encoding="utf-8"?>
<p:tagLst xmlns:p="http://schemas.openxmlformats.org/presentationml/2006/main">
  <p:tag name="MH" val="20151206165417"/>
  <p:tag name="MH_LIBRARY" val="GRAPHIC"/>
  <p:tag name="MH_ORDER" val="1"/>
  <p:tag name="MH_TYPE" val="Picture"/>
</p:tagLst>
</file>

<file path=ppt/tags/tag99.xml><?xml version="1.0" encoding="utf-8"?>
<p:tagLst xmlns:p="http://schemas.openxmlformats.org/presentationml/2006/main">
  <p:tag name="MH" val="20151206165417"/>
  <p:tag name="MH_LIBRARY" val="GRAPHIC"/>
  <p:tag name="MH_ORDER" val="7"/>
  <p:tag name="MH_TYPE" val="Other"/>
</p:tagLst>
</file>

<file path=ppt/theme/theme1.xml><?xml version="1.0" encoding="utf-8"?>
<a:theme xmlns:r="http://schemas.openxmlformats.org/officeDocument/2006/relationships" xmlns:a="http://schemas.openxmlformats.org/drawingml/2006/main" name="11-创意新颖——亮亮图文">
  <a:themeElements>
    <a:clrScheme name="新建 Microsoft PowerPoint 演示文稿.pptx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思源黑体 LIGHT">
      <a:majorFont>
        <a:latin typeface="微软雅黑"/>
        <a:ea typeface="思源黑体 CN Light"/>
        <a:cs typeface="Arial"/>
      </a:majorFont>
      <a:minorFont>
        <a:latin typeface="Arial"/>
        <a:ea typeface="思源黑体 CN Light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164DC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1.xml" /></Relationships>
</file>

<file path=customXml/item1.xml><?xml version="1.0" encoding="utf-8"?>
<e7d195523061f1c0 xmlns="http://e7d195523061f1c0/custom/data/def">
  <_7b1dac89e7d195523061f1c0316ecb71 xmlns="">e7d195523061f1c0c7fdb8e83abb5dcf03375f2c8b662a4106267E0752567F7A4243849C9E2D773FC6511ADD776D3461389E8BB5BAFBB3C937DB9AB1E09A294486DA4CCF35679A92315A5BDF0C7F02D8ECDDDB8DA3D3E41FEC13F107DB4C54FB42735742117A284071FD5AC4FAFB9FFA22D8B59F81B7CBBEA3B65ED489D755C20B4496FA1E65211F</_7b1dac89e7d195523061f1c0316ecb71>
</e7d195523061f1c0>
</file>

<file path=customXml/itemProps1.xml><?xml version="1.0" encoding="utf-8"?>
<ds:datastoreItem xmlns:ds="http://schemas.openxmlformats.org/officeDocument/2006/customXml" ds:itemID="{DF833431-55EA-459C-B7A4-710BF8D1A014}">
  <ds:schemaRefs>
    <ds:schemaRef ds:uri="http://e7d195523061f1c0/custom/data/def"/>
    <ds:schemaRef ds:uri=""/>
  </ds:schemaRefs>
</ds:datastoreItem>
</file>

<file path=docProps/app.xml><?xml version="1.0" encoding="utf-8"?>
<Properties xmlns:vt="http://schemas.openxmlformats.org/officeDocument/2006/docPropsVTypes" xmlns="http://schemas.openxmlformats.org/officeDocument/2006/extended-properties">
  <Template>11-创意新颖——亮亮图文</Template>
  <Company>©PPTSTORE</Company>
  <PresentationFormat>自定义</PresentationFormat>
  <Paragraphs>318</Paragraphs>
  <Slides>29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44">
      <vt:lpstr>Arial</vt:lpstr>
      <vt:lpstr>微软雅黑</vt:lpstr>
      <vt:lpstr>思源黑体 CN Light</vt:lpstr>
      <vt:lpstr>Calibri Light</vt:lpstr>
      <vt:lpstr>Calibri</vt:lpstr>
      <vt:lpstr>Arial Narrow</vt:lpstr>
      <vt:lpstr>宋体</vt:lpstr>
      <vt:lpstr>思源黑体 CN ExtraLight</vt:lpstr>
      <vt:lpstr>Open Sans</vt:lpstr>
      <vt:lpstr>Times New Roman</vt:lpstr>
      <vt:lpstr>Roboto condensed</vt:lpstr>
      <vt:lpstr>Source Sans Pro Light</vt:lpstr>
      <vt:lpstr>Signika Negative</vt:lpstr>
      <vt:lpstr>幼圆</vt:lpstr>
      <vt:lpstr>11-创意新颖——亮亮图文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幻灯片 1</dc:title>
  <dc:creator>dreamsummit</dc:creator>
  <dc:description>©PPTSTORE 版权所有</dc:description>
  <cp:lastModifiedBy>dreamsummit</cp:lastModifiedBy>
  <cp:revision>1</cp:revision>
  <dcterms:created xsi:type="dcterms:W3CDTF">2018-12-07T14:17:04Z</dcterms:created>
  <dcterms:modified xsi:type="dcterms:W3CDTF">2023-10-16T16:14:56Z</dcterms:modified>
</cp:coreProperties>
</file>