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8.svg" ContentType="image/svg+xml"/>
  <Override PartName="/ppt/media/image3.svg" ContentType="image/svg+xml"/>
  <Override PartName="/ppt/media/image30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6" r:id="rId3"/>
    <p:sldId id="257" r:id="rId5"/>
    <p:sldId id="258" r:id="rId6"/>
    <p:sldId id="262" r:id="rId7"/>
    <p:sldId id="267" r:id="rId8"/>
    <p:sldId id="259" r:id="rId9"/>
    <p:sldId id="275" r:id="rId10"/>
    <p:sldId id="269" r:id="rId11"/>
    <p:sldId id="263" r:id="rId12"/>
    <p:sldId id="260" r:id="rId13"/>
    <p:sldId id="270" r:id="rId14"/>
    <p:sldId id="265" r:id="rId15"/>
    <p:sldId id="264" r:id="rId16"/>
    <p:sldId id="261" r:id="rId17"/>
    <p:sldId id="268" r:id="rId18"/>
    <p:sldId id="266" r:id="rId19"/>
    <p:sldId id="272" r:id="rId20"/>
    <p:sldId id="271" r:id="rId21"/>
    <p:sldId id="276" r:id="rId22"/>
  </p:sldIdLst>
  <p:sldSz cx="12192000" cy="6858000"/>
  <p:notesSz cx="6858000" cy="9144000"/>
  <p:embeddedFontLst>
    <p:embeddedFont>
      <p:font typeface="MiSans Normal" panose="00000500000000000000" pitchFamily="2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  <p:embeddedFont>
      <p:font typeface="等线" panose="02010600030101010101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  <p15:guide id="7" orient="horz" pos="7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8D8"/>
    <a:srgbClr val="478CC4"/>
    <a:srgbClr val="00203E"/>
    <a:srgbClr val="9FC6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76" y="96"/>
      </p:cViewPr>
      <p:guideLst>
        <p:guide orient="horz" pos="2160"/>
        <p:guide pos="3840"/>
        <p:guide pos="7469"/>
        <p:guide pos="211"/>
        <p:guide orient="horz" pos="3974"/>
        <p:guide orient="horz" pos="346"/>
        <p:guide orient="horz" pos="7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1983266506282"/>
          <c:y val="0.255427841499237"/>
          <c:w val="0.856241646618551"/>
          <c:h val="0.609823621344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478CC4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203E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72A8D8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957351928"/>
        <c:axId val="691344551"/>
      </c:lineChart>
      <c:catAx>
        <c:axId val="9573519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defRPr>
            </a:pPr>
          </a:p>
        </c:txPr>
        <c:crossAx val="691344551"/>
        <c:crosses val="autoZero"/>
        <c:auto val="1"/>
        <c:lblAlgn val="ctr"/>
        <c:lblOffset val="100"/>
        <c:noMultiLvlLbl val="0"/>
      </c:catAx>
      <c:valAx>
        <c:axId val="6913445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478CC4">
                  <a:alpha val="2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000000">
                <a:lumMod val="50000"/>
                <a:lumOff val="50000"/>
              </a:srgb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defRPr>
            </a:pPr>
          </a:p>
        </c:txPr>
        <c:crossAx val="957351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ysClr val="window" lastClr="FFFFFF">
          <a:alpha val="20000"/>
        </a:sysClr>
      </a:solidFill>
      <a:round/>
    </a:ln>
    <a:effectLst>
      <a:outerShdw blurRad="63500" dist="37357" dir="2700000" sx="0" sy="0" rotWithShape="0">
        <a:scrgbClr r="0" g="0" b="0"/>
      </a:outerShdw>
    </a:effectLst>
  </c:spPr>
  <c:txPr>
    <a:bodyPr/>
    <a:lstStyle/>
    <a:p>
      <a:pPr>
        <a:defRPr lang="zh-CN" sz="1600">
          <a:solidFill>
            <a:schemeClr val="tx1">
              <a:lumMod val="75000"/>
              <a:lumOff val="25000"/>
            </a:schemeClr>
          </a:solidFill>
          <a:latin typeface="MiSans Normal" panose="00000500000000000000" pitchFamily="2" charset="-122"/>
          <a:ea typeface="MiSans Normal" panose="00000500000000000000" pitchFamily="2" charset="-122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唐峰设计：https://v.youku.com/v_show/id_XNTg4OTcwMDM3Ng==.html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唐峰设计：https://v.youku.com/v_show/id_XNTg4OTcwMDM3Ng==.html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唐峰设计：https://v.youku.com/v_show/id_XNTg4OTcwMDM3Ng==.html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唐峰设计：https://v.youku.com/v_show/id_XNTg4OTcwMDM3Ng==.html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唐峰设计：https://v.youku.com/v_show/id_XNTg4OTcwMDM3Ng==.html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82218" y="0"/>
              <a:ext cx="11930439" cy="6858000"/>
              <a:chOff x="182218" y="0"/>
              <a:chExt cx="11930439" cy="685800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81013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8221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49617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12409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43805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75201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06597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237993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00784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32180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363576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394972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457764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520556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46139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740327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803119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865911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269389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834515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897307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426368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489160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583348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708931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771723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551952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677535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614743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991494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1085682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1148474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1211265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1179870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928702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1054286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1117078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1022890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960098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 rot="5400000">
              <a:off x="2956410" y="-2673221"/>
              <a:ext cx="6279180" cy="12192000"/>
              <a:chOff x="182218" y="0"/>
              <a:chExt cx="6279180" cy="685800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81013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221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9617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12409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43805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75201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06597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37993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00784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32180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63576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394972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57764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20556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46139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69389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426368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89160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583348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51952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14743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0" name="任意多边形: 形状 69"/>
          <p:cNvSpPr/>
          <p:nvPr userDrawn="1"/>
        </p:nvSpPr>
        <p:spPr>
          <a:xfrm rot="2767415">
            <a:off x="187921" y="-1025704"/>
            <a:ext cx="1866390" cy="2490944"/>
          </a:xfrm>
          <a:custGeom>
            <a:avLst/>
            <a:gdLst>
              <a:gd name="connsiteX0" fmla="*/ 1435684 w 1465793"/>
              <a:gd name="connsiteY0" fmla="*/ 0 h 1956294"/>
              <a:gd name="connsiteX1" fmla="*/ 1437301 w 1465793"/>
              <a:gd name="connsiteY1" fmla="*/ 2399 h 1956294"/>
              <a:gd name="connsiteX2" fmla="*/ 1465793 w 1465793"/>
              <a:gd name="connsiteY2" fmla="*/ 143525 h 1956294"/>
              <a:gd name="connsiteX3" fmla="*/ 1465793 w 1465793"/>
              <a:gd name="connsiteY3" fmla="*/ 1593731 h 1956294"/>
              <a:gd name="connsiteX4" fmla="*/ 1103230 w 1465793"/>
              <a:gd name="connsiteY4" fmla="*/ 1956294 h 1956294"/>
              <a:gd name="connsiteX5" fmla="*/ 481698 w 1465793"/>
              <a:gd name="connsiteY5" fmla="*/ 1956294 h 1956294"/>
              <a:gd name="connsiteX6" fmla="*/ 0 w 1465793"/>
              <a:gd name="connsiteY6" fmla="*/ 1493127 h 195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5793" h="1956294">
                <a:moveTo>
                  <a:pt x="1435684" y="0"/>
                </a:moveTo>
                <a:lnTo>
                  <a:pt x="1437301" y="2399"/>
                </a:lnTo>
                <a:cubicBezTo>
                  <a:pt x="1455648" y="45776"/>
                  <a:pt x="1465793" y="93465"/>
                  <a:pt x="1465793" y="143525"/>
                </a:cubicBezTo>
                <a:lnTo>
                  <a:pt x="1465793" y="1593731"/>
                </a:lnTo>
                <a:cubicBezTo>
                  <a:pt x="1465793" y="1793969"/>
                  <a:pt x="1303468" y="1956294"/>
                  <a:pt x="1103230" y="1956294"/>
                </a:cubicBezTo>
                <a:lnTo>
                  <a:pt x="481698" y="1956294"/>
                </a:lnTo>
                <a:lnTo>
                  <a:pt x="0" y="1493127"/>
                </a:lnTo>
                <a:close/>
              </a:path>
            </a:pathLst>
          </a:cu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1" name="任意多边形: 形状 70"/>
          <p:cNvSpPr/>
          <p:nvPr userDrawn="1"/>
        </p:nvSpPr>
        <p:spPr>
          <a:xfrm rot="2767415">
            <a:off x="1700161" y="-867553"/>
            <a:ext cx="1671376" cy="1738248"/>
          </a:xfrm>
          <a:custGeom>
            <a:avLst/>
            <a:gdLst>
              <a:gd name="connsiteX0" fmla="*/ 0 w 1312636"/>
              <a:gd name="connsiteY0" fmla="*/ 1365155 h 1365155"/>
              <a:gd name="connsiteX1" fmla="*/ 1312636 w 1312636"/>
              <a:gd name="connsiteY1" fmla="*/ 0 h 1365155"/>
              <a:gd name="connsiteX2" fmla="*/ 1312636 w 1312636"/>
              <a:gd name="connsiteY2" fmla="*/ 989414 h 1365155"/>
              <a:gd name="connsiteX3" fmla="*/ 936895 w 1312636"/>
              <a:gd name="connsiteY3" fmla="*/ 1365155 h 1365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2636" h="1365155">
                <a:moveTo>
                  <a:pt x="0" y="1365155"/>
                </a:moveTo>
                <a:lnTo>
                  <a:pt x="1312636" y="0"/>
                </a:lnTo>
                <a:lnTo>
                  <a:pt x="1312636" y="989414"/>
                </a:lnTo>
                <a:cubicBezTo>
                  <a:pt x="1312636" y="1196930"/>
                  <a:pt x="1144411" y="1365155"/>
                  <a:pt x="936895" y="1365155"/>
                </a:cubicBezTo>
                <a:close/>
              </a:path>
            </a:pathLst>
          </a:custGeom>
          <a:solidFill>
            <a:srgbClr val="9FC6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2" name="等腰三角形 71"/>
          <p:cNvSpPr/>
          <p:nvPr userDrawn="1"/>
        </p:nvSpPr>
        <p:spPr>
          <a:xfrm rot="5400000">
            <a:off x="-22612" y="25826"/>
            <a:ext cx="1649429" cy="1600917"/>
          </a:xfrm>
          <a:prstGeom prst="triangle">
            <a:avLst>
              <a:gd name="adj" fmla="val 0"/>
            </a:avLst>
          </a:prstGeom>
          <a:solidFill>
            <a:srgbClr val="72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3" name="任意多边形: 形状 72"/>
          <p:cNvSpPr/>
          <p:nvPr userDrawn="1"/>
        </p:nvSpPr>
        <p:spPr>
          <a:xfrm>
            <a:off x="1644" y="787475"/>
            <a:ext cx="407506" cy="863525"/>
          </a:xfrm>
          <a:custGeom>
            <a:avLst/>
            <a:gdLst>
              <a:gd name="connsiteX0" fmla="*/ 0 w 309563"/>
              <a:gd name="connsiteY0" fmla="*/ 0 h 614363"/>
              <a:gd name="connsiteX1" fmla="*/ 0 w 309563"/>
              <a:gd name="connsiteY1" fmla="*/ 614363 h 614363"/>
              <a:gd name="connsiteX2" fmla="*/ 309563 w 309563"/>
              <a:gd name="connsiteY2" fmla="*/ 314325 h 614363"/>
              <a:gd name="connsiteX3" fmla="*/ 0 w 309563"/>
              <a:gd name="connsiteY3" fmla="*/ 0 h 61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63" h="614363">
                <a:moveTo>
                  <a:pt x="0" y="0"/>
                </a:moveTo>
                <a:lnTo>
                  <a:pt x="0" y="614363"/>
                </a:lnTo>
                <a:lnTo>
                  <a:pt x="309563" y="314325"/>
                </a:lnTo>
                <a:lnTo>
                  <a:pt x="0" y="0"/>
                </a:lnTo>
                <a:close/>
              </a:path>
            </a:pathLst>
          </a:custGeom>
          <a:solidFill>
            <a:srgbClr val="9FC6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MiSans Normal" panose="00000500000000000000" pitchFamily="2" charset="-122"/>
                <a:ea typeface="MiSans Normal" panose="00000500000000000000" pitchFamily="2" charset="-122"/>
              </a:rPr>
              <a:t> </a:t>
            </a:r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4" name="任意多边形: 形状 73"/>
          <p:cNvSpPr/>
          <p:nvPr userDrawn="1"/>
        </p:nvSpPr>
        <p:spPr>
          <a:xfrm>
            <a:off x="1472387" y="1569"/>
            <a:ext cx="1147176" cy="656139"/>
          </a:xfrm>
          <a:custGeom>
            <a:avLst/>
            <a:gdLst>
              <a:gd name="connsiteX0" fmla="*/ 124782 w 900949"/>
              <a:gd name="connsiteY0" fmla="*/ 0 h 515307"/>
              <a:gd name="connsiteX1" fmla="*/ 900949 w 900949"/>
              <a:gd name="connsiteY1" fmla="*/ 0 h 515307"/>
              <a:gd name="connsiteX2" fmla="*/ 381000 w 900949"/>
              <a:gd name="connsiteY2" fmla="*/ 515307 h 515307"/>
              <a:gd name="connsiteX3" fmla="*/ 0 w 900949"/>
              <a:gd name="connsiteY3" fmla="*/ 124782 h 515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0949" h="515307">
                <a:moveTo>
                  <a:pt x="124782" y="0"/>
                </a:moveTo>
                <a:lnTo>
                  <a:pt x="900949" y="0"/>
                </a:lnTo>
                <a:lnTo>
                  <a:pt x="381000" y="515307"/>
                </a:lnTo>
                <a:lnTo>
                  <a:pt x="0" y="124782"/>
                </a:lnTo>
                <a:close/>
              </a:path>
            </a:pathLst>
          </a:custGeom>
          <a:solidFill>
            <a:srgbClr val="72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5" name="任意多边形: 形状 74"/>
          <p:cNvSpPr/>
          <p:nvPr userDrawn="1"/>
        </p:nvSpPr>
        <p:spPr>
          <a:xfrm>
            <a:off x="1307241" y="1569"/>
            <a:ext cx="363845" cy="172827"/>
          </a:xfrm>
          <a:custGeom>
            <a:avLst/>
            <a:gdLst>
              <a:gd name="connsiteX0" fmla="*/ 0 w 285750"/>
              <a:gd name="connsiteY0" fmla="*/ 0 h 135732"/>
              <a:gd name="connsiteX1" fmla="*/ 138112 w 285750"/>
              <a:gd name="connsiteY1" fmla="*/ 135732 h 135732"/>
              <a:gd name="connsiteX2" fmla="*/ 285750 w 285750"/>
              <a:gd name="connsiteY2" fmla="*/ 0 h 135732"/>
              <a:gd name="connsiteX3" fmla="*/ 0 w 285750"/>
              <a:gd name="connsiteY3" fmla="*/ 0 h 135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0" h="135732">
                <a:moveTo>
                  <a:pt x="0" y="0"/>
                </a:moveTo>
                <a:lnTo>
                  <a:pt x="138112" y="135732"/>
                </a:lnTo>
                <a:lnTo>
                  <a:pt x="2857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2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6" name="任意多边形: 形状 75"/>
          <p:cNvSpPr/>
          <p:nvPr userDrawn="1"/>
        </p:nvSpPr>
        <p:spPr>
          <a:xfrm rot="13567415">
            <a:off x="10141958" y="5408952"/>
            <a:ext cx="1864746" cy="2490945"/>
          </a:xfrm>
          <a:custGeom>
            <a:avLst/>
            <a:gdLst>
              <a:gd name="connsiteX0" fmla="*/ 1729532 w 1864746"/>
              <a:gd name="connsiteY0" fmla="*/ 2355730 h 2490945"/>
              <a:gd name="connsiteX1" fmla="*/ 1403095 w 1864746"/>
              <a:gd name="connsiteY1" fmla="*/ 2490944 h 2490945"/>
              <a:gd name="connsiteX2" fmla="*/ 615123 w 1864746"/>
              <a:gd name="connsiteY2" fmla="*/ 2490945 h 2490945"/>
              <a:gd name="connsiteX3" fmla="*/ 0 w 1864746"/>
              <a:gd name="connsiteY3" fmla="*/ 1899486 h 2490945"/>
              <a:gd name="connsiteX4" fmla="*/ 1826408 w 1864746"/>
              <a:gd name="connsiteY4" fmla="*/ 0 h 2490945"/>
              <a:gd name="connsiteX5" fmla="*/ 1828467 w 1864746"/>
              <a:gd name="connsiteY5" fmla="*/ 3055 h 2490945"/>
              <a:gd name="connsiteX6" fmla="*/ 1864746 w 1864746"/>
              <a:gd name="connsiteY6" fmla="*/ 182750 h 2490945"/>
              <a:gd name="connsiteX7" fmla="*/ 1864746 w 1864746"/>
              <a:gd name="connsiteY7" fmla="*/ 2029293 h 2490945"/>
              <a:gd name="connsiteX8" fmla="*/ 1729532 w 1864746"/>
              <a:gd name="connsiteY8" fmla="*/ 2355730 h 2490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4746" h="2490945">
                <a:moveTo>
                  <a:pt x="1729532" y="2355730"/>
                </a:moveTo>
                <a:cubicBezTo>
                  <a:pt x="1645989" y="2439272"/>
                  <a:pt x="1530576" y="2490944"/>
                  <a:pt x="1403095" y="2490944"/>
                </a:cubicBezTo>
                <a:lnTo>
                  <a:pt x="615123" y="2490945"/>
                </a:lnTo>
                <a:lnTo>
                  <a:pt x="0" y="1899486"/>
                </a:lnTo>
                <a:lnTo>
                  <a:pt x="1826408" y="0"/>
                </a:lnTo>
                <a:lnTo>
                  <a:pt x="1828467" y="3055"/>
                </a:lnTo>
                <a:cubicBezTo>
                  <a:pt x="1851829" y="58286"/>
                  <a:pt x="1864746" y="119009"/>
                  <a:pt x="1864746" y="182750"/>
                </a:cubicBezTo>
                <a:lnTo>
                  <a:pt x="1864746" y="2029293"/>
                </a:lnTo>
                <a:cubicBezTo>
                  <a:pt x="1864746" y="2156775"/>
                  <a:pt x="1813074" y="2272187"/>
                  <a:pt x="1729532" y="2355730"/>
                </a:cubicBezTo>
                <a:close/>
              </a:path>
            </a:pathLst>
          </a:cu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pSp>
        <p:nvGrpSpPr>
          <p:cNvPr id="77" name="组合 76"/>
          <p:cNvGrpSpPr/>
          <p:nvPr userDrawn="1"/>
        </p:nvGrpSpPr>
        <p:grpSpPr>
          <a:xfrm>
            <a:off x="8791045" y="5223784"/>
            <a:ext cx="3403328" cy="2485117"/>
            <a:chOff x="8791045" y="5223784"/>
            <a:chExt cx="3403328" cy="2485117"/>
          </a:xfrm>
        </p:grpSpPr>
        <p:sp>
          <p:nvSpPr>
            <p:cNvPr id="78" name="任意多边形: 形状 77"/>
            <p:cNvSpPr/>
            <p:nvPr/>
          </p:nvSpPr>
          <p:spPr>
            <a:xfrm rot="13567415">
              <a:off x="8824481" y="6004089"/>
              <a:ext cx="1671376" cy="1738248"/>
            </a:xfrm>
            <a:custGeom>
              <a:avLst/>
              <a:gdLst>
                <a:gd name="connsiteX0" fmla="*/ 0 w 1312636"/>
                <a:gd name="connsiteY0" fmla="*/ 1365155 h 1365155"/>
                <a:gd name="connsiteX1" fmla="*/ 1312636 w 1312636"/>
                <a:gd name="connsiteY1" fmla="*/ 0 h 1365155"/>
                <a:gd name="connsiteX2" fmla="*/ 1312636 w 1312636"/>
                <a:gd name="connsiteY2" fmla="*/ 989414 h 1365155"/>
                <a:gd name="connsiteX3" fmla="*/ 936895 w 1312636"/>
                <a:gd name="connsiteY3" fmla="*/ 1365155 h 136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2636" h="1365155">
                  <a:moveTo>
                    <a:pt x="0" y="1365155"/>
                  </a:moveTo>
                  <a:lnTo>
                    <a:pt x="1312636" y="0"/>
                  </a:lnTo>
                  <a:lnTo>
                    <a:pt x="1312636" y="989414"/>
                  </a:lnTo>
                  <a:cubicBezTo>
                    <a:pt x="1312636" y="1196930"/>
                    <a:pt x="1144411" y="1365155"/>
                    <a:pt x="936895" y="1365155"/>
                  </a:cubicBezTo>
                  <a:close/>
                </a:path>
              </a:pathLst>
            </a:custGeom>
            <a:solidFill>
              <a:srgbClr val="9FC6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9" name="等腰三角形 78"/>
            <p:cNvSpPr/>
            <p:nvPr/>
          </p:nvSpPr>
          <p:spPr>
            <a:xfrm rot="16200000">
              <a:off x="10566827" y="5248043"/>
              <a:ext cx="1649429" cy="1600917"/>
            </a:xfrm>
            <a:prstGeom prst="triangle">
              <a:avLst>
                <a:gd name="adj" fmla="val 0"/>
              </a:avLst>
            </a:prstGeom>
            <a:solidFill>
              <a:srgbClr val="72A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 rot="10800000">
              <a:off x="11786867" y="5223784"/>
              <a:ext cx="407506" cy="863525"/>
            </a:xfrm>
            <a:custGeom>
              <a:avLst/>
              <a:gdLst>
                <a:gd name="connsiteX0" fmla="*/ 0 w 309563"/>
                <a:gd name="connsiteY0" fmla="*/ 0 h 614363"/>
                <a:gd name="connsiteX1" fmla="*/ 0 w 309563"/>
                <a:gd name="connsiteY1" fmla="*/ 614363 h 614363"/>
                <a:gd name="connsiteX2" fmla="*/ 309563 w 309563"/>
                <a:gd name="connsiteY2" fmla="*/ 314325 h 614363"/>
                <a:gd name="connsiteX3" fmla="*/ 0 w 309563"/>
                <a:gd name="connsiteY3" fmla="*/ 0 h 61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3" h="614363">
                  <a:moveTo>
                    <a:pt x="0" y="0"/>
                  </a:moveTo>
                  <a:lnTo>
                    <a:pt x="0" y="614363"/>
                  </a:lnTo>
                  <a:lnTo>
                    <a:pt x="309563" y="314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6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MiSans Normal" panose="00000500000000000000" pitchFamily="2" charset="-122"/>
                  <a:ea typeface="MiSans Normal" panose="00000500000000000000" pitchFamily="2" charset="-122"/>
                </a:rPr>
                <a:t> </a:t>
              </a:r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 rot="10800000">
              <a:off x="9576454" y="6217076"/>
              <a:ext cx="1147176" cy="656139"/>
            </a:xfrm>
            <a:custGeom>
              <a:avLst/>
              <a:gdLst>
                <a:gd name="connsiteX0" fmla="*/ 124782 w 900949"/>
                <a:gd name="connsiteY0" fmla="*/ 0 h 515307"/>
                <a:gd name="connsiteX1" fmla="*/ 900949 w 900949"/>
                <a:gd name="connsiteY1" fmla="*/ 0 h 515307"/>
                <a:gd name="connsiteX2" fmla="*/ 381000 w 900949"/>
                <a:gd name="connsiteY2" fmla="*/ 515307 h 515307"/>
                <a:gd name="connsiteX3" fmla="*/ 0 w 900949"/>
                <a:gd name="connsiteY3" fmla="*/ 124782 h 515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949" h="515307">
                  <a:moveTo>
                    <a:pt x="124782" y="0"/>
                  </a:moveTo>
                  <a:lnTo>
                    <a:pt x="900949" y="0"/>
                  </a:lnTo>
                  <a:lnTo>
                    <a:pt x="381000" y="515307"/>
                  </a:lnTo>
                  <a:lnTo>
                    <a:pt x="0" y="124782"/>
                  </a:lnTo>
                  <a:close/>
                </a:path>
              </a:pathLst>
            </a:custGeom>
            <a:solidFill>
              <a:srgbClr val="72A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 rot="10800000">
              <a:off x="10524931" y="6700387"/>
              <a:ext cx="363845" cy="172827"/>
            </a:xfrm>
            <a:custGeom>
              <a:avLst/>
              <a:gdLst>
                <a:gd name="connsiteX0" fmla="*/ 0 w 285750"/>
                <a:gd name="connsiteY0" fmla="*/ 0 h 135732"/>
                <a:gd name="connsiteX1" fmla="*/ 138112 w 285750"/>
                <a:gd name="connsiteY1" fmla="*/ 135732 h 135732"/>
                <a:gd name="connsiteX2" fmla="*/ 285750 w 285750"/>
                <a:gd name="connsiteY2" fmla="*/ 0 h 135732"/>
                <a:gd name="connsiteX3" fmla="*/ 0 w 285750"/>
                <a:gd name="connsiteY3" fmla="*/ 0 h 13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135732">
                  <a:moveTo>
                    <a:pt x="0" y="0"/>
                  </a:moveTo>
                  <a:lnTo>
                    <a:pt x="138112" y="135732"/>
                  </a:lnTo>
                  <a:lnTo>
                    <a:pt x="2857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83" name="组合 82"/>
          <p:cNvGrpSpPr/>
          <p:nvPr userDrawn="1"/>
        </p:nvGrpSpPr>
        <p:grpSpPr>
          <a:xfrm>
            <a:off x="-7706" y="6103876"/>
            <a:ext cx="866907" cy="1002535"/>
            <a:chOff x="-7706" y="6103876"/>
            <a:chExt cx="866907" cy="1002535"/>
          </a:xfrm>
        </p:grpSpPr>
        <p:sp>
          <p:nvSpPr>
            <p:cNvPr id="84" name="任意多边形: 形状 83"/>
            <p:cNvSpPr/>
            <p:nvPr/>
          </p:nvSpPr>
          <p:spPr>
            <a:xfrm rot="14526450">
              <a:off x="54557" y="6301766"/>
              <a:ext cx="742382" cy="866907"/>
            </a:xfrm>
            <a:custGeom>
              <a:avLst/>
              <a:gdLst>
                <a:gd name="connsiteX0" fmla="*/ 706103 w 742382"/>
                <a:gd name="connsiteY0" fmla="*/ 584952 h 866907"/>
                <a:gd name="connsiteX1" fmla="*/ 280731 w 742382"/>
                <a:gd name="connsiteY1" fmla="*/ 866907 h 866907"/>
                <a:gd name="connsiteX2" fmla="*/ 0 w 742382"/>
                <a:gd name="connsiteY2" fmla="*/ 866907 h 866907"/>
                <a:gd name="connsiteX3" fmla="*/ 458858 w 742382"/>
                <a:gd name="connsiteY3" fmla="*/ 0 h 866907"/>
                <a:gd name="connsiteX4" fmla="*/ 742382 w 742382"/>
                <a:gd name="connsiteY4" fmla="*/ 150070 h 866907"/>
                <a:gd name="connsiteX5" fmla="*/ 742382 w 742382"/>
                <a:gd name="connsiteY5" fmla="*/ 405257 h 866907"/>
                <a:gd name="connsiteX6" fmla="*/ 706103 w 742382"/>
                <a:gd name="connsiteY6" fmla="*/ 584952 h 86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382" h="866907">
                  <a:moveTo>
                    <a:pt x="706103" y="584952"/>
                  </a:moveTo>
                  <a:cubicBezTo>
                    <a:pt x="636021" y="750645"/>
                    <a:pt x="471953" y="866907"/>
                    <a:pt x="280731" y="866907"/>
                  </a:cubicBezTo>
                  <a:lnTo>
                    <a:pt x="0" y="866907"/>
                  </a:lnTo>
                  <a:lnTo>
                    <a:pt x="458858" y="0"/>
                  </a:lnTo>
                  <a:lnTo>
                    <a:pt x="742382" y="150070"/>
                  </a:lnTo>
                  <a:lnTo>
                    <a:pt x="742382" y="405257"/>
                  </a:lnTo>
                  <a:cubicBezTo>
                    <a:pt x="742382" y="468997"/>
                    <a:pt x="729464" y="529721"/>
                    <a:pt x="706103" y="584952"/>
                  </a:cubicBezTo>
                  <a:close/>
                </a:path>
              </a:pathLst>
            </a:custGeom>
            <a:solidFill>
              <a:srgbClr val="9FC6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5" name="等腰三角形 84"/>
            <p:cNvSpPr/>
            <p:nvPr/>
          </p:nvSpPr>
          <p:spPr>
            <a:xfrm rot="5400000">
              <a:off x="-52885" y="6156761"/>
              <a:ext cx="766823" cy="661054"/>
            </a:xfrm>
            <a:prstGeom prst="triangle">
              <a:avLst>
                <a:gd name="adj" fmla="val 100000"/>
              </a:avLst>
            </a:prstGeom>
            <a:solidFill>
              <a:srgbClr val="002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 rot="10800000">
            <a:off x="11337793" y="-253160"/>
            <a:ext cx="866907" cy="1002535"/>
            <a:chOff x="-7706" y="6103876"/>
            <a:chExt cx="866907" cy="1002535"/>
          </a:xfrm>
        </p:grpSpPr>
        <p:sp>
          <p:nvSpPr>
            <p:cNvPr id="87" name="任意多边形: 形状 86"/>
            <p:cNvSpPr/>
            <p:nvPr/>
          </p:nvSpPr>
          <p:spPr>
            <a:xfrm rot="14526450">
              <a:off x="54557" y="6301766"/>
              <a:ext cx="742382" cy="866907"/>
            </a:xfrm>
            <a:custGeom>
              <a:avLst/>
              <a:gdLst>
                <a:gd name="connsiteX0" fmla="*/ 706103 w 742382"/>
                <a:gd name="connsiteY0" fmla="*/ 584952 h 866907"/>
                <a:gd name="connsiteX1" fmla="*/ 280731 w 742382"/>
                <a:gd name="connsiteY1" fmla="*/ 866907 h 866907"/>
                <a:gd name="connsiteX2" fmla="*/ 0 w 742382"/>
                <a:gd name="connsiteY2" fmla="*/ 866907 h 866907"/>
                <a:gd name="connsiteX3" fmla="*/ 458858 w 742382"/>
                <a:gd name="connsiteY3" fmla="*/ 0 h 866907"/>
                <a:gd name="connsiteX4" fmla="*/ 742382 w 742382"/>
                <a:gd name="connsiteY4" fmla="*/ 150070 h 866907"/>
                <a:gd name="connsiteX5" fmla="*/ 742382 w 742382"/>
                <a:gd name="connsiteY5" fmla="*/ 405257 h 866907"/>
                <a:gd name="connsiteX6" fmla="*/ 706103 w 742382"/>
                <a:gd name="connsiteY6" fmla="*/ 584952 h 86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382" h="866907">
                  <a:moveTo>
                    <a:pt x="706103" y="584952"/>
                  </a:moveTo>
                  <a:cubicBezTo>
                    <a:pt x="636021" y="750645"/>
                    <a:pt x="471953" y="866907"/>
                    <a:pt x="280731" y="866907"/>
                  </a:cubicBezTo>
                  <a:lnTo>
                    <a:pt x="0" y="866907"/>
                  </a:lnTo>
                  <a:lnTo>
                    <a:pt x="458858" y="0"/>
                  </a:lnTo>
                  <a:lnTo>
                    <a:pt x="742382" y="150070"/>
                  </a:lnTo>
                  <a:lnTo>
                    <a:pt x="742382" y="405257"/>
                  </a:lnTo>
                  <a:cubicBezTo>
                    <a:pt x="742382" y="468997"/>
                    <a:pt x="729464" y="529721"/>
                    <a:pt x="706103" y="584952"/>
                  </a:cubicBezTo>
                  <a:close/>
                </a:path>
              </a:pathLst>
            </a:custGeom>
            <a:solidFill>
              <a:srgbClr val="9FC6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8" name="等腰三角形 87"/>
            <p:cNvSpPr/>
            <p:nvPr/>
          </p:nvSpPr>
          <p:spPr>
            <a:xfrm rot="5400000">
              <a:off x="-52885" y="6156761"/>
              <a:ext cx="766823" cy="661054"/>
            </a:xfrm>
            <a:prstGeom prst="triangle">
              <a:avLst>
                <a:gd name="adj" fmla="val 100000"/>
              </a:avLst>
            </a:prstGeom>
            <a:solidFill>
              <a:srgbClr val="002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82218" y="0"/>
              <a:ext cx="11930439" cy="6858000"/>
              <a:chOff x="182218" y="0"/>
              <a:chExt cx="11930439" cy="685800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81013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8221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49617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12409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43805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75201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06597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237993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00784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32180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363576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394972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457764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520556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46139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740327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803119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865911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269389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834515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897307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426368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489160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583348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708931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771723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551952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677535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614743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991494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1085682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1148474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1211265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1179870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928702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1054286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1117078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1022890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960098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 rot="5400000">
              <a:off x="2956410" y="-2673221"/>
              <a:ext cx="6279180" cy="12192000"/>
              <a:chOff x="182218" y="0"/>
              <a:chExt cx="6279180" cy="685800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81013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8221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9617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12409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43805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75201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06597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37993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00784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32180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635767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3949726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577644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205562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6461398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69389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4263685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891603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5833480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519521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147439" y="0"/>
                <a:ext cx="0" cy="6858000"/>
              </a:xfrm>
              <a:prstGeom prst="line">
                <a:avLst/>
              </a:prstGeom>
              <a:ln>
                <a:solidFill>
                  <a:srgbClr val="9FC6E5">
                    <a:alpha val="2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 userDrawn="1"/>
        </p:nvGrpSpPr>
        <p:grpSpPr>
          <a:xfrm>
            <a:off x="-63237" y="-282634"/>
            <a:ext cx="988020" cy="937838"/>
            <a:chOff x="-124356" y="-713427"/>
            <a:chExt cx="2490944" cy="2364427"/>
          </a:xfrm>
        </p:grpSpPr>
        <p:sp>
          <p:nvSpPr>
            <p:cNvPr id="70" name="任意多边形: 形状 69"/>
            <p:cNvSpPr/>
            <p:nvPr userDrawn="1"/>
          </p:nvSpPr>
          <p:spPr>
            <a:xfrm rot="2767415">
              <a:off x="187921" y="-1025704"/>
              <a:ext cx="1866390" cy="2490944"/>
            </a:xfrm>
            <a:custGeom>
              <a:avLst/>
              <a:gdLst>
                <a:gd name="connsiteX0" fmla="*/ 1435684 w 1465793"/>
                <a:gd name="connsiteY0" fmla="*/ 0 h 1956294"/>
                <a:gd name="connsiteX1" fmla="*/ 1437301 w 1465793"/>
                <a:gd name="connsiteY1" fmla="*/ 2399 h 1956294"/>
                <a:gd name="connsiteX2" fmla="*/ 1465793 w 1465793"/>
                <a:gd name="connsiteY2" fmla="*/ 143525 h 1956294"/>
                <a:gd name="connsiteX3" fmla="*/ 1465793 w 1465793"/>
                <a:gd name="connsiteY3" fmla="*/ 1593731 h 1956294"/>
                <a:gd name="connsiteX4" fmla="*/ 1103230 w 1465793"/>
                <a:gd name="connsiteY4" fmla="*/ 1956294 h 1956294"/>
                <a:gd name="connsiteX5" fmla="*/ 481698 w 1465793"/>
                <a:gd name="connsiteY5" fmla="*/ 1956294 h 1956294"/>
                <a:gd name="connsiteX6" fmla="*/ 0 w 1465793"/>
                <a:gd name="connsiteY6" fmla="*/ 1493127 h 195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5793" h="1956294">
                  <a:moveTo>
                    <a:pt x="1435684" y="0"/>
                  </a:moveTo>
                  <a:lnTo>
                    <a:pt x="1437301" y="2399"/>
                  </a:lnTo>
                  <a:cubicBezTo>
                    <a:pt x="1455648" y="45776"/>
                    <a:pt x="1465793" y="93465"/>
                    <a:pt x="1465793" y="143525"/>
                  </a:cubicBezTo>
                  <a:lnTo>
                    <a:pt x="1465793" y="1593731"/>
                  </a:lnTo>
                  <a:cubicBezTo>
                    <a:pt x="1465793" y="1793969"/>
                    <a:pt x="1303468" y="1956294"/>
                    <a:pt x="1103230" y="1956294"/>
                  </a:cubicBezTo>
                  <a:lnTo>
                    <a:pt x="481698" y="1956294"/>
                  </a:lnTo>
                  <a:lnTo>
                    <a:pt x="0" y="1493127"/>
                  </a:lnTo>
                  <a:close/>
                </a:path>
              </a:pathLst>
            </a:cu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2" name="等腰三角形 71"/>
            <p:cNvSpPr/>
            <p:nvPr userDrawn="1"/>
          </p:nvSpPr>
          <p:spPr>
            <a:xfrm rot="5400000">
              <a:off x="-22612" y="25826"/>
              <a:ext cx="1649429" cy="1600917"/>
            </a:xfrm>
            <a:prstGeom prst="triangle">
              <a:avLst>
                <a:gd name="adj" fmla="val 0"/>
              </a:avLst>
            </a:prstGeom>
            <a:solidFill>
              <a:srgbClr val="72A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3" name="任意多边形: 形状 72"/>
            <p:cNvSpPr/>
            <p:nvPr userDrawn="1"/>
          </p:nvSpPr>
          <p:spPr>
            <a:xfrm>
              <a:off x="1644" y="787475"/>
              <a:ext cx="407506" cy="863525"/>
            </a:xfrm>
            <a:custGeom>
              <a:avLst/>
              <a:gdLst>
                <a:gd name="connsiteX0" fmla="*/ 0 w 309563"/>
                <a:gd name="connsiteY0" fmla="*/ 0 h 614363"/>
                <a:gd name="connsiteX1" fmla="*/ 0 w 309563"/>
                <a:gd name="connsiteY1" fmla="*/ 614363 h 614363"/>
                <a:gd name="connsiteX2" fmla="*/ 309563 w 309563"/>
                <a:gd name="connsiteY2" fmla="*/ 314325 h 614363"/>
                <a:gd name="connsiteX3" fmla="*/ 0 w 309563"/>
                <a:gd name="connsiteY3" fmla="*/ 0 h 61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3" h="614363">
                  <a:moveTo>
                    <a:pt x="0" y="0"/>
                  </a:moveTo>
                  <a:lnTo>
                    <a:pt x="0" y="614363"/>
                  </a:lnTo>
                  <a:lnTo>
                    <a:pt x="309563" y="314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6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MiSans Normal" panose="00000500000000000000" pitchFamily="2" charset="-122"/>
                  <a:ea typeface="MiSans Normal" panose="00000500000000000000" pitchFamily="2" charset="-122"/>
                </a:rPr>
                <a:t> </a:t>
              </a:r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 userDrawn="1"/>
        </p:nvGrpSpPr>
        <p:grpSpPr>
          <a:xfrm>
            <a:off x="11197063" y="6161326"/>
            <a:ext cx="1066612" cy="1011832"/>
            <a:chOff x="9828858" y="5223784"/>
            <a:chExt cx="2490945" cy="2363014"/>
          </a:xfrm>
        </p:grpSpPr>
        <p:sp>
          <p:nvSpPr>
            <p:cNvPr id="76" name="任意多边形: 形状 75"/>
            <p:cNvSpPr/>
            <p:nvPr userDrawn="1"/>
          </p:nvSpPr>
          <p:spPr>
            <a:xfrm rot="13567415">
              <a:off x="10141958" y="5408952"/>
              <a:ext cx="1864746" cy="2490945"/>
            </a:xfrm>
            <a:custGeom>
              <a:avLst/>
              <a:gdLst>
                <a:gd name="connsiteX0" fmla="*/ 1729532 w 1864746"/>
                <a:gd name="connsiteY0" fmla="*/ 2355730 h 2490945"/>
                <a:gd name="connsiteX1" fmla="*/ 1403095 w 1864746"/>
                <a:gd name="connsiteY1" fmla="*/ 2490944 h 2490945"/>
                <a:gd name="connsiteX2" fmla="*/ 615123 w 1864746"/>
                <a:gd name="connsiteY2" fmla="*/ 2490945 h 2490945"/>
                <a:gd name="connsiteX3" fmla="*/ 0 w 1864746"/>
                <a:gd name="connsiteY3" fmla="*/ 1899486 h 2490945"/>
                <a:gd name="connsiteX4" fmla="*/ 1826408 w 1864746"/>
                <a:gd name="connsiteY4" fmla="*/ 0 h 2490945"/>
                <a:gd name="connsiteX5" fmla="*/ 1828467 w 1864746"/>
                <a:gd name="connsiteY5" fmla="*/ 3055 h 2490945"/>
                <a:gd name="connsiteX6" fmla="*/ 1864746 w 1864746"/>
                <a:gd name="connsiteY6" fmla="*/ 182750 h 2490945"/>
                <a:gd name="connsiteX7" fmla="*/ 1864746 w 1864746"/>
                <a:gd name="connsiteY7" fmla="*/ 2029293 h 2490945"/>
                <a:gd name="connsiteX8" fmla="*/ 1729532 w 1864746"/>
                <a:gd name="connsiteY8" fmla="*/ 2355730 h 249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746" h="2490945">
                  <a:moveTo>
                    <a:pt x="1729532" y="2355730"/>
                  </a:moveTo>
                  <a:cubicBezTo>
                    <a:pt x="1645989" y="2439272"/>
                    <a:pt x="1530576" y="2490944"/>
                    <a:pt x="1403095" y="2490944"/>
                  </a:cubicBezTo>
                  <a:lnTo>
                    <a:pt x="615123" y="2490945"/>
                  </a:lnTo>
                  <a:lnTo>
                    <a:pt x="0" y="1899486"/>
                  </a:lnTo>
                  <a:lnTo>
                    <a:pt x="1826408" y="0"/>
                  </a:lnTo>
                  <a:lnTo>
                    <a:pt x="1828467" y="3055"/>
                  </a:lnTo>
                  <a:cubicBezTo>
                    <a:pt x="1851829" y="58286"/>
                    <a:pt x="1864746" y="119009"/>
                    <a:pt x="1864746" y="182750"/>
                  </a:cubicBezTo>
                  <a:lnTo>
                    <a:pt x="1864746" y="2029293"/>
                  </a:lnTo>
                  <a:cubicBezTo>
                    <a:pt x="1864746" y="2156775"/>
                    <a:pt x="1813074" y="2272187"/>
                    <a:pt x="1729532" y="2355730"/>
                  </a:cubicBezTo>
                  <a:close/>
                </a:path>
              </a:pathLst>
            </a:cu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9" name="等腰三角形 78"/>
            <p:cNvSpPr/>
            <p:nvPr/>
          </p:nvSpPr>
          <p:spPr>
            <a:xfrm rot="16200000">
              <a:off x="10566827" y="5248043"/>
              <a:ext cx="1649429" cy="1600917"/>
            </a:xfrm>
            <a:prstGeom prst="triangle">
              <a:avLst>
                <a:gd name="adj" fmla="val 0"/>
              </a:avLst>
            </a:prstGeom>
            <a:solidFill>
              <a:srgbClr val="72A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 rot="10800000">
              <a:off x="11786867" y="5223784"/>
              <a:ext cx="407506" cy="863525"/>
            </a:xfrm>
            <a:custGeom>
              <a:avLst/>
              <a:gdLst>
                <a:gd name="connsiteX0" fmla="*/ 0 w 309563"/>
                <a:gd name="connsiteY0" fmla="*/ 0 h 614363"/>
                <a:gd name="connsiteX1" fmla="*/ 0 w 309563"/>
                <a:gd name="connsiteY1" fmla="*/ 614363 h 614363"/>
                <a:gd name="connsiteX2" fmla="*/ 309563 w 309563"/>
                <a:gd name="connsiteY2" fmla="*/ 314325 h 614363"/>
                <a:gd name="connsiteX3" fmla="*/ 0 w 309563"/>
                <a:gd name="connsiteY3" fmla="*/ 0 h 61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3" h="614363">
                  <a:moveTo>
                    <a:pt x="0" y="0"/>
                  </a:moveTo>
                  <a:lnTo>
                    <a:pt x="0" y="614363"/>
                  </a:lnTo>
                  <a:lnTo>
                    <a:pt x="309563" y="314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6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MiSans Normal" panose="00000500000000000000" pitchFamily="2" charset="-122"/>
                  <a:ea typeface="MiSans Normal" panose="00000500000000000000" pitchFamily="2" charset="-122"/>
                </a:rPr>
                <a:t> </a:t>
              </a:r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-63237" y="-282634"/>
            <a:ext cx="988020" cy="937838"/>
            <a:chOff x="-124356" y="-713427"/>
            <a:chExt cx="2490944" cy="2364427"/>
          </a:xfrm>
        </p:grpSpPr>
        <p:sp>
          <p:nvSpPr>
            <p:cNvPr id="5" name="任意多边形: 形状 4"/>
            <p:cNvSpPr/>
            <p:nvPr userDrawn="1"/>
          </p:nvSpPr>
          <p:spPr>
            <a:xfrm rot="2767415">
              <a:off x="187921" y="-1025704"/>
              <a:ext cx="1866390" cy="2490944"/>
            </a:xfrm>
            <a:custGeom>
              <a:avLst/>
              <a:gdLst>
                <a:gd name="connsiteX0" fmla="*/ 1435684 w 1465793"/>
                <a:gd name="connsiteY0" fmla="*/ 0 h 1956294"/>
                <a:gd name="connsiteX1" fmla="*/ 1437301 w 1465793"/>
                <a:gd name="connsiteY1" fmla="*/ 2399 h 1956294"/>
                <a:gd name="connsiteX2" fmla="*/ 1465793 w 1465793"/>
                <a:gd name="connsiteY2" fmla="*/ 143525 h 1956294"/>
                <a:gd name="connsiteX3" fmla="*/ 1465793 w 1465793"/>
                <a:gd name="connsiteY3" fmla="*/ 1593731 h 1956294"/>
                <a:gd name="connsiteX4" fmla="*/ 1103230 w 1465793"/>
                <a:gd name="connsiteY4" fmla="*/ 1956294 h 1956294"/>
                <a:gd name="connsiteX5" fmla="*/ 481698 w 1465793"/>
                <a:gd name="connsiteY5" fmla="*/ 1956294 h 1956294"/>
                <a:gd name="connsiteX6" fmla="*/ 0 w 1465793"/>
                <a:gd name="connsiteY6" fmla="*/ 1493127 h 195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5793" h="1956294">
                  <a:moveTo>
                    <a:pt x="1435684" y="0"/>
                  </a:moveTo>
                  <a:lnTo>
                    <a:pt x="1437301" y="2399"/>
                  </a:lnTo>
                  <a:cubicBezTo>
                    <a:pt x="1455648" y="45776"/>
                    <a:pt x="1465793" y="93465"/>
                    <a:pt x="1465793" y="143525"/>
                  </a:cubicBezTo>
                  <a:lnTo>
                    <a:pt x="1465793" y="1593731"/>
                  </a:lnTo>
                  <a:cubicBezTo>
                    <a:pt x="1465793" y="1793969"/>
                    <a:pt x="1303468" y="1956294"/>
                    <a:pt x="1103230" y="1956294"/>
                  </a:cubicBezTo>
                  <a:lnTo>
                    <a:pt x="481698" y="1956294"/>
                  </a:lnTo>
                  <a:lnTo>
                    <a:pt x="0" y="1493127"/>
                  </a:lnTo>
                  <a:close/>
                </a:path>
              </a:pathLst>
            </a:cu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" name="等腰三角形 5"/>
            <p:cNvSpPr/>
            <p:nvPr userDrawn="1"/>
          </p:nvSpPr>
          <p:spPr>
            <a:xfrm rot="5400000">
              <a:off x="-22612" y="25826"/>
              <a:ext cx="1649429" cy="1600917"/>
            </a:xfrm>
            <a:prstGeom prst="triangle">
              <a:avLst>
                <a:gd name="adj" fmla="val 0"/>
              </a:avLst>
            </a:prstGeom>
            <a:solidFill>
              <a:srgbClr val="72A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1" name="任意多边形: 形状 70"/>
            <p:cNvSpPr/>
            <p:nvPr userDrawn="1"/>
          </p:nvSpPr>
          <p:spPr>
            <a:xfrm>
              <a:off x="1644" y="787475"/>
              <a:ext cx="407506" cy="863525"/>
            </a:xfrm>
            <a:custGeom>
              <a:avLst/>
              <a:gdLst>
                <a:gd name="connsiteX0" fmla="*/ 0 w 309563"/>
                <a:gd name="connsiteY0" fmla="*/ 0 h 614363"/>
                <a:gd name="connsiteX1" fmla="*/ 0 w 309563"/>
                <a:gd name="connsiteY1" fmla="*/ 614363 h 614363"/>
                <a:gd name="connsiteX2" fmla="*/ 309563 w 309563"/>
                <a:gd name="connsiteY2" fmla="*/ 314325 h 614363"/>
                <a:gd name="connsiteX3" fmla="*/ 0 w 309563"/>
                <a:gd name="connsiteY3" fmla="*/ 0 h 61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3" h="614363">
                  <a:moveTo>
                    <a:pt x="0" y="0"/>
                  </a:moveTo>
                  <a:lnTo>
                    <a:pt x="0" y="614363"/>
                  </a:lnTo>
                  <a:lnTo>
                    <a:pt x="309563" y="314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6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MiSans Normal" panose="00000500000000000000" pitchFamily="2" charset="-122"/>
                  <a:ea typeface="MiSans Normal" panose="00000500000000000000" pitchFamily="2" charset="-122"/>
                </a:rPr>
                <a:t> </a:t>
              </a:r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74" name="组合 73"/>
          <p:cNvGrpSpPr/>
          <p:nvPr userDrawn="1"/>
        </p:nvGrpSpPr>
        <p:grpSpPr>
          <a:xfrm>
            <a:off x="11197063" y="6161326"/>
            <a:ext cx="1066612" cy="1011832"/>
            <a:chOff x="9828858" y="5223784"/>
            <a:chExt cx="2490945" cy="2363014"/>
          </a:xfrm>
        </p:grpSpPr>
        <p:sp>
          <p:nvSpPr>
            <p:cNvPr id="75" name="任意多边形: 形状 74"/>
            <p:cNvSpPr/>
            <p:nvPr userDrawn="1"/>
          </p:nvSpPr>
          <p:spPr>
            <a:xfrm rot="13567415">
              <a:off x="10141958" y="5408952"/>
              <a:ext cx="1864746" cy="2490945"/>
            </a:xfrm>
            <a:custGeom>
              <a:avLst/>
              <a:gdLst>
                <a:gd name="connsiteX0" fmla="*/ 1729532 w 1864746"/>
                <a:gd name="connsiteY0" fmla="*/ 2355730 h 2490945"/>
                <a:gd name="connsiteX1" fmla="*/ 1403095 w 1864746"/>
                <a:gd name="connsiteY1" fmla="*/ 2490944 h 2490945"/>
                <a:gd name="connsiteX2" fmla="*/ 615123 w 1864746"/>
                <a:gd name="connsiteY2" fmla="*/ 2490945 h 2490945"/>
                <a:gd name="connsiteX3" fmla="*/ 0 w 1864746"/>
                <a:gd name="connsiteY3" fmla="*/ 1899486 h 2490945"/>
                <a:gd name="connsiteX4" fmla="*/ 1826408 w 1864746"/>
                <a:gd name="connsiteY4" fmla="*/ 0 h 2490945"/>
                <a:gd name="connsiteX5" fmla="*/ 1828467 w 1864746"/>
                <a:gd name="connsiteY5" fmla="*/ 3055 h 2490945"/>
                <a:gd name="connsiteX6" fmla="*/ 1864746 w 1864746"/>
                <a:gd name="connsiteY6" fmla="*/ 182750 h 2490945"/>
                <a:gd name="connsiteX7" fmla="*/ 1864746 w 1864746"/>
                <a:gd name="connsiteY7" fmla="*/ 2029293 h 2490945"/>
                <a:gd name="connsiteX8" fmla="*/ 1729532 w 1864746"/>
                <a:gd name="connsiteY8" fmla="*/ 2355730 h 249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4746" h="2490945">
                  <a:moveTo>
                    <a:pt x="1729532" y="2355730"/>
                  </a:moveTo>
                  <a:cubicBezTo>
                    <a:pt x="1645989" y="2439272"/>
                    <a:pt x="1530576" y="2490944"/>
                    <a:pt x="1403095" y="2490944"/>
                  </a:cubicBezTo>
                  <a:lnTo>
                    <a:pt x="615123" y="2490945"/>
                  </a:lnTo>
                  <a:lnTo>
                    <a:pt x="0" y="1899486"/>
                  </a:lnTo>
                  <a:lnTo>
                    <a:pt x="1826408" y="0"/>
                  </a:lnTo>
                  <a:lnTo>
                    <a:pt x="1828467" y="3055"/>
                  </a:lnTo>
                  <a:cubicBezTo>
                    <a:pt x="1851829" y="58286"/>
                    <a:pt x="1864746" y="119009"/>
                    <a:pt x="1864746" y="182750"/>
                  </a:cubicBezTo>
                  <a:lnTo>
                    <a:pt x="1864746" y="2029293"/>
                  </a:lnTo>
                  <a:cubicBezTo>
                    <a:pt x="1864746" y="2156775"/>
                    <a:pt x="1813074" y="2272187"/>
                    <a:pt x="1729532" y="2355730"/>
                  </a:cubicBezTo>
                  <a:close/>
                </a:path>
              </a:pathLst>
            </a:cu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7" name="等腰三角形 76"/>
            <p:cNvSpPr/>
            <p:nvPr/>
          </p:nvSpPr>
          <p:spPr>
            <a:xfrm rot="16200000">
              <a:off x="10566827" y="5248043"/>
              <a:ext cx="1649429" cy="1600917"/>
            </a:xfrm>
            <a:prstGeom prst="triangle">
              <a:avLst>
                <a:gd name="adj" fmla="val 0"/>
              </a:avLst>
            </a:prstGeom>
            <a:solidFill>
              <a:srgbClr val="72A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 rot="10800000">
              <a:off x="11786867" y="5223784"/>
              <a:ext cx="407506" cy="863525"/>
            </a:xfrm>
            <a:custGeom>
              <a:avLst/>
              <a:gdLst>
                <a:gd name="connsiteX0" fmla="*/ 0 w 309563"/>
                <a:gd name="connsiteY0" fmla="*/ 0 h 614363"/>
                <a:gd name="connsiteX1" fmla="*/ 0 w 309563"/>
                <a:gd name="connsiteY1" fmla="*/ 614363 h 614363"/>
                <a:gd name="connsiteX2" fmla="*/ 309563 w 309563"/>
                <a:gd name="connsiteY2" fmla="*/ 314325 h 614363"/>
                <a:gd name="connsiteX3" fmla="*/ 0 w 309563"/>
                <a:gd name="connsiteY3" fmla="*/ 0 h 61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3" h="614363">
                  <a:moveTo>
                    <a:pt x="0" y="0"/>
                  </a:moveTo>
                  <a:lnTo>
                    <a:pt x="0" y="614363"/>
                  </a:lnTo>
                  <a:lnTo>
                    <a:pt x="309563" y="314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C6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MiSans Normal" panose="00000500000000000000" pitchFamily="2" charset="-122"/>
                  <a:ea typeface="MiSans Normal" panose="00000500000000000000" pitchFamily="2" charset="-122"/>
                </a:rPr>
                <a:t> </a:t>
              </a:r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8B63EB29-F214-4CE3-9FCE-EA4D9A76E26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21C66127-7968-4B4C-833E-F5AD7B1ED9F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7.svg"/><Relationship Id="rId7" Type="http://schemas.openxmlformats.org/officeDocument/2006/relationships/image" Target="../media/image16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svg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sv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文本框 111"/>
          <p:cNvSpPr txBox="1"/>
          <p:nvPr/>
        </p:nvSpPr>
        <p:spPr>
          <a:xfrm>
            <a:off x="1839677" y="2320836"/>
            <a:ext cx="851264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75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pPr algn="dist"/>
            <a:r>
              <a:rPr lang="zh-CN" altLang="en-US" sz="7200" b="1" dirty="0">
                <a:solidFill>
                  <a:srgbClr val="478CC4"/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大学生职业生涯规划</a:t>
            </a:r>
            <a:endParaRPr lang="zh-CN" altLang="en-US" sz="7200" b="1" dirty="0">
              <a:solidFill>
                <a:srgbClr val="478CC4"/>
              </a:solidFill>
              <a:effectLst/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3079881" y="1857141"/>
            <a:ext cx="6032238" cy="40011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pPr algn="dist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COLLEGE STUDENT CAREER PLANNING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2850260" y="3635173"/>
            <a:ext cx="6491480" cy="400110"/>
            <a:chOff x="3034426" y="3546273"/>
            <a:chExt cx="6491480" cy="400110"/>
          </a:xfrm>
        </p:grpSpPr>
        <p:sp>
          <p:nvSpPr>
            <p:cNvPr id="114" name="文本框 113"/>
            <p:cNvSpPr txBox="1"/>
            <p:nvPr/>
          </p:nvSpPr>
          <p:spPr>
            <a:xfrm>
              <a:off x="3502559" y="3546273"/>
              <a:ext cx="55552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学生职业规划 </a:t>
              </a:r>
              <a:r>
                <a:rPr lang="en-US" altLang="zh-CN" sz="2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| </a:t>
              </a:r>
              <a:r>
                <a:rPr lang="zh-CN" altLang="en-US" sz="2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职业规划报告 </a:t>
              </a:r>
              <a:r>
                <a:rPr lang="en-US" altLang="zh-CN" sz="2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| </a:t>
              </a:r>
              <a:r>
                <a:rPr lang="zh-CN" altLang="en-US" sz="20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职业规划书</a:t>
              </a:r>
              <a:endParaRPr lang="zh-CN" altLang="en-US" sz="20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115" name="直接连接符 114"/>
            <p:cNvCxnSpPr/>
            <p:nvPr/>
          </p:nvCxnSpPr>
          <p:spPr>
            <a:xfrm>
              <a:off x="9028485" y="3746328"/>
              <a:ext cx="497421" cy="0"/>
            </a:xfrm>
            <a:prstGeom prst="line">
              <a:avLst/>
            </a:prstGeom>
            <a:ln w="19050">
              <a:solidFill>
                <a:srgbClr val="478C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3034426" y="3746328"/>
              <a:ext cx="497421" cy="0"/>
            </a:xfrm>
            <a:prstGeom prst="line">
              <a:avLst/>
            </a:prstGeom>
            <a:ln w="19050">
              <a:solidFill>
                <a:srgbClr val="478C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圆角矩形 97"/>
          <p:cNvSpPr/>
          <p:nvPr/>
        </p:nvSpPr>
        <p:spPr>
          <a:xfrm>
            <a:off x="4405312" y="4800061"/>
            <a:ext cx="3381376" cy="402053"/>
          </a:xfrm>
          <a:prstGeom prst="roundRect">
            <a:avLst>
              <a:gd name="adj" fmla="val 50000"/>
            </a:avLst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spc="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汇报人 </a:t>
            </a:r>
            <a:r>
              <a:rPr lang="en-US" altLang="zh-CN" sz="1600" spc="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/ </a:t>
            </a:r>
            <a:r>
              <a:rPr lang="zh-CN" altLang="en-US" sz="1600" spc="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唐峰</a:t>
            </a:r>
            <a:endParaRPr lang="zh-CN" altLang="en-US" sz="1600" spc="2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86636" y="1736358"/>
            <a:ext cx="7618728" cy="3385284"/>
            <a:chOff x="2591436" y="2105561"/>
            <a:chExt cx="7618728" cy="3385284"/>
          </a:xfrm>
        </p:grpSpPr>
        <p:sp>
          <p:nvSpPr>
            <p:cNvPr id="4" name="文本框 3"/>
            <p:cNvSpPr txBox="1"/>
            <p:nvPr/>
          </p:nvSpPr>
          <p:spPr>
            <a:xfrm>
              <a:off x="5334000" y="2105561"/>
              <a:ext cx="2133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rgbClr val="478CC4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03</a:t>
              </a:r>
              <a:endParaRPr lang="en-US" altLang="zh-CN" sz="8000" b="1" dirty="0">
                <a:solidFill>
                  <a:srgbClr val="478CC4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1720" y="3365500"/>
              <a:ext cx="5598160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计划与实施</a:t>
              </a:r>
              <a:endPara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146800" y="5490845"/>
              <a:ext cx="508000" cy="0"/>
            </a:xfrm>
            <a:prstGeom prst="line">
              <a:avLst/>
            </a:prstGeom>
            <a:ln w="19050">
              <a:solidFill>
                <a:srgbClr val="478C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591436" y="4398645"/>
              <a:ext cx="7618728" cy="685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单击此处输入你的正文，文字是您思想的提炼，为了最终演示发布的良好效果，请尽量言简意赅的阐述观点；根据需要可酌情增减文字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1685801" y="1687697"/>
            <a:ext cx="882039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此处输入你的正文，为了最终演示发布的良好效果，请尽量言简意赅的阐述观点；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根据需要可酌情增减文字，以便观者可以准确理解您所传达的信息。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772558" y="536515"/>
            <a:ext cx="2646879" cy="630298"/>
            <a:chOff x="4772558" y="556984"/>
            <a:chExt cx="2646879" cy="630298"/>
          </a:xfrm>
        </p:grpSpPr>
        <p:sp>
          <p:nvSpPr>
            <p:cNvPr id="66" name="文本框 65"/>
            <p:cNvSpPr txBox="1"/>
            <p:nvPr/>
          </p:nvSpPr>
          <p:spPr>
            <a:xfrm>
              <a:off x="4772558" y="556984"/>
              <a:ext cx="26468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职业目标定位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985026" y="2980511"/>
            <a:ext cx="10221948" cy="2976147"/>
            <a:chOff x="985026" y="1799411"/>
            <a:chExt cx="10221948" cy="2976147"/>
          </a:xfrm>
        </p:grpSpPr>
        <p:sp>
          <p:nvSpPr>
            <p:cNvPr id="56" name="任意多边形: 形状 55"/>
            <p:cNvSpPr/>
            <p:nvPr/>
          </p:nvSpPr>
          <p:spPr>
            <a:xfrm>
              <a:off x="1228046" y="2042430"/>
              <a:ext cx="2494788" cy="2494788"/>
            </a:xfrm>
            <a:custGeom>
              <a:avLst/>
              <a:gdLst>
                <a:gd name="connsiteX0" fmla="*/ 2473919 w 2604370"/>
                <a:gd name="connsiteY0" fmla="*/ 2586930 h 2604369"/>
                <a:gd name="connsiteX1" fmla="*/ 130451 w 2604370"/>
                <a:gd name="connsiteY1" fmla="*/ 2586930 h 2604369"/>
                <a:gd name="connsiteX2" fmla="*/ 17440 w 2604370"/>
                <a:gd name="connsiteY2" fmla="*/ 2473919 h 2604369"/>
                <a:gd name="connsiteX3" fmla="*/ 17440 w 2604370"/>
                <a:gd name="connsiteY3" fmla="*/ 130451 h 2604369"/>
                <a:gd name="connsiteX4" fmla="*/ 130451 w 2604370"/>
                <a:gd name="connsiteY4" fmla="*/ 17440 h 2604369"/>
                <a:gd name="connsiteX5" fmla="*/ 2473919 w 2604370"/>
                <a:gd name="connsiteY5" fmla="*/ 17440 h 2604369"/>
                <a:gd name="connsiteX6" fmla="*/ 2586930 w 2604370"/>
                <a:gd name="connsiteY6" fmla="*/ 130451 h 2604369"/>
                <a:gd name="connsiteX7" fmla="*/ 2586930 w 2604370"/>
                <a:gd name="connsiteY7" fmla="*/ 2473919 h 2604369"/>
                <a:gd name="connsiteX8" fmla="*/ 2473919 w 2604370"/>
                <a:gd name="connsiteY8" fmla="*/ 2586930 h 260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4370" h="2604369">
                  <a:moveTo>
                    <a:pt x="2473919" y="2586930"/>
                  </a:moveTo>
                  <a:lnTo>
                    <a:pt x="130451" y="2586930"/>
                  </a:lnTo>
                  <a:cubicBezTo>
                    <a:pt x="68132" y="2586930"/>
                    <a:pt x="17440" y="2536238"/>
                    <a:pt x="17440" y="2473919"/>
                  </a:cubicBezTo>
                  <a:lnTo>
                    <a:pt x="17440" y="130451"/>
                  </a:lnTo>
                  <a:cubicBezTo>
                    <a:pt x="17440" y="68132"/>
                    <a:pt x="68132" y="17440"/>
                    <a:pt x="130451" y="17440"/>
                  </a:cubicBezTo>
                  <a:lnTo>
                    <a:pt x="2473919" y="17440"/>
                  </a:lnTo>
                  <a:cubicBezTo>
                    <a:pt x="2536238" y="17440"/>
                    <a:pt x="2586930" y="68132"/>
                    <a:pt x="2586930" y="130451"/>
                  </a:cubicBezTo>
                  <a:lnTo>
                    <a:pt x="2586930" y="2473919"/>
                  </a:lnTo>
                  <a:cubicBezTo>
                    <a:pt x="2586930" y="2536238"/>
                    <a:pt x="2536238" y="2586930"/>
                    <a:pt x="2473919" y="2586930"/>
                  </a:cubicBezTo>
                  <a:close/>
                </a:path>
              </a:pathLst>
            </a:custGeom>
            <a:solidFill>
              <a:srgbClr val="478C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3884104" y="3176668"/>
              <a:ext cx="66825" cy="111375"/>
            </a:xfrm>
            <a:custGeom>
              <a:avLst/>
              <a:gdLst>
                <a:gd name="connsiteX0" fmla="*/ 42554 w 69759"/>
                <a:gd name="connsiteY0" fmla="*/ 118127 h 116266"/>
                <a:gd name="connsiteX1" fmla="*/ 17440 w 69759"/>
                <a:gd name="connsiteY1" fmla="*/ 93013 h 116266"/>
                <a:gd name="connsiteX2" fmla="*/ 17440 w 69759"/>
                <a:gd name="connsiteY2" fmla="*/ 42553 h 116266"/>
                <a:gd name="connsiteX3" fmla="*/ 42554 w 69759"/>
                <a:gd name="connsiteY3" fmla="*/ 17440 h 116266"/>
                <a:gd name="connsiteX4" fmla="*/ 67667 w 69759"/>
                <a:gd name="connsiteY4" fmla="*/ 42553 h 116266"/>
                <a:gd name="connsiteX5" fmla="*/ 67667 w 69759"/>
                <a:gd name="connsiteY5" fmla="*/ 93013 h 116266"/>
                <a:gd name="connsiteX6" fmla="*/ 42554 w 69759"/>
                <a:gd name="connsiteY6" fmla="*/ 118127 h 11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59" h="116266">
                  <a:moveTo>
                    <a:pt x="42554" y="118127"/>
                  </a:moveTo>
                  <a:cubicBezTo>
                    <a:pt x="28601" y="118127"/>
                    <a:pt x="17440" y="106733"/>
                    <a:pt x="17440" y="93013"/>
                  </a:cubicBezTo>
                  <a:lnTo>
                    <a:pt x="17440" y="42553"/>
                  </a:lnTo>
                  <a:cubicBezTo>
                    <a:pt x="17440" y="28602"/>
                    <a:pt x="28601" y="17440"/>
                    <a:pt x="42554" y="17440"/>
                  </a:cubicBezTo>
                  <a:cubicBezTo>
                    <a:pt x="56506" y="17440"/>
                    <a:pt x="67667" y="28834"/>
                    <a:pt x="67667" y="42553"/>
                  </a:cubicBezTo>
                  <a:lnTo>
                    <a:pt x="67667" y="93013"/>
                  </a:lnTo>
                  <a:cubicBezTo>
                    <a:pt x="67900" y="106733"/>
                    <a:pt x="56506" y="118127"/>
                    <a:pt x="42554" y="118127"/>
                  </a:cubicBezTo>
                  <a:close/>
                </a:path>
              </a:pathLst>
            </a:custGeom>
            <a:solidFill>
              <a:srgbClr val="FC57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985026" y="3416790"/>
              <a:ext cx="2962560" cy="1358768"/>
            </a:xfrm>
            <a:custGeom>
              <a:avLst/>
              <a:gdLst>
                <a:gd name="connsiteX0" fmla="*/ 2808069 w 3092689"/>
                <a:gd name="connsiteY0" fmla="*/ 1405895 h 1418451"/>
                <a:gd name="connsiteX1" fmla="*/ 2707847 w 3092689"/>
                <a:gd name="connsiteY1" fmla="*/ 1405895 h 1418451"/>
                <a:gd name="connsiteX2" fmla="*/ 2682734 w 3092689"/>
                <a:gd name="connsiteY2" fmla="*/ 1380781 h 1418451"/>
                <a:gd name="connsiteX3" fmla="*/ 2707847 w 3092689"/>
                <a:gd name="connsiteY3" fmla="*/ 1355668 h 1418451"/>
                <a:gd name="connsiteX4" fmla="*/ 2808069 w 3092689"/>
                <a:gd name="connsiteY4" fmla="*/ 1355668 h 1418451"/>
                <a:gd name="connsiteX5" fmla="*/ 2833183 w 3092689"/>
                <a:gd name="connsiteY5" fmla="*/ 1380781 h 1418451"/>
                <a:gd name="connsiteX6" fmla="*/ 2808069 w 3092689"/>
                <a:gd name="connsiteY6" fmla="*/ 1405895 h 1418451"/>
                <a:gd name="connsiteX7" fmla="*/ 2507636 w 3092689"/>
                <a:gd name="connsiteY7" fmla="*/ 1405895 h 1418451"/>
                <a:gd name="connsiteX8" fmla="*/ 2407415 w 3092689"/>
                <a:gd name="connsiteY8" fmla="*/ 1405895 h 1418451"/>
                <a:gd name="connsiteX9" fmla="*/ 2382301 w 3092689"/>
                <a:gd name="connsiteY9" fmla="*/ 1380781 h 1418451"/>
                <a:gd name="connsiteX10" fmla="*/ 2407415 w 3092689"/>
                <a:gd name="connsiteY10" fmla="*/ 1355668 h 1418451"/>
                <a:gd name="connsiteX11" fmla="*/ 2507636 w 3092689"/>
                <a:gd name="connsiteY11" fmla="*/ 1355668 h 1418451"/>
                <a:gd name="connsiteX12" fmla="*/ 2532750 w 3092689"/>
                <a:gd name="connsiteY12" fmla="*/ 1380781 h 1418451"/>
                <a:gd name="connsiteX13" fmla="*/ 2507636 w 3092689"/>
                <a:gd name="connsiteY13" fmla="*/ 1405895 h 1418451"/>
                <a:gd name="connsiteX14" fmla="*/ 2207204 w 3092689"/>
                <a:gd name="connsiteY14" fmla="*/ 1405895 h 1418451"/>
                <a:gd name="connsiteX15" fmla="*/ 2106982 w 3092689"/>
                <a:gd name="connsiteY15" fmla="*/ 1405895 h 1418451"/>
                <a:gd name="connsiteX16" fmla="*/ 2081868 w 3092689"/>
                <a:gd name="connsiteY16" fmla="*/ 1380781 h 1418451"/>
                <a:gd name="connsiteX17" fmla="*/ 2106982 w 3092689"/>
                <a:gd name="connsiteY17" fmla="*/ 1355668 h 1418451"/>
                <a:gd name="connsiteX18" fmla="*/ 2207204 w 3092689"/>
                <a:gd name="connsiteY18" fmla="*/ 1355668 h 1418451"/>
                <a:gd name="connsiteX19" fmla="*/ 2232317 w 3092689"/>
                <a:gd name="connsiteY19" fmla="*/ 1380781 h 1418451"/>
                <a:gd name="connsiteX20" fmla="*/ 2207204 w 3092689"/>
                <a:gd name="connsiteY20" fmla="*/ 1405895 h 1418451"/>
                <a:gd name="connsiteX21" fmla="*/ 1906538 w 3092689"/>
                <a:gd name="connsiteY21" fmla="*/ 1405895 h 1418451"/>
                <a:gd name="connsiteX22" fmla="*/ 1806317 w 3092689"/>
                <a:gd name="connsiteY22" fmla="*/ 1405895 h 1418451"/>
                <a:gd name="connsiteX23" fmla="*/ 1781203 w 3092689"/>
                <a:gd name="connsiteY23" fmla="*/ 1380781 h 1418451"/>
                <a:gd name="connsiteX24" fmla="*/ 1806317 w 3092689"/>
                <a:gd name="connsiteY24" fmla="*/ 1355668 h 1418451"/>
                <a:gd name="connsiteX25" fmla="*/ 1906538 w 3092689"/>
                <a:gd name="connsiteY25" fmla="*/ 1355668 h 1418451"/>
                <a:gd name="connsiteX26" fmla="*/ 1931652 w 3092689"/>
                <a:gd name="connsiteY26" fmla="*/ 1380781 h 1418451"/>
                <a:gd name="connsiteX27" fmla="*/ 1906538 w 3092689"/>
                <a:gd name="connsiteY27" fmla="*/ 1405895 h 1418451"/>
                <a:gd name="connsiteX28" fmla="*/ 1606106 w 3092689"/>
                <a:gd name="connsiteY28" fmla="*/ 1405895 h 1418451"/>
                <a:gd name="connsiteX29" fmla="*/ 1505884 w 3092689"/>
                <a:gd name="connsiteY29" fmla="*/ 1405895 h 1418451"/>
                <a:gd name="connsiteX30" fmla="*/ 1480770 w 3092689"/>
                <a:gd name="connsiteY30" fmla="*/ 1380781 h 1418451"/>
                <a:gd name="connsiteX31" fmla="*/ 1505884 w 3092689"/>
                <a:gd name="connsiteY31" fmla="*/ 1355668 h 1418451"/>
                <a:gd name="connsiteX32" fmla="*/ 1606106 w 3092689"/>
                <a:gd name="connsiteY32" fmla="*/ 1355668 h 1418451"/>
                <a:gd name="connsiteX33" fmla="*/ 1631219 w 3092689"/>
                <a:gd name="connsiteY33" fmla="*/ 1380781 h 1418451"/>
                <a:gd name="connsiteX34" fmla="*/ 1606106 w 3092689"/>
                <a:gd name="connsiteY34" fmla="*/ 1405895 h 1418451"/>
                <a:gd name="connsiteX35" fmla="*/ 1305673 w 3092689"/>
                <a:gd name="connsiteY35" fmla="*/ 1405895 h 1418451"/>
                <a:gd name="connsiteX36" fmla="*/ 1205451 w 3092689"/>
                <a:gd name="connsiteY36" fmla="*/ 1405895 h 1418451"/>
                <a:gd name="connsiteX37" fmla="*/ 1180338 w 3092689"/>
                <a:gd name="connsiteY37" fmla="*/ 1380781 h 1418451"/>
                <a:gd name="connsiteX38" fmla="*/ 1205451 w 3092689"/>
                <a:gd name="connsiteY38" fmla="*/ 1355668 h 1418451"/>
                <a:gd name="connsiteX39" fmla="*/ 1305673 w 3092689"/>
                <a:gd name="connsiteY39" fmla="*/ 1355668 h 1418451"/>
                <a:gd name="connsiteX40" fmla="*/ 1330787 w 3092689"/>
                <a:gd name="connsiteY40" fmla="*/ 1380781 h 1418451"/>
                <a:gd name="connsiteX41" fmla="*/ 1305673 w 3092689"/>
                <a:gd name="connsiteY41" fmla="*/ 1405895 h 1418451"/>
                <a:gd name="connsiteX42" fmla="*/ 1005008 w 3092689"/>
                <a:gd name="connsiteY42" fmla="*/ 1405895 h 1418451"/>
                <a:gd name="connsiteX43" fmla="*/ 904786 w 3092689"/>
                <a:gd name="connsiteY43" fmla="*/ 1405895 h 1418451"/>
                <a:gd name="connsiteX44" fmla="*/ 879672 w 3092689"/>
                <a:gd name="connsiteY44" fmla="*/ 1380781 h 1418451"/>
                <a:gd name="connsiteX45" fmla="*/ 904786 w 3092689"/>
                <a:gd name="connsiteY45" fmla="*/ 1355668 h 1418451"/>
                <a:gd name="connsiteX46" fmla="*/ 1005008 w 3092689"/>
                <a:gd name="connsiteY46" fmla="*/ 1355668 h 1418451"/>
                <a:gd name="connsiteX47" fmla="*/ 1030121 w 3092689"/>
                <a:gd name="connsiteY47" fmla="*/ 1380781 h 1418451"/>
                <a:gd name="connsiteX48" fmla="*/ 1005008 w 3092689"/>
                <a:gd name="connsiteY48" fmla="*/ 1405895 h 1418451"/>
                <a:gd name="connsiteX49" fmla="*/ 704575 w 3092689"/>
                <a:gd name="connsiteY49" fmla="*/ 1405895 h 1418451"/>
                <a:gd name="connsiteX50" fmla="*/ 604353 w 3092689"/>
                <a:gd name="connsiteY50" fmla="*/ 1405895 h 1418451"/>
                <a:gd name="connsiteX51" fmla="*/ 579240 w 3092689"/>
                <a:gd name="connsiteY51" fmla="*/ 1380781 h 1418451"/>
                <a:gd name="connsiteX52" fmla="*/ 604353 w 3092689"/>
                <a:gd name="connsiteY52" fmla="*/ 1355668 h 1418451"/>
                <a:gd name="connsiteX53" fmla="*/ 704575 w 3092689"/>
                <a:gd name="connsiteY53" fmla="*/ 1355668 h 1418451"/>
                <a:gd name="connsiteX54" fmla="*/ 729689 w 3092689"/>
                <a:gd name="connsiteY54" fmla="*/ 1380781 h 1418451"/>
                <a:gd name="connsiteX55" fmla="*/ 704575 w 3092689"/>
                <a:gd name="connsiteY55" fmla="*/ 1405895 h 1418451"/>
                <a:gd name="connsiteX56" fmla="*/ 404142 w 3092689"/>
                <a:gd name="connsiteY56" fmla="*/ 1405895 h 1418451"/>
                <a:gd name="connsiteX57" fmla="*/ 303921 w 3092689"/>
                <a:gd name="connsiteY57" fmla="*/ 1405895 h 1418451"/>
                <a:gd name="connsiteX58" fmla="*/ 278807 w 3092689"/>
                <a:gd name="connsiteY58" fmla="*/ 1380781 h 1418451"/>
                <a:gd name="connsiteX59" fmla="*/ 303921 w 3092689"/>
                <a:gd name="connsiteY59" fmla="*/ 1355668 h 1418451"/>
                <a:gd name="connsiteX60" fmla="*/ 404142 w 3092689"/>
                <a:gd name="connsiteY60" fmla="*/ 1355668 h 1418451"/>
                <a:gd name="connsiteX61" fmla="*/ 429256 w 3092689"/>
                <a:gd name="connsiteY61" fmla="*/ 1380781 h 1418451"/>
                <a:gd name="connsiteX62" fmla="*/ 404142 w 3092689"/>
                <a:gd name="connsiteY62" fmla="*/ 1405895 h 1418451"/>
                <a:gd name="connsiteX63" fmla="*/ 117662 w 3092689"/>
                <a:gd name="connsiteY63" fmla="*/ 1348692 h 1418451"/>
                <a:gd name="connsiteX64" fmla="*/ 100919 w 3092689"/>
                <a:gd name="connsiteY64" fmla="*/ 1342181 h 1418451"/>
                <a:gd name="connsiteX65" fmla="*/ 90688 w 3092689"/>
                <a:gd name="connsiteY65" fmla="*/ 1332414 h 1418451"/>
                <a:gd name="connsiteX66" fmla="*/ 36740 w 3092689"/>
                <a:gd name="connsiteY66" fmla="*/ 1252190 h 1418451"/>
                <a:gd name="connsiteX67" fmla="*/ 50227 w 3092689"/>
                <a:gd name="connsiteY67" fmla="*/ 1219171 h 1418451"/>
                <a:gd name="connsiteX68" fmla="*/ 83247 w 3092689"/>
                <a:gd name="connsiteY68" fmla="*/ 1232658 h 1418451"/>
                <a:gd name="connsiteX69" fmla="*/ 126265 w 3092689"/>
                <a:gd name="connsiteY69" fmla="*/ 1296604 h 1418451"/>
                <a:gd name="connsiteX70" fmla="*/ 134404 w 3092689"/>
                <a:gd name="connsiteY70" fmla="*/ 1304278 h 1418451"/>
                <a:gd name="connsiteX71" fmla="*/ 136497 w 3092689"/>
                <a:gd name="connsiteY71" fmla="*/ 1339855 h 1418451"/>
                <a:gd name="connsiteX72" fmla="*/ 117662 w 3092689"/>
                <a:gd name="connsiteY72" fmla="*/ 1348692 h 1418451"/>
                <a:gd name="connsiteX73" fmla="*/ 2994328 w 3092689"/>
                <a:gd name="connsiteY73" fmla="*/ 1348459 h 1418451"/>
                <a:gd name="connsiteX74" fmla="*/ 2975493 w 3092689"/>
                <a:gd name="connsiteY74" fmla="*/ 1340088 h 1418451"/>
                <a:gd name="connsiteX75" fmla="*/ 2977353 w 3092689"/>
                <a:gd name="connsiteY75" fmla="*/ 1304510 h 1418451"/>
                <a:gd name="connsiteX76" fmla="*/ 2985259 w 3092689"/>
                <a:gd name="connsiteY76" fmla="*/ 1296837 h 1418451"/>
                <a:gd name="connsiteX77" fmla="*/ 3028278 w 3092689"/>
                <a:gd name="connsiteY77" fmla="*/ 1232425 h 1418451"/>
                <a:gd name="connsiteX78" fmla="*/ 3061298 w 3092689"/>
                <a:gd name="connsiteY78" fmla="*/ 1218938 h 1418451"/>
                <a:gd name="connsiteX79" fmla="*/ 3074784 w 3092689"/>
                <a:gd name="connsiteY79" fmla="*/ 1251958 h 1418451"/>
                <a:gd name="connsiteX80" fmla="*/ 3020837 w 3092689"/>
                <a:gd name="connsiteY80" fmla="*/ 1332414 h 1418451"/>
                <a:gd name="connsiteX81" fmla="*/ 3010838 w 3092689"/>
                <a:gd name="connsiteY81" fmla="*/ 1341948 h 1418451"/>
                <a:gd name="connsiteX82" fmla="*/ 2994328 w 3092689"/>
                <a:gd name="connsiteY82" fmla="*/ 1348459 h 1418451"/>
                <a:gd name="connsiteX83" fmla="*/ 42554 w 3092689"/>
                <a:gd name="connsiteY83" fmla="*/ 1069884 h 1418451"/>
                <a:gd name="connsiteX84" fmla="*/ 17440 w 3092689"/>
                <a:gd name="connsiteY84" fmla="*/ 1044771 h 1418451"/>
                <a:gd name="connsiteX85" fmla="*/ 17440 w 3092689"/>
                <a:gd name="connsiteY85" fmla="*/ 944549 h 1418451"/>
                <a:gd name="connsiteX86" fmla="*/ 42554 w 3092689"/>
                <a:gd name="connsiteY86" fmla="*/ 919436 h 1418451"/>
                <a:gd name="connsiteX87" fmla="*/ 67667 w 3092689"/>
                <a:gd name="connsiteY87" fmla="*/ 944549 h 1418451"/>
                <a:gd name="connsiteX88" fmla="*/ 67667 w 3092689"/>
                <a:gd name="connsiteY88" fmla="*/ 1044771 h 1418451"/>
                <a:gd name="connsiteX89" fmla="*/ 42554 w 3092689"/>
                <a:gd name="connsiteY89" fmla="*/ 1069884 h 1418451"/>
                <a:gd name="connsiteX90" fmla="*/ 3068971 w 3092689"/>
                <a:gd name="connsiteY90" fmla="*/ 1069419 h 1418451"/>
                <a:gd name="connsiteX91" fmla="*/ 3043858 w 3092689"/>
                <a:gd name="connsiteY91" fmla="*/ 1044306 h 1418451"/>
                <a:gd name="connsiteX92" fmla="*/ 3043858 w 3092689"/>
                <a:gd name="connsiteY92" fmla="*/ 944084 h 1418451"/>
                <a:gd name="connsiteX93" fmla="*/ 3068971 w 3092689"/>
                <a:gd name="connsiteY93" fmla="*/ 918970 h 1418451"/>
                <a:gd name="connsiteX94" fmla="*/ 3094085 w 3092689"/>
                <a:gd name="connsiteY94" fmla="*/ 944084 h 1418451"/>
                <a:gd name="connsiteX95" fmla="*/ 3094085 w 3092689"/>
                <a:gd name="connsiteY95" fmla="*/ 1044306 h 1418451"/>
                <a:gd name="connsiteX96" fmla="*/ 3068971 w 3092689"/>
                <a:gd name="connsiteY96" fmla="*/ 1069419 h 1418451"/>
                <a:gd name="connsiteX97" fmla="*/ 42554 w 3092689"/>
                <a:gd name="connsiteY97" fmla="*/ 769219 h 1418451"/>
                <a:gd name="connsiteX98" fmla="*/ 17440 w 3092689"/>
                <a:gd name="connsiteY98" fmla="*/ 744106 h 1418451"/>
                <a:gd name="connsiteX99" fmla="*/ 17440 w 3092689"/>
                <a:gd name="connsiteY99" fmla="*/ 643884 h 1418451"/>
                <a:gd name="connsiteX100" fmla="*/ 42554 w 3092689"/>
                <a:gd name="connsiteY100" fmla="*/ 618770 h 1418451"/>
                <a:gd name="connsiteX101" fmla="*/ 67667 w 3092689"/>
                <a:gd name="connsiteY101" fmla="*/ 643884 h 1418451"/>
                <a:gd name="connsiteX102" fmla="*/ 67667 w 3092689"/>
                <a:gd name="connsiteY102" fmla="*/ 744106 h 1418451"/>
                <a:gd name="connsiteX103" fmla="*/ 42554 w 3092689"/>
                <a:gd name="connsiteY103" fmla="*/ 769219 h 1418451"/>
                <a:gd name="connsiteX104" fmla="*/ 3068971 w 3092689"/>
                <a:gd name="connsiteY104" fmla="*/ 768987 h 1418451"/>
                <a:gd name="connsiteX105" fmla="*/ 3043858 w 3092689"/>
                <a:gd name="connsiteY105" fmla="*/ 743873 h 1418451"/>
                <a:gd name="connsiteX106" fmla="*/ 3043858 w 3092689"/>
                <a:gd name="connsiteY106" fmla="*/ 643651 h 1418451"/>
                <a:gd name="connsiteX107" fmla="*/ 3068971 w 3092689"/>
                <a:gd name="connsiteY107" fmla="*/ 618538 h 1418451"/>
                <a:gd name="connsiteX108" fmla="*/ 3094085 w 3092689"/>
                <a:gd name="connsiteY108" fmla="*/ 643651 h 1418451"/>
                <a:gd name="connsiteX109" fmla="*/ 3094085 w 3092689"/>
                <a:gd name="connsiteY109" fmla="*/ 743873 h 1418451"/>
                <a:gd name="connsiteX110" fmla="*/ 3068971 w 3092689"/>
                <a:gd name="connsiteY110" fmla="*/ 768987 h 1418451"/>
                <a:gd name="connsiteX111" fmla="*/ 42554 w 3092689"/>
                <a:gd name="connsiteY111" fmla="*/ 468786 h 1418451"/>
                <a:gd name="connsiteX112" fmla="*/ 17440 w 3092689"/>
                <a:gd name="connsiteY112" fmla="*/ 443673 h 1418451"/>
                <a:gd name="connsiteX113" fmla="*/ 17440 w 3092689"/>
                <a:gd name="connsiteY113" fmla="*/ 343451 h 1418451"/>
                <a:gd name="connsiteX114" fmla="*/ 42554 w 3092689"/>
                <a:gd name="connsiteY114" fmla="*/ 318338 h 1418451"/>
                <a:gd name="connsiteX115" fmla="*/ 67667 w 3092689"/>
                <a:gd name="connsiteY115" fmla="*/ 343451 h 1418451"/>
                <a:gd name="connsiteX116" fmla="*/ 67667 w 3092689"/>
                <a:gd name="connsiteY116" fmla="*/ 443673 h 1418451"/>
                <a:gd name="connsiteX117" fmla="*/ 42554 w 3092689"/>
                <a:gd name="connsiteY117" fmla="*/ 468786 h 1418451"/>
                <a:gd name="connsiteX118" fmla="*/ 3068971 w 3092689"/>
                <a:gd name="connsiteY118" fmla="*/ 468321 h 1418451"/>
                <a:gd name="connsiteX119" fmla="*/ 3043858 w 3092689"/>
                <a:gd name="connsiteY119" fmla="*/ 443208 h 1418451"/>
                <a:gd name="connsiteX120" fmla="*/ 3043858 w 3092689"/>
                <a:gd name="connsiteY120" fmla="*/ 342986 h 1418451"/>
                <a:gd name="connsiteX121" fmla="*/ 3068971 w 3092689"/>
                <a:gd name="connsiteY121" fmla="*/ 317873 h 1418451"/>
                <a:gd name="connsiteX122" fmla="*/ 3094085 w 3092689"/>
                <a:gd name="connsiteY122" fmla="*/ 342986 h 1418451"/>
                <a:gd name="connsiteX123" fmla="*/ 3094085 w 3092689"/>
                <a:gd name="connsiteY123" fmla="*/ 443208 h 1418451"/>
                <a:gd name="connsiteX124" fmla="*/ 3068971 w 3092689"/>
                <a:gd name="connsiteY124" fmla="*/ 468321 h 1418451"/>
                <a:gd name="connsiteX125" fmla="*/ 42554 w 3092689"/>
                <a:gd name="connsiteY125" fmla="*/ 168354 h 1418451"/>
                <a:gd name="connsiteX126" fmla="*/ 17440 w 3092689"/>
                <a:gd name="connsiteY126" fmla="*/ 143240 h 1418451"/>
                <a:gd name="connsiteX127" fmla="*/ 17440 w 3092689"/>
                <a:gd name="connsiteY127" fmla="*/ 43019 h 1418451"/>
                <a:gd name="connsiteX128" fmla="*/ 42554 w 3092689"/>
                <a:gd name="connsiteY128" fmla="*/ 17905 h 1418451"/>
                <a:gd name="connsiteX129" fmla="*/ 67667 w 3092689"/>
                <a:gd name="connsiteY129" fmla="*/ 43019 h 1418451"/>
                <a:gd name="connsiteX130" fmla="*/ 67667 w 3092689"/>
                <a:gd name="connsiteY130" fmla="*/ 143240 h 1418451"/>
                <a:gd name="connsiteX131" fmla="*/ 42554 w 3092689"/>
                <a:gd name="connsiteY131" fmla="*/ 168354 h 1418451"/>
                <a:gd name="connsiteX132" fmla="*/ 3068971 w 3092689"/>
                <a:gd name="connsiteY132" fmla="*/ 167889 h 1418451"/>
                <a:gd name="connsiteX133" fmla="*/ 3043858 w 3092689"/>
                <a:gd name="connsiteY133" fmla="*/ 142775 h 1418451"/>
                <a:gd name="connsiteX134" fmla="*/ 3043858 w 3092689"/>
                <a:gd name="connsiteY134" fmla="*/ 42554 h 1418451"/>
                <a:gd name="connsiteX135" fmla="*/ 3068971 w 3092689"/>
                <a:gd name="connsiteY135" fmla="*/ 17440 h 1418451"/>
                <a:gd name="connsiteX136" fmla="*/ 3094085 w 3092689"/>
                <a:gd name="connsiteY136" fmla="*/ 42554 h 1418451"/>
                <a:gd name="connsiteX137" fmla="*/ 3094085 w 3092689"/>
                <a:gd name="connsiteY137" fmla="*/ 142775 h 1418451"/>
                <a:gd name="connsiteX138" fmla="*/ 3068971 w 3092689"/>
                <a:gd name="connsiteY138" fmla="*/ 167889 h 141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3092689" h="1418451">
                  <a:moveTo>
                    <a:pt x="2808069" y="1405895"/>
                  </a:moveTo>
                  <a:lnTo>
                    <a:pt x="2707847" y="1405895"/>
                  </a:lnTo>
                  <a:cubicBezTo>
                    <a:pt x="2693895" y="1405895"/>
                    <a:pt x="2682734" y="1394501"/>
                    <a:pt x="2682734" y="1380781"/>
                  </a:cubicBezTo>
                  <a:cubicBezTo>
                    <a:pt x="2682734" y="1367061"/>
                    <a:pt x="2693895" y="1355668"/>
                    <a:pt x="2707847" y="1355668"/>
                  </a:cubicBezTo>
                  <a:lnTo>
                    <a:pt x="2808069" y="1355668"/>
                  </a:lnTo>
                  <a:cubicBezTo>
                    <a:pt x="2822021" y="1355668"/>
                    <a:pt x="2833183" y="1367061"/>
                    <a:pt x="2833183" y="1380781"/>
                  </a:cubicBezTo>
                  <a:cubicBezTo>
                    <a:pt x="2833183" y="1394501"/>
                    <a:pt x="2822021" y="1405895"/>
                    <a:pt x="2808069" y="1405895"/>
                  </a:cubicBezTo>
                  <a:close/>
                  <a:moveTo>
                    <a:pt x="2507636" y="1405895"/>
                  </a:moveTo>
                  <a:lnTo>
                    <a:pt x="2407415" y="1405895"/>
                  </a:lnTo>
                  <a:cubicBezTo>
                    <a:pt x="2393463" y="1405895"/>
                    <a:pt x="2382301" y="1394501"/>
                    <a:pt x="2382301" y="1380781"/>
                  </a:cubicBezTo>
                  <a:cubicBezTo>
                    <a:pt x="2382301" y="1367061"/>
                    <a:pt x="2393463" y="1355668"/>
                    <a:pt x="2407415" y="1355668"/>
                  </a:cubicBezTo>
                  <a:lnTo>
                    <a:pt x="2507636" y="1355668"/>
                  </a:lnTo>
                  <a:cubicBezTo>
                    <a:pt x="2521588" y="1355668"/>
                    <a:pt x="2532750" y="1367061"/>
                    <a:pt x="2532750" y="1380781"/>
                  </a:cubicBezTo>
                  <a:cubicBezTo>
                    <a:pt x="2532750" y="1394501"/>
                    <a:pt x="2521588" y="1405895"/>
                    <a:pt x="2507636" y="1405895"/>
                  </a:cubicBezTo>
                  <a:close/>
                  <a:moveTo>
                    <a:pt x="2207204" y="1405895"/>
                  </a:moveTo>
                  <a:lnTo>
                    <a:pt x="2106982" y="1405895"/>
                  </a:lnTo>
                  <a:cubicBezTo>
                    <a:pt x="2093030" y="1405895"/>
                    <a:pt x="2081868" y="1394501"/>
                    <a:pt x="2081868" y="1380781"/>
                  </a:cubicBezTo>
                  <a:cubicBezTo>
                    <a:pt x="2081868" y="1367061"/>
                    <a:pt x="2093030" y="1355668"/>
                    <a:pt x="2106982" y="1355668"/>
                  </a:cubicBezTo>
                  <a:lnTo>
                    <a:pt x="2207204" y="1355668"/>
                  </a:lnTo>
                  <a:cubicBezTo>
                    <a:pt x="2221156" y="1355668"/>
                    <a:pt x="2232317" y="1367061"/>
                    <a:pt x="2232317" y="1380781"/>
                  </a:cubicBezTo>
                  <a:cubicBezTo>
                    <a:pt x="2232317" y="1394501"/>
                    <a:pt x="2220923" y="1405895"/>
                    <a:pt x="2207204" y="1405895"/>
                  </a:cubicBezTo>
                  <a:close/>
                  <a:moveTo>
                    <a:pt x="1906538" y="1405895"/>
                  </a:moveTo>
                  <a:lnTo>
                    <a:pt x="1806317" y="1405895"/>
                  </a:lnTo>
                  <a:cubicBezTo>
                    <a:pt x="1792365" y="1405895"/>
                    <a:pt x="1781203" y="1394501"/>
                    <a:pt x="1781203" y="1380781"/>
                  </a:cubicBezTo>
                  <a:cubicBezTo>
                    <a:pt x="1781203" y="1367061"/>
                    <a:pt x="1792365" y="1355668"/>
                    <a:pt x="1806317" y="1355668"/>
                  </a:cubicBezTo>
                  <a:lnTo>
                    <a:pt x="1906538" y="1355668"/>
                  </a:lnTo>
                  <a:cubicBezTo>
                    <a:pt x="1920490" y="1355668"/>
                    <a:pt x="1931652" y="1367061"/>
                    <a:pt x="1931652" y="1380781"/>
                  </a:cubicBezTo>
                  <a:cubicBezTo>
                    <a:pt x="1931652" y="1394501"/>
                    <a:pt x="1920490" y="1405895"/>
                    <a:pt x="1906538" y="1405895"/>
                  </a:cubicBezTo>
                  <a:close/>
                  <a:moveTo>
                    <a:pt x="1606106" y="1405895"/>
                  </a:moveTo>
                  <a:lnTo>
                    <a:pt x="1505884" y="1405895"/>
                  </a:lnTo>
                  <a:cubicBezTo>
                    <a:pt x="1491932" y="1405895"/>
                    <a:pt x="1480770" y="1394501"/>
                    <a:pt x="1480770" y="1380781"/>
                  </a:cubicBezTo>
                  <a:cubicBezTo>
                    <a:pt x="1480770" y="1367061"/>
                    <a:pt x="1491932" y="1355668"/>
                    <a:pt x="1505884" y="1355668"/>
                  </a:cubicBezTo>
                  <a:lnTo>
                    <a:pt x="1606106" y="1355668"/>
                  </a:lnTo>
                  <a:cubicBezTo>
                    <a:pt x="1620058" y="1355668"/>
                    <a:pt x="1631219" y="1367061"/>
                    <a:pt x="1631219" y="1380781"/>
                  </a:cubicBezTo>
                  <a:cubicBezTo>
                    <a:pt x="1631219" y="1394501"/>
                    <a:pt x="1620058" y="1405895"/>
                    <a:pt x="1606106" y="1405895"/>
                  </a:cubicBezTo>
                  <a:close/>
                  <a:moveTo>
                    <a:pt x="1305673" y="1405895"/>
                  </a:moveTo>
                  <a:lnTo>
                    <a:pt x="1205451" y="1405895"/>
                  </a:lnTo>
                  <a:cubicBezTo>
                    <a:pt x="1191499" y="1405895"/>
                    <a:pt x="1180338" y="1394501"/>
                    <a:pt x="1180338" y="1380781"/>
                  </a:cubicBezTo>
                  <a:cubicBezTo>
                    <a:pt x="1180338" y="1367061"/>
                    <a:pt x="1191499" y="1355668"/>
                    <a:pt x="1205451" y="1355668"/>
                  </a:cubicBezTo>
                  <a:lnTo>
                    <a:pt x="1305673" y="1355668"/>
                  </a:lnTo>
                  <a:cubicBezTo>
                    <a:pt x="1319625" y="1355668"/>
                    <a:pt x="1330787" y="1367061"/>
                    <a:pt x="1330787" y="1380781"/>
                  </a:cubicBezTo>
                  <a:cubicBezTo>
                    <a:pt x="1330787" y="1394501"/>
                    <a:pt x="1319392" y="1405895"/>
                    <a:pt x="1305673" y="1405895"/>
                  </a:cubicBezTo>
                  <a:close/>
                  <a:moveTo>
                    <a:pt x="1005008" y="1405895"/>
                  </a:moveTo>
                  <a:lnTo>
                    <a:pt x="904786" y="1405895"/>
                  </a:lnTo>
                  <a:cubicBezTo>
                    <a:pt x="890834" y="1405895"/>
                    <a:pt x="879672" y="1394501"/>
                    <a:pt x="879672" y="1380781"/>
                  </a:cubicBezTo>
                  <a:cubicBezTo>
                    <a:pt x="879672" y="1367061"/>
                    <a:pt x="890834" y="1355668"/>
                    <a:pt x="904786" y="1355668"/>
                  </a:cubicBezTo>
                  <a:lnTo>
                    <a:pt x="1005008" y="1355668"/>
                  </a:lnTo>
                  <a:cubicBezTo>
                    <a:pt x="1018960" y="1355668"/>
                    <a:pt x="1030121" y="1367061"/>
                    <a:pt x="1030121" y="1380781"/>
                  </a:cubicBezTo>
                  <a:cubicBezTo>
                    <a:pt x="1030121" y="1394501"/>
                    <a:pt x="1018960" y="1405895"/>
                    <a:pt x="1005008" y="1405895"/>
                  </a:cubicBezTo>
                  <a:close/>
                  <a:moveTo>
                    <a:pt x="704575" y="1405895"/>
                  </a:moveTo>
                  <a:lnTo>
                    <a:pt x="604353" y="1405895"/>
                  </a:lnTo>
                  <a:cubicBezTo>
                    <a:pt x="590401" y="1405895"/>
                    <a:pt x="579240" y="1394501"/>
                    <a:pt x="579240" y="1380781"/>
                  </a:cubicBezTo>
                  <a:cubicBezTo>
                    <a:pt x="579240" y="1367061"/>
                    <a:pt x="590401" y="1355668"/>
                    <a:pt x="604353" y="1355668"/>
                  </a:cubicBezTo>
                  <a:lnTo>
                    <a:pt x="704575" y="1355668"/>
                  </a:lnTo>
                  <a:cubicBezTo>
                    <a:pt x="718527" y="1355668"/>
                    <a:pt x="729689" y="1367061"/>
                    <a:pt x="729689" y="1380781"/>
                  </a:cubicBezTo>
                  <a:cubicBezTo>
                    <a:pt x="729689" y="1394501"/>
                    <a:pt x="718527" y="1405895"/>
                    <a:pt x="704575" y="1405895"/>
                  </a:cubicBezTo>
                  <a:close/>
                  <a:moveTo>
                    <a:pt x="404142" y="1405895"/>
                  </a:moveTo>
                  <a:lnTo>
                    <a:pt x="303921" y="1405895"/>
                  </a:lnTo>
                  <a:cubicBezTo>
                    <a:pt x="289969" y="1405895"/>
                    <a:pt x="278807" y="1394501"/>
                    <a:pt x="278807" y="1380781"/>
                  </a:cubicBezTo>
                  <a:cubicBezTo>
                    <a:pt x="278807" y="1367061"/>
                    <a:pt x="289969" y="1355668"/>
                    <a:pt x="303921" y="1355668"/>
                  </a:cubicBezTo>
                  <a:lnTo>
                    <a:pt x="404142" y="1355668"/>
                  </a:lnTo>
                  <a:cubicBezTo>
                    <a:pt x="418094" y="1355668"/>
                    <a:pt x="429256" y="1367061"/>
                    <a:pt x="429256" y="1380781"/>
                  </a:cubicBezTo>
                  <a:cubicBezTo>
                    <a:pt x="429256" y="1394501"/>
                    <a:pt x="417862" y="1405895"/>
                    <a:pt x="404142" y="1405895"/>
                  </a:cubicBezTo>
                  <a:close/>
                  <a:moveTo>
                    <a:pt x="117662" y="1348692"/>
                  </a:moveTo>
                  <a:cubicBezTo>
                    <a:pt x="111616" y="1348692"/>
                    <a:pt x="105803" y="1346599"/>
                    <a:pt x="100919" y="1342181"/>
                  </a:cubicBezTo>
                  <a:cubicBezTo>
                    <a:pt x="97431" y="1339158"/>
                    <a:pt x="93943" y="1335902"/>
                    <a:pt x="90688" y="1332414"/>
                  </a:cubicBezTo>
                  <a:cubicBezTo>
                    <a:pt x="67435" y="1309161"/>
                    <a:pt x="49297" y="1282187"/>
                    <a:pt x="36740" y="1252190"/>
                  </a:cubicBezTo>
                  <a:cubicBezTo>
                    <a:pt x="31392" y="1239401"/>
                    <a:pt x="37438" y="1224519"/>
                    <a:pt x="50227" y="1219171"/>
                  </a:cubicBezTo>
                  <a:cubicBezTo>
                    <a:pt x="63016" y="1213822"/>
                    <a:pt x="77899" y="1219868"/>
                    <a:pt x="83247" y="1232658"/>
                  </a:cubicBezTo>
                  <a:cubicBezTo>
                    <a:pt x="93246" y="1256608"/>
                    <a:pt x="107663" y="1278234"/>
                    <a:pt x="126265" y="1296604"/>
                  </a:cubicBezTo>
                  <a:cubicBezTo>
                    <a:pt x="128823" y="1299162"/>
                    <a:pt x="131614" y="1301952"/>
                    <a:pt x="134404" y="1304278"/>
                  </a:cubicBezTo>
                  <a:cubicBezTo>
                    <a:pt x="144868" y="1313579"/>
                    <a:pt x="145798" y="1329391"/>
                    <a:pt x="136497" y="1339855"/>
                  </a:cubicBezTo>
                  <a:cubicBezTo>
                    <a:pt x="131614" y="1345901"/>
                    <a:pt x="124638" y="1348692"/>
                    <a:pt x="117662" y="1348692"/>
                  </a:cubicBezTo>
                  <a:close/>
                  <a:moveTo>
                    <a:pt x="2994328" y="1348459"/>
                  </a:moveTo>
                  <a:cubicBezTo>
                    <a:pt x="2987352" y="1348459"/>
                    <a:pt x="2980609" y="1345668"/>
                    <a:pt x="2975493" y="1340088"/>
                  </a:cubicBezTo>
                  <a:cubicBezTo>
                    <a:pt x="2966192" y="1329624"/>
                    <a:pt x="2967122" y="1313812"/>
                    <a:pt x="2977353" y="1304510"/>
                  </a:cubicBezTo>
                  <a:cubicBezTo>
                    <a:pt x="2980144" y="1301952"/>
                    <a:pt x="2982701" y="1299627"/>
                    <a:pt x="2985259" y="1296837"/>
                  </a:cubicBezTo>
                  <a:cubicBezTo>
                    <a:pt x="3003862" y="1278234"/>
                    <a:pt x="3018279" y="1256608"/>
                    <a:pt x="3028278" y="1232425"/>
                  </a:cubicBezTo>
                  <a:cubicBezTo>
                    <a:pt x="3033626" y="1219636"/>
                    <a:pt x="3048508" y="1213590"/>
                    <a:pt x="3061298" y="1218938"/>
                  </a:cubicBezTo>
                  <a:cubicBezTo>
                    <a:pt x="3074087" y="1224286"/>
                    <a:pt x="3080133" y="1238936"/>
                    <a:pt x="3074784" y="1251958"/>
                  </a:cubicBezTo>
                  <a:cubicBezTo>
                    <a:pt x="3062228" y="1282187"/>
                    <a:pt x="3044090" y="1309161"/>
                    <a:pt x="3020837" y="1332414"/>
                  </a:cubicBezTo>
                  <a:cubicBezTo>
                    <a:pt x="3017581" y="1335670"/>
                    <a:pt x="3014326" y="1338925"/>
                    <a:pt x="3010838" y="1341948"/>
                  </a:cubicBezTo>
                  <a:cubicBezTo>
                    <a:pt x="3006187" y="1346366"/>
                    <a:pt x="3000141" y="1348459"/>
                    <a:pt x="2994328" y="1348459"/>
                  </a:cubicBezTo>
                  <a:close/>
                  <a:moveTo>
                    <a:pt x="42554" y="1069884"/>
                  </a:moveTo>
                  <a:cubicBezTo>
                    <a:pt x="28602" y="1069884"/>
                    <a:pt x="17440" y="1058490"/>
                    <a:pt x="17440" y="1044771"/>
                  </a:cubicBezTo>
                  <a:lnTo>
                    <a:pt x="17440" y="944549"/>
                  </a:lnTo>
                  <a:cubicBezTo>
                    <a:pt x="17440" y="930597"/>
                    <a:pt x="28602" y="919436"/>
                    <a:pt x="42554" y="919436"/>
                  </a:cubicBezTo>
                  <a:cubicBezTo>
                    <a:pt x="56506" y="919436"/>
                    <a:pt x="67667" y="930830"/>
                    <a:pt x="67667" y="944549"/>
                  </a:cubicBezTo>
                  <a:lnTo>
                    <a:pt x="67667" y="1044771"/>
                  </a:lnTo>
                  <a:cubicBezTo>
                    <a:pt x="67900" y="1058490"/>
                    <a:pt x="56506" y="1069884"/>
                    <a:pt x="42554" y="1069884"/>
                  </a:cubicBezTo>
                  <a:close/>
                  <a:moveTo>
                    <a:pt x="3068971" y="1069419"/>
                  </a:moveTo>
                  <a:cubicBezTo>
                    <a:pt x="3055019" y="1069419"/>
                    <a:pt x="3043858" y="1058025"/>
                    <a:pt x="3043858" y="1044306"/>
                  </a:cubicBezTo>
                  <a:lnTo>
                    <a:pt x="3043858" y="944084"/>
                  </a:lnTo>
                  <a:cubicBezTo>
                    <a:pt x="3043858" y="930132"/>
                    <a:pt x="3055019" y="918970"/>
                    <a:pt x="3068971" y="918970"/>
                  </a:cubicBezTo>
                  <a:cubicBezTo>
                    <a:pt x="3082923" y="918970"/>
                    <a:pt x="3094085" y="930365"/>
                    <a:pt x="3094085" y="944084"/>
                  </a:cubicBezTo>
                  <a:lnTo>
                    <a:pt x="3094085" y="1044306"/>
                  </a:lnTo>
                  <a:cubicBezTo>
                    <a:pt x="3094317" y="1058258"/>
                    <a:pt x="3082923" y="1069419"/>
                    <a:pt x="3068971" y="1069419"/>
                  </a:cubicBezTo>
                  <a:close/>
                  <a:moveTo>
                    <a:pt x="42554" y="769219"/>
                  </a:moveTo>
                  <a:cubicBezTo>
                    <a:pt x="28602" y="769219"/>
                    <a:pt x="17440" y="757825"/>
                    <a:pt x="17440" y="744106"/>
                  </a:cubicBezTo>
                  <a:lnTo>
                    <a:pt x="17440" y="643884"/>
                  </a:lnTo>
                  <a:cubicBezTo>
                    <a:pt x="17440" y="629932"/>
                    <a:pt x="28602" y="618770"/>
                    <a:pt x="42554" y="618770"/>
                  </a:cubicBezTo>
                  <a:cubicBezTo>
                    <a:pt x="56506" y="618770"/>
                    <a:pt x="67667" y="630164"/>
                    <a:pt x="67667" y="643884"/>
                  </a:cubicBezTo>
                  <a:lnTo>
                    <a:pt x="67667" y="744106"/>
                  </a:lnTo>
                  <a:cubicBezTo>
                    <a:pt x="67900" y="758058"/>
                    <a:pt x="56506" y="769219"/>
                    <a:pt x="42554" y="769219"/>
                  </a:cubicBezTo>
                  <a:close/>
                  <a:moveTo>
                    <a:pt x="3068971" y="768987"/>
                  </a:moveTo>
                  <a:cubicBezTo>
                    <a:pt x="3055019" y="768987"/>
                    <a:pt x="3043858" y="757593"/>
                    <a:pt x="3043858" y="743873"/>
                  </a:cubicBezTo>
                  <a:lnTo>
                    <a:pt x="3043858" y="643651"/>
                  </a:lnTo>
                  <a:cubicBezTo>
                    <a:pt x="3043858" y="629699"/>
                    <a:pt x="3055019" y="618538"/>
                    <a:pt x="3068971" y="618538"/>
                  </a:cubicBezTo>
                  <a:cubicBezTo>
                    <a:pt x="3082923" y="618538"/>
                    <a:pt x="3094085" y="629932"/>
                    <a:pt x="3094085" y="643651"/>
                  </a:cubicBezTo>
                  <a:lnTo>
                    <a:pt x="3094085" y="743873"/>
                  </a:lnTo>
                  <a:cubicBezTo>
                    <a:pt x="3094317" y="757593"/>
                    <a:pt x="3082923" y="768987"/>
                    <a:pt x="3068971" y="768987"/>
                  </a:cubicBezTo>
                  <a:close/>
                  <a:moveTo>
                    <a:pt x="42554" y="468786"/>
                  </a:moveTo>
                  <a:cubicBezTo>
                    <a:pt x="28602" y="468786"/>
                    <a:pt x="17440" y="457392"/>
                    <a:pt x="17440" y="443673"/>
                  </a:cubicBezTo>
                  <a:lnTo>
                    <a:pt x="17440" y="343451"/>
                  </a:lnTo>
                  <a:cubicBezTo>
                    <a:pt x="17440" y="329499"/>
                    <a:pt x="28602" y="318338"/>
                    <a:pt x="42554" y="318338"/>
                  </a:cubicBezTo>
                  <a:cubicBezTo>
                    <a:pt x="56506" y="318338"/>
                    <a:pt x="67667" y="329732"/>
                    <a:pt x="67667" y="343451"/>
                  </a:cubicBezTo>
                  <a:lnTo>
                    <a:pt x="67667" y="443673"/>
                  </a:lnTo>
                  <a:cubicBezTo>
                    <a:pt x="67900" y="457392"/>
                    <a:pt x="56506" y="468786"/>
                    <a:pt x="42554" y="468786"/>
                  </a:cubicBezTo>
                  <a:close/>
                  <a:moveTo>
                    <a:pt x="3068971" y="468321"/>
                  </a:moveTo>
                  <a:cubicBezTo>
                    <a:pt x="3055019" y="468321"/>
                    <a:pt x="3043858" y="456927"/>
                    <a:pt x="3043858" y="443208"/>
                  </a:cubicBezTo>
                  <a:lnTo>
                    <a:pt x="3043858" y="342986"/>
                  </a:lnTo>
                  <a:cubicBezTo>
                    <a:pt x="3043858" y="329034"/>
                    <a:pt x="3055019" y="317873"/>
                    <a:pt x="3068971" y="317873"/>
                  </a:cubicBezTo>
                  <a:cubicBezTo>
                    <a:pt x="3082923" y="317873"/>
                    <a:pt x="3094085" y="329267"/>
                    <a:pt x="3094085" y="342986"/>
                  </a:cubicBezTo>
                  <a:lnTo>
                    <a:pt x="3094085" y="443208"/>
                  </a:lnTo>
                  <a:cubicBezTo>
                    <a:pt x="3094317" y="457160"/>
                    <a:pt x="3082923" y="468321"/>
                    <a:pt x="3068971" y="468321"/>
                  </a:cubicBezTo>
                  <a:close/>
                  <a:moveTo>
                    <a:pt x="42554" y="168354"/>
                  </a:moveTo>
                  <a:cubicBezTo>
                    <a:pt x="28602" y="168354"/>
                    <a:pt x="17440" y="156960"/>
                    <a:pt x="17440" y="143240"/>
                  </a:cubicBezTo>
                  <a:lnTo>
                    <a:pt x="17440" y="43019"/>
                  </a:lnTo>
                  <a:cubicBezTo>
                    <a:pt x="17440" y="29067"/>
                    <a:pt x="28602" y="17905"/>
                    <a:pt x="42554" y="17905"/>
                  </a:cubicBezTo>
                  <a:cubicBezTo>
                    <a:pt x="56506" y="17905"/>
                    <a:pt x="67667" y="29299"/>
                    <a:pt x="67667" y="43019"/>
                  </a:cubicBezTo>
                  <a:lnTo>
                    <a:pt x="67667" y="143240"/>
                  </a:lnTo>
                  <a:cubicBezTo>
                    <a:pt x="67900" y="156960"/>
                    <a:pt x="56506" y="168354"/>
                    <a:pt x="42554" y="168354"/>
                  </a:cubicBezTo>
                  <a:close/>
                  <a:moveTo>
                    <a:pt x="3068971" y="167889"/>
                  </a:moveTo>
                  <a:cubicBezTo>
                    <a:pt x="3055019" y="167889"/>
                    <a:pt x="3043858" y="156495"/>
                    <a:pt x="3043858" y="142775"/>
                  </a:cubicBezTo>
                  <a:lnTo>
                    <a:pt x="3043858" y="42554"/>
                  </a:lnTo>
                  <a:cubicBezTo>
                    <a:pt x="3043858" y="28601"/>
                    <a:pt x="3055019" y="17440"/>
                    <a:pt x="3068971" y="17440"/>
                  </a:cubicBezTo>
                  <a:cubicBezTo>
                    <a:pt x="3082923" y="17440"/>
                    <a:pt x="3094085" y="28834"/>
                    <a:pt x="3094085" y="42554"/>
                  </a:cubicBezTo>
                  <a:lnTo>
                    <a:pt x="3094085" y="142775"/>
                  </a:lnTo>
                  <a:cubicBezTo>
                    <a:pt x="3094317" y="156727"/>
                    <a:pt x="3082923" y="167889"/>
                    <a:pt x="3068971" y="167889"/>
                  </a:cubicBezTo>
                  <a:close/>
                </a:path>
              </a:pathLst>
            </a:custGeom>
            <a:solidFill>
              <a:srgbClr val="478C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985026" y="3176668"/>
              <a:ext cx="66825" cy="111375"/>
            </a:xfrm>
            <a:custGeom>
              <a:avLst/>
              <a:gdLst>
                <a:gd name="connsiteX0" fmla="*/ 42554 w 69759"/>
                <a:gd name="connsiteY0" fmla="*/ 118127 h 116266"/>
                <a:gd name="connsiteX1" fmla="*/ 17440 w 69759"/>
                <a:gd name="connsiteY1" fmla="*/ 93013 h 116266"/>
                <a:gd name="connsiteX2" fmla="*/ 17440 w 69759"/>
                <a:gd name="connsiteY2" fmla="*/ 42553 h 116266"/>
                <a:gd name="connsiteX3" fmla="*/ 42554 w 69759"/>
                <a:gd name="connsiteY3" fmla="*/ 17440 h 116266"/>
                <a:gd name="connsiteX4" fmla="*/ 67667 w 69759"/>
                <a:gd name="connsiteY4" fmla="*/ 42553 h 116266"/>
                <a:gd name="connsiteX5" fmla="*/ 67667 w 69759"/>
                <a:gd name="connsiteY5" fmla="*/ 93013 h 116266"/>
                <a:gd name="connsiteX6" fmla="*/ 42554 w 69759"/>
                <a:gd name="connsiteY6" fmla="*/ 118127 h 11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59" h="116266">
                  <a:moveTo>
                    <a:pt x="42554" y="118127"/>
                  </a:moveTo>
                  <a:cubicBezTo>
                    <a:pt x="28602" y="118127"/>
                    <a:pt x="17440" y="106733"/>
                    <a:pt x="17440" y="93013"/>
                  </a:cubicBezTo>
                  <a:lnTo>
                    <a:pt x="17440" y="42553"/>
                  </a:lnTo>
                  <a:cubicBezTo>
                    <a:pt x="17440" y="28602"/>
                    <a:pt x="28602" y="17440"/>
                    <a:pt x="42554" y="17440"/>
                  </a:cubicBezTo>
                  <a:cubicBezTo>
                    <a:pt x="56506" y="17440"/>
                    <a:pt x="67667" y="28834"/>
                    <a:pt x="67667" y="42553"/>
                  </a:cubicBezTo>
                  <a:lnTo>
                    <a:pt x="67667" y="93013"/>
                  </a:lnTo>
                  <a:cubicBezTo>
                    <a:pt x="67900" y="106733"/>
                    <a:pt x="56506" y="118127"/>
                    <a:pt x="42554" y="118127"/>
                  </a:cubicBezTo>
                  <a:close/>
                </a:path>
              </a:pathLst>
            </a:custGeom>
            <a:solidFill>
              <a:srgbClr val="FC57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985026" y="1799411"/>
              <a:ext cx="3296684" cy="1514692"/>
            </a:xfrm>
            <a:custGeom>
              <a:avLst/>
              <a:gdLst>
                <a:gd name="connsiteX0" fmla="*/ 3445209 w 3441488"/>
                <a:gd name="connsiteY0" fmla="*/ 1580992 h 1581224"/>
                <a:gd name="connsiteX1" fmla="*/ 3044090 w 3441488"/>
                <a:gd name="connsiteY1" fmla="*/ 1580992 h 1581224"/>
                <a:gd name="connsiteX2" fmla="*/ 3044090 w 3441488"/>
                <a:gd name="connsiteY2" fmla="*/ 267413 h 1581224"/>
                <a:gd name="connsiteX3" fmla="*/ 2985724 w 3441488"/>
                <a:gd name="connsiteY3" fmla="*/ 126265 h 1581224"/>
                <a:gd name="connsiteX4" fmla="*/ 2844577 w 3441488"/>
                <a:gd name="connsiteY4" fmla="*/ 67900 h 1581224"/>
                <a:gd name="connsiteX5" fmla="*/ 267413 w 3441488"/>
                <a:gd name="connsiteY5" fmla="*/ 67900 h 1581224"/>
                <a:gd name="connsiteX6" fmla="*/ 126265 w 3441488"/>
                <a:gd name="connsiteY6" fmla="*/ 126265 h 1581224"/>
                <a:gd name="connsiteX7" fmla="*/ 67900 w 3441488"/>
                <a:gd name="connsiteY7" fmla="*/ 267413 h 1581224"/>
                <a:gd name="connsiteX8" fmla="*/ 67900 w 3441488"/>
                <a:gd name="connsiteY8" fmla="*/ 1555879 h 1581224"/>
                <a:gd name="connsiteX9" fmla="*/ 17440 w 3441488"/>
                <a:gd name="connsiteY9" fmla="*/ 1555879 h 1581224"/>
                <a:gd name="connsiteX10" fmla="*/ 17440 w 3441488"/>
                <a:gd name="connsiteY10" fmla="*/ 267413 h 1581224"/>
                <a:gd name="connsiteX11" fmla="*/ 90688 w 3441488"/>
                <a:gd name="connsiteY11" fmla="*/ 90688 h 1581224"/>
                <a:gd name="connsiteX12" fmla="*/ 267413 w 3441488"/>
                <a:gd name="connsiteY12" fmla="*/ 17440 h 1581224"/>
                <a:gd name="connsiteX13" fmla="*/ 2844112 w 3441488"/>
                <a:gd name="connsiteY13" fmla="*/ 17440 h 1581224"/>
                <a:gd name="connsiteX14" fmla="*/ 3020837 w 3441488"/>
                <a:gd name="connsiteY14" fmla="*/ 90688 h 1581224"/>
                <a:gd name="connsiteX15" fmla="*/ 3094085 w 3441488"/>
                <a:gd name="connsiteY15" fmla="*/ 267413 h 1581224"/>
                <a:gd name="connsiteX16" fmla="*/ 3094085 w 3441488"/>
                <a:gd name="connsiteY16" fmla="*/ 1530532 h 1581224"/>
                <a:gd name="connsiteX17" fmla="*/ 3444977 w 3441488"/>
                <a:gd name="connsiteY17" fmla="*/ 1530532 h 1581224"/>
                <a:gd name="connsiteX18" fmla="*/ 3444977 w 3441488"/>
                <a:gd name="connsiteY18" fmla="*/ 1580992 h 158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41488" h="1581224">
                  <a:moveTo>
                    <a:pt x="3445209" y="1580992"/>
                  </a:moveTo>
                  <a:lnTo>
                    <a:pt x="3044090" y="1580992"/>
                  </a:lnTo>
                  <a:lnTo>
                    <a:pt x="3044090" y="267413"/>
                  </a:lnTo>
                  <a:cubicBezTo>
                    <a:pt x="3044090" y="214163"/>
                    <a:pt x="3023395" y="163936"/>
                    <a:pt x="2985724" y="126265"/>
                  </a:cubicBezTo>
                  <a:cubicBezTo>
                    <a:pt x="2948054" y="88595"/>
                    <a:pt x="2897827" y="67900"/>
                    <a:pt x="2844577" y="67900"/>
                  </a:cubicBezTo>
                  <a:lnTo>
                    <a:pt x="267413" y="67900"/>
                  </a:lnTo>
                  <a:cubicBezTo>
                    <a:pt x="214163" y="67900"/>
                    <a:pt x="163936" y="88595"/>
                    <a:pt x="126265" y="126265"/>
                  </a:cubicBezTo>
                  <a:cubicBezTo>
                    <a:pt x="88595" y="163936"/>
                    <a:pt x="67900" y="214163"/>
                    <a:pt x="67900" y="267413"/>
                  </a:cubicBezTo>
                  <a:lnTo>
                    <a:pt x="67900" y="1555879"/>
                  </a:lnTo>
                  <a:lnTo>
                    <a:pt x="17440" y="1555879"/>
                  </a:lnTo>
                  <a:lnTo>
                    <a:pt x="17440" y="267413"/>
                  </a:lnTo>
                  <a:cubicBezTo>
                    <a:pt x="17440" y="200676"/>
                    <a:pt x="43484" y="137892"/>
                    <a:pt x="90688" y="90688"/>
                  </a:cubicBezTo>
                  <a:cubicBezTo>
                    <a:pt x="137892" y="43484"/>
                    <a:pt x="200676" y="17440"/>
                    <a:pt x="267413" y="17440"/>
                  </a:cubicBezTo>
                  <a:lnTo>
                    <a:pt x="2844112" y="17440"/>
                  </a:lnTo>
                  <a:cubicBezTo>
                    <a:pt x="2910849" y="17440"/>
                    <a:pt x="2973633" y="43484"/>
                    <a:pt x="3020837" y="90688"/>
                  </a:cubicBezTo>
                  <a:cubicBezTo>
                    <a:pt x="3068041" y="137892"/>
                    <a:pt x="3094085" y="200676"/>
                    <a:pt x="3094085" y="267413"/>
                  </a:cubicBezTo>
                  <a:lnTo>
                    <a:pt x="3094085" y="1530532"/>
                  </a:lnTo>
                  <a:lnTo>
                    <a:pt x="3444977" y="1530532"/>
                  </a:lnTo>
                  <a:lnTo>
                    <a:pt x="3444977" y="1580992"/>
                  </a:lnTo>
                  <a:close/>
                </a:path>
              </a:pathLst>
            </a:custGeom>
            <a:solidFill>
              <a:srgbClr val="478C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4233374" y="3152833"/>
              <a:ext cx="222749" cy="267299"/>
            </a:xfrm>
            <a:custGeom>
              <a:avLst/>
              <a:gdLst>
                <a:gd name="connsiteX0" fmla="*/ 17440 w 232533"/>
                <a:gd name="connsiteY0" fmla="*/ 268576 h 279039"/>
                <a:gd name="connsiteX1" fmla="*/ 234858 w 232533"/>
                <a:gd name="connsiteY1" fmla="*/ 143008 h 279039"/>
                <a:gd name="connsiteX2" fmla="*/ 17440 w 232533"/>
                <a:gd name="connsiteY2" fmla="*/ 17440 h 27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533" h="279039">
                  <a:moveTo>
                    <a:pt x="17440" y="268576"/>
                  </a:moveTo>
                  <a:lnTo>
                    <a:pt x="234858" y="143008"/>
                  </a:lnTo>
                  <a:lnTo>
                    <a:pt x="17440" y="17440"/>
                  </a:lnTo>
                  <a:close/>
                </a:path>
              </a:pathLst>
            </a:custGeom>
            <a:solidFill>
              <a:srgbClr val="478C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399025" y="2820481"/>
              <a:ext cx="2152831" cy="1518147"/>
              <a:chOff x="1399025" y="2820481"/>
              <a:chExt cx="2152831" cy="1518147"/>
            </a:xfrm>
          </p:grpSpPr>
          <p:sp>
            <p:nvSpPr>
              <p:cNvPr id="63" name="矩形 62"/>
              <p:cNvSpPr>
                <a:spLocks noChangeArrowheads="1"/>
              </p:cNvSpPr>
              <p:nvPr/>
            </p:nvSpPr>
            <p:spPr bwMode="auto">
              <a:xfrm>
                <a:off x="1790652" y="2820481"/>
                <a:ext cx="1369577" cy="5854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8566" tIns="34283" rIns="68566" bIns="34283">
                <a:spAutoFit/>
              </a:bodyPr>
              <a:lstStyle/>
              <a:p>
                <a:pPr algn="ctr">
                  <a:lnSpc>
                    <a:spcPct val="158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本科毕业</a:t>
                </a:r>
                <a:endParaRPr lang="en-US" altLang="zh-CN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4" name="矩形 47"/>
              <p:cNvSpPr>
                <a:spLocks noChangeArrowheads="1"/>
              </p:cNvSpPr>
              <p:nvPr/>
            </p:nvSpPr>
            <p:spPr bwMode="auto">
              <a:xfrm>
                <a:off x="1399025" y="3370685"/>
                <a:ext cx="2152831" cy="96794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66" tIns="34283" rIns="68566" bIns="34283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bg1">
                        <a:alpha val="80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单击输入正文，请言简意赅的阐述观点；可酌情增减文字</a:t>
                </a:r>
                <a:endParaRPr lang="zh-CN" altLang="en-US" sz="1600" dirty="0">
                  <a:solidFill>
                    <a:schemeClr val="bg1"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0" name="任意多边形: 形状 49"/>
            <p:cNvSpPr/>
            <p:nvPr/>
          </p:nvSpPr>
          <p:spPr>
            <a:xfrm>
              <a:off x="4838667" y="2042430"/>
              <a:ext cx="2494788" cy="2494787"/>
            </a:xfrm>
            <a:custGeom>
              <a:avLst/>
              <a:gdLst>
                <a:gd name="connsiteX0" fmla="*/ 2474152 w 2604370"/>
                <a:gd name="connsiteY0" fmla="*/ 2586930 h 2604369"/>
                <a:gd name="connsiteX1" fmla="*/ 130451 w 2604370"/>
                <a:gd name="connsiteY1" fmla="*/ 2586930 h 2604369"/>
                <a:gd name="connsiteX2" fmla="*/ 17440 w 2604370"/>
                <a:gd name="connsiteY2" fmla="*/ 2473919 h 2604369"/>
                <a:gd name="connsiteX3" fmla="*/ 17440 w 2604370"/>
                <a:gd name="connsiteY3" fmla="*/ 130451 h 2604369"/>
                <a:gd name="connsiteX4" fmla="*/ 130451 w 2604370"/>
                <a:gd name="connsiteY4" fmla="*/ 17440 h 2604369"/>
                <a:gd name="connsiteX5" fmla="*/ 2473919 w 2604370"/>
                <a:gd name="connsiteY5" fmla="*/ 17440 h 2604369"/>
                <a:gd name="connsiteX6" fmla="*/ 2586931 w 2604370"/>
                <a:gd name="connsiteY6" fmla="*/ 130451 h 2604369"/>
                <a:gd name="connsiteX7" fmla="*/ 2586931 w 2604370"/>
                <a:gd name="connsiteY7" fmla="*/ 2473919 h 2604369"/>
                <a:gd name="connsiteX8" fmla="*/ 2474152 w 2604370"/>
                <a:gd name="connsiteY8" fmla="*/ 2586930 h 260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4370" h="2604369">
                  <a:moveTo>
                    <a:pt x="2474152" y="2586930"/>
                  </a:moveTo>
                  <a:lnTo>
                    <a:pt x="130451" y="2586930"/>
                  </a:lnTo>
                  <a:cubicBezTo>
                    <a:pt x="68132" y="2586930"/>
                    <a:pt x="17440" y="2536238"/>
                    <a:pt x="17440" y="2473919"/>
                  </a:cubicBezTo>
                  <a:lnTo>
                    <a:pt x="17440" y="130451"/>
                  </a:lnTo>
                  <a:cubicBezTo>
                    <a:pt x="17440" y="68132"/>
                    <a:pt x="68132" y="17440"/>
                    <a:pt x="130451" y="17440"/>
                  </a:cubicBezTo>
                  <a:lnTo>
                    <a:pt x="2473919" y="17440"/>
                  </a:lnTo>
                  <a:cubicBezTo>
                    <a:pt x="2536238" y="17440"/>
                    <a:pt x="2586931" y="68132"/>
                    <a:pt x="2586931" y="130451"/>
                  </a:cubicBezTo>
                  <a:lnTo>
                    <a:pt x="2586931" y="2473919"/>
                  </a:lnTo>
                  <a:cubicBezTo>
                    <a:pt x="2587163" y="2536238"/>
                    <a:pt x="2536471" y="2586930"/>
                    <a:pt x="2474152" y="2586930"/>
                  </a:cubicBezTo>
                  <a:close/>
                </a:path>
              </a:pathLst>
            </a:custGeom>
            <a:solidFill>
              <a:srgbClr val="72A8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4814610" y="2018373"/>
              <a:ext cx="2539338" cy="2539336"/>
            </a:xfrm>
            <a:custGeom>
              <a:avLst/>
              <a:gdLst>
                <a:gd name="connsiteX0" fmla="*/ 2499265 w 2650876"/>
                <a:gd name="connsiteY0" fmla="*/ 2637157 h 2650876"/>
                <a:gd name="connsiteX1" fmla="*/ 155565 w 2650876"/>
                <a:gd name="connsiteY1" fmla="*/ 2637157 h 2650876"/>
                <a:gd name="connsiteX2" fmla="*/ 17440 w 2650876"/>
                <a:gd name="connsiteY2" fmla="*/ 2499032 h 2650876"/>
                <a:gd name="connsiteX3" fmla="*/ 17440 w 2650876"/>
                <a:gd name="connsiteY3" fmla="*/ 155565 h 2650876"/>
                <a:gd name="connsiteX4" fmla="*/ 155565 w 2650876"/>
                <a:gd name="connsiteY4" fmla="*/ 17440 h 2650876"/>
                <a:gd name="connsiteX5" fmla="*/ 2499033 w 2650876"/>
                <a:gd name="connsiteY5" fmla="*/ 17440 h 2650876"/>
                <a:gd name="connsiteX6" fmla="*/ 2637157 w 2650876"/>
                <a:gd name="connsiteY6" fmla="*/ 155565 h 2650876"/>
                <a:gd name="connsiteX7" fmla="*/ 2637157 w 2650876"/>
                <a:gd name="connsiteY7" fmla="*/ 2499265 h 2650876"/>
                <a:gd name="connsiteX8" fmla="*/ 2499265 w 2650876"/>
                <a:gd name="connsiteY8" fmla="*/ 2637157 h 2650876"/>
                <a:gd name="connsiteX9" fmla="*/ 155565 w 2650876"/>
                <a:gd name="connsiteY9" fmla="*/ 67667 h 2650876"/>
                <a:gd name="connsiteX10" fmla="*/ 67667 w 2650876"/>
                <a:gd name="connsiteY10" fmla="*/ 155565 h 2650876"/>
                <a:gd name="connsiteX11" fmla="*/ 67667 w 2650876"/>
                <a:gd name="connsiteY11" fmla="*/ 2499265 h 2650876"/>
                <a:gd name="connsiteX12" fmla="*/ 155565 w 2650876"/>
                <a:gd name="connsiteY12" fmla="*/ 2587162 h 2650876"/>
                <a:gd name="connsiteX13" fmla="*/ 2499033 w 2650876"/>
                <a:gd name="connsiteY13" fmla="*/ 2587162 h 2650876"/>
                <a:gd name="connsiteX14" fmla="*/ 2586930 w 2650876"/>
                <a:gd name="connsiteY14" fmla="*/ 2499265 h 2650876"/>
                <a:gd name="connsiteX15" fmla="*/ 2586930 w 2650876"/>
                <a:gd name="connsiteY15" fmla="*/ 155565 h 2650876"/>
                <a:gd name="connsiteX16" fmla="*/ 2499033 w 2650876"/>
                <a:gd name="connsiteY16" fmla="*/ 67667 h 2650876"/>
                <a:gd name="connsiteX17" fmla="*/ 155565 w 2650876"/>
                <a:gd name="connsiteY17" fmla="*/ 67667 h 26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50876" h="2650876">
                  <a:moveTo>
                    <a:pt x="2499265" y="2637157"/>
                  </a:moveTo>
                  <a:lnTo>
                    <a:pt x="155565" y="2637157"/>
                  </a:lnTo>
                  <a:cubicBezTo>
                    <a:pt x="79294" y="2637157"/>
                    <a:pt x="17440" y="2575071"/>
                    <a:pt x="17440" y="2499032"/>
                  </a:cubicBezTo>
                  <a:lnTo>
                    <a:pt x="17440" y="155565"/>
                  </a:lnTo>
                  <a:cubicBezTo>
                    <a:pt x="17440" y="79294"/>
                    <a:pt x="79527" y="17440"/>
                    <a:pt x="155565" y="17440"/>
                  </a:cubicBezTo>
                  <a:lnTo>
                    <a:pt x="2499033" y="17440"/>
                  </a:lnTo>
                  <a:cubicBezTo>
                    <a:pt x="2575304" y="17440"/>
                    <a:pt x="2637157" y="79526"/>
                    <a:pt x="2637157" y="155565"/>
                  </a:cubicBezTo>
                  <a:lnTo>
                    <a:pt x="2637157" y="2499265"/>
                  </a:lnTo>
                  <a:cubicBezTo>
                    <a:pt x="2637390" y="2575303"/>
                    <a:pt x="2575304" y="2637157"/>
                    <a:pt x="2499265" y="2637157"/>
                  </a:cubicBezTo>
                  <a:close/>
                  <a:moveTo>
                    <a:pt x="155565" y="67667"/>
                  </a:moveTo>
                  <a:cubicBezTo>
                    <a:pt x="107198" y="67667"/>
                    <a:pt x="67667" y="106965"/>
                    <a:pt x="67667" y="155565"/>
                  </a:cubicBezTo>
                  <a:lnTo>
                    <a:pt x="67667" y="2499265"/>
                  </a:lnTo>
                  <a:cubicBezTo>
                    <a:pt x="67667" y="2547632"/>
                    <a:pt x="106965" y="2587162"/>
                    <a:pt x="155565" y="2587162"/>
                  </a:cubicBezTo>
                  <a:lnTo>
                    <a:pt x="2499033" y="2587162"/>
                  </a:lnTo>
                  <a:cubicBezTo>
                    <a:pt x="2547400" y="2587162"/>
                    <a:pt x="2586930" y="2547864"/>
                    <a:pt x="2586930" y="2499265"/>
                  </a:cubicBezTo>
                  <a:lnTo>
                    <a:pt x="2586930" y="155565"/>
                  </a:lnTo>
                  <a:cubicBezTo>
                    <a:pt x="2586930" y="107198"/>
                    <a:pt x="2547632" y="67667"/>
                    <a:pt x="2499033" y="67667"/>
                  </a:cubicBezTo>
                  <a:lnTo>
                    <a:pt x="155565" y="67667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7494948" y="3273117"/>
              <a:ext cx="66825" cy="111375"/>
            </a:xfrm>
            <a:custGeom>
              <a:avLst/>
              <a:gdLst>
                <a:gd name="connsiteX0" fmla="*/ 42553 w 69759"/>
                <a:gd name="connsiteY0" fmla="*/ 118127 h 116266"/>
                <a:gd name="connsiteX1" fmla="*/ 17440 w 69759"/>
                <a:gd name="connsiteY1" fmla="*/ 93013 h 116266"/>
                <a:gd name="connsiteX2" fmla="*/ 17440 w 69759"/>
                <a:gd name="connsiteY2" fmla="*/ 42553 h 116266"/>
                <a:gd name="connsiteX3" fmla="*/ 42553 w 69759"/>
                <a:gd name="connsiteY3" fmla="*/ 17440 h 116266"/>
                <a:gd name="connsiteX4" fmla="*/ 67667 w 69759"/>
                <a:gd name="connsiteY4" fmla="*/ 42553 h 116266"/>
                <a:gd name="connsiteX5" fmla="*/ 67667 w 69759"/>
                <a:gd name="connsiteY5" fmla="*/ 93013 h 116266"/>
                <a:gd name="connsiteX6" fmla="*/ 42553 w 69759"/>
                <a:gd name="connsiteY6" fmla="*/ 118127 h 11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59" h="116266">
                  <a:moveTo>
                    <a:pt x="42553" y="118127"/>
                  </a:moveTo>
                  <a:cubicBezTo>
                    <a:pt x="28601" y="118127"/>
                    <a:pt x="17440" y="106733"/>
                    <a:pt x="17440" y="93013"/>
                  </a:cubicBezTo>
                  <a:lnTo>
                    <a:pt x="17440" y="42553"/>
                  </a:lnTo>
                  <a:cubicBezTo>
                    <a:pt x="17440" y="28601"/>
                    <a:pt x="28601" y="17440"/>
                    <a:pt x="42553" y="17440"/>
                  </a:cubicBezTo>
                  <a:cubicBezTo>
                    <a:pt x="56505" y="17440"/>
                    <a:pt x="67667" y="28834"/>
                    <a:pt x="67667" y="42553"/>
                  </a:cubicBezTo>
                  <a:lnTo>
                    <a:pt x="67667" y="93013"/>
                  </a:lnTo>
                  <a:cubicBezTo>
                    <a:pt x="67667" y="106733"/>
                    <a:pt x="56505" y="118127"/>
                    <a:pt x="42553" y="118127"/>
                  </a:cubicBezTo>
                  <a:close/>
                </a:path>
              </a:pathLst>
            </a:custGeom>
            <a:solidFill>
              <a:srgbClr val="7B3D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4595871" y="1799634"/>
              <a:ext cx="2962560" cy="1358768"/>
            </a:xfrm>
            <a:custGeom>
              <a:avLst/>
              <a:gdLst>
                <a:gd name="connsiteX0" fmla="*/ 3068971 w 3092689"/>
                <a:gd name="connsiteY0" fmla="*/ 1405662 h 1418451"/>
                <a:gd name="connsiteX1" fmla="*/ 3043858 w 3092689"/>
                <a:gd name="connsiteY1" fmla="*/ 1380549 h 1418451"/>
                <a:gd name="connsiteX2" fmla="*/ 3043858 w 3092689"/>
                <a:gd name="connsiteY2" fmla="*/ 1280327 h 1418451"/>
                <a:gd name="connsiteX3" fmla="*/ 3068971 w 3092689"/>
                <a:gd name="connsiteY3" fmla="*/ 1255213 h 1418451"/>
                <a:gd name="connsiteX4" fmla="*/ 3094085 w 3092689"/>
                <a:gd name="connsiteY4" fmla="*/ 1280327 h 1418451"/>
                <a:gd name="connsiteX5" fmla="*/ 3094085 w 3092689"/>
                <a:gd name="connsiteY5" fmla="*/ 1380549 h 1418451"/>
                <a:gd name="connsiteX6" fmla="*/ 3068971 w 3092689"/>
                <a:gd name="connsiteY6" fmla="*/ 1405662 h 1418451"/>
                <a:gd name="connsiteX7" fmla="*/ 42554 w 3092689"/>
                <a:gd name="connsiteY7" fmla="*/ 1405197 h 1418451"/>
                <a:gd name="connsiteX8" fmla="*/ 17440 w 3092689"/>
                <a:gd name="connsiteY8" fmla="*/ 1380083 h 1418451"/>
                <a:gd name="connsiteX9" fmla="*/ 17440 w 3092689"/>
                <a:gd name="connsiteY9" fmla="*/ 1279862 h 1418451"/>
                <a:gd name="connsiteX10" fmla="*/ 42554 w 3092689"/>
                <a:gd name="connsiteY10" fmla="*/ 1254748 h 1418451"/>
                <a:gd name="connsiteX11" fmla="*/ 67667 w 3092689"/>
                <a:gd name="connsiteY11" fmla="*/ 1279862 h 1418451"/>
                <a:gd name="connsiteX12" fmla="*/ 67667 w 3092689"/>
                <a:gd name="connsiteY12" fmla="*/ 1380083 h 1418451"/>
                <a:gd name="connsiteX13" fmla="*/ 42554 w 3092689"/>
                <a:gd name="connsiteY13" fmla="*/ 1405197 h 1418451"/>
                <a:gd name="connsiteX14" fmla="*/ 3068971 w 3092689"/>
                <a:gd name="connsiteY14" fmla="*/ 1105229 h 1418451"/>
                <a:gd name="connsiteX15" fmla="*/ 3043858 w 3092689"/>
                <a:gd name="connsiteY15" fmla="*/ 1080116 h 1418451"/>
                <a:gd name="connsiteX16" fmla="*/ 3043858 w 3092689"/>
                <a:gd name="connsiteY16" fmla="*/ 979894 h 1418451"/>
                <a:gd name="connsiteX17" fmla="*/ 3068971 w 3092689"/>
                <a:gd name="connsiteY17" fmla="*/ 954781 h 1418451"/>
                <a:gd name="connsiteX18" fmla="*/ 3094085 w 3092689"/>
                <a:gd name="connsiteY18" fmla="*/ 979894 h 1418451"/>
                <a:gd name="connsiteX19" fmla="*/ 3094085 w 3092689"/>
                <a:gd name="connsiteY19" fmla="*/ 1080116 h 1418451"/>
                <a:gd name="connsiteX20" fmla="*/ 3068971 w 3092689"/>
                <a:gd name="connsiteY20" fmla="*/ 1105229 h 1418451"/>
                <a:gd name="connsiteX21" fmla="*/ 42554 w 3092689"/>
                <a:gd name="connsiteY21" fmla="*/ 1104764 h 1418451"/>
                <a:gd name="connsiteX22" fmla="*/ 17440 w 3092689"/>
                <a:gd name="connsiteY22" fmla="*/ 1079651 h 1418451"/>
                <a:gd name="connsiteX23" fmla="*/ 17440 w 3092689"/>
                <a:gd name="connsiteY23" fmla="*/ 979429 h 1418451"/>
                <a:gd name="connsiteX24" fmla="*/ 42554 w 3092689"/>
                <a:gd name="connsiteY24" fmla="*/ 954315 h 1418451"/>
                <a:gd name="connsiteX25" fmla="*/ 67667 w 3092689"/>
                <a:gd name="connsiteY25" fmla="*/ 979429 h 1418451"/>
                <a:gd name="connsiteX26" fmla="*/ 67667 w 3092689"/>
                <a:gd name="connsiteY26" fmla="*/ 1079651 h 1418451"/>
                <a:gd name="connsiteX27" fmla="*/ 42554 w 3092689"/>
                <a:gd name="connsiteY27" fmla="*/ 1104764 h 1418451"/>
                <a:gd name="connsiteX28" fmla="*/ 3068971 w 3092689"/>
                <a:gd name="connsiteY28" fmla="*/ 804564 h 1418451"/>
                <a:gd name="connsiteX29" fmla="*/ 3043858 w 3092689"/>
                <a:gd name="connsiteY29" fmla="*/ 779451 h 1418451"/>
                <a:gd name="connsiteX30" fmla="*/ 3043858 w 3092689"/>
                <a:gd name="connsiteY30" fmla="*/ 679229 h 1418451"/>
                <a:gd name="connsiteX31" fmla="*/ 3068971 w 3092689"/>
                <a:gd name="connsiteY31" fmla="*/ 654115 h 1418451"/>
                <a:gd name="connsiteX32" fmla="*/ 3094085 w 3092689"/>
                <a:gd name="connsiteY32" fmla="*/ 679229 h 1418451"/>
                <a:gd name="connsiteX33" fmla="*/ 3094085 w 3092689"/>
                <a:gd name="connsiteY33" fmla="*/ 779451 h 1418451"/>
                <a:gd name="connsiteX34" fmla="*/ 3068971 w 3092689"/>
                <a:gd name="connsiteY34" fmla="*/ 804564 h 1418451"/>
                <a:gd name="connsiteX35" fmla="*/ 42554 w 3092689"/>
                <a:gd name="connsiteY35" fmla="*/ 804332 h 1418451"/>
                <a:gd name="connsiteX36" fmla="*/ 17440 w 3092689"/>
                <a:gd name="connsiteY36" fmla="*/ 779218 h 1418451"/>
                <a:gd name="connsiteX37" fmla="*/ 17440 w 3092689"/>
                <a:gd name="connsiteY37" fmla="*/ 678996 h 1418451"/>
                <a:gd name="connsiteX38" fmla="*/ 42554 w 3092689"/>
                <a:gd name="connsiteY38" fmla="*/ 653883 h 1418451"/>
                <a:gd name="connsiteX39" fmla="*/ 67667 w 3092689"/>
                <a:gd name="connsiteY39" fmla="*/ 678996 h 1418451"/>
                <a:gd name="connsiteX40" fmla="*/ 67667 w 3092689"/>
                <a:gd name="connsiteY40" fmla="*/ 779218 h 1418451"/>
                <a:gd name="connsiteX41" fmla="*/ 42554 w 3092689"/>
                <a:gd name="connsiteY41" fmla="*/ 804332 h 1418451"/>
                <a:gd name="connsiteX42" fmla="*/ 3068971 w 3092689"/>
                <a:gd name="connsiteY42" fmla="*/ 504132 h 1418451"/>
                <a:gd name="connsiteX43" fmla="*/ 3043858 w 3092689"/>
                <a:gd name="connsiteY43" fmla="*/ 479018 h 1418451"/>
                <a:gd name="connsiteX44" fmla="*/ 3043858 w 3092689"/>
                <a:gd name="connsiteY44" fmla="*/ 378796 h 1418451"/>
                <a:gd name="connsiteX45" fmla="*/ 3068971 w 3092689"/>
                <a:gd name="connsiteY45" fmla="*/ 353683 h 1418451"/>
                <a:gd name="connsiteX46" fmla="*/ 3094085 w 3092689"/>
                <a:gd name="connsiteY46" fmla="*/ 378796 h 1418451"/>
                <a:gd name="connsiteX47" fmla="*/ 3094085 w 3092689"/>
                <a:gd name="connsiteY47" fmla="*/ 479018 h 1418451"/>
                <a:gd name="connsiteX48" fmla="*/ 3068971 w 3092689"/>
                <a:gd name="connsiteY48" fmla="*/ 504132 h 1418451"/>
                <a:gd name="connsiteX49" fmla="*/ 42554 w 3092689"/>
                <a:gd name="connsiteY49" fmla="*/ 503667 h 1418451"/>
                <a:gd name="connsiteX50" fmla="*/ 17440 w 3092689"/>
                <a:gd name="connsiteY50" fmla="*/ 478553 h 1418451"/>
                <a:gd name="connsiteX51" fmla="*/ 17440 w 3092689"/>
                <a:gd name="connsiteY51" fmla="*/ 378331 h 1418451"/>
                <a:gd name="connsiteX52" fmla="*/ 42554 w 3092689"/>
                <a:gd name="connsiteY52" fmla="*/ 353218 h 1418451"/>
                <a:gd name="connsiteX53" fmla="*/ 67667 w 3092689"/>
                <a:gd name="connsiteY53" fmla="*/ 378331 h 1418451"/>
                <a:gd name="connsiteX54" fmla="*/ 67667 w 3092689"/>
                <a:gd name="connsiteY54" fmla="*/ 478553 h 1418451"/>
                <a:gd name="connsiteX55" fmla="*/ 42554 w 3092689"/>
                <a:gd name="connsiteY55" fmla="*/ 503667 h 1418451"/>
                <a:gd name="connsiteX56" fmla="*/ 3051764 w 3092689"/>
                <a:gd name="connsiteY56" fmla="*/ 205792 h 1418451"/>
                <a:gd name="connsiteX57" fmla="*/ 3028511 w 3092689"/>
                <a:gd name="connsiteY57" fmla="*/ 190212 h 1418451"/>
                <a:gd name="connsiteX58" fmla="*/ 2985259 w 3092689"/>
                <a:gd name="connsiteY58" fmla="*/ 125800 h 1418451"/>
                <a:gd name="connsiteX59" fmla="*/ 2977353 w 3092689"/>
                <a:gd name="connsiteY59" fmla="*/ 118359 h 1418451"/>
                <a:gd name="connsiteX60" fmla="*/ 2975493 w 3092689"/>
                <a:gd name="connsiteY60" fmla="*/ 82782 h 1418451"/>
                <a:gd name="connsiteX61" fmla="*/ 3011071 w 3092689"/>
                <a:gd name="connsiteY61" fmla="*/ 80921 h 1418451"/>
                <a:gd name="connsiteX62" fmla="*/ 3021069 w 3092689"/>
                <a:gd name="connsiteY62" fmla="*/ 90223 h 1418451"/>
                <a:gd name="connsiteX63" fmla="*/ 3075249 w 3092689"/>
                <a:gd name="connsiteY63" fmla="*/ 170912 h 1418451"/>
                <a:gd name="connsiteX64" fmla="*/ 3061763 w 3092689"/>
                <a:gd name="connsiteY64" fmla="*/ 203931 h 1418451"/>
                <a:gd name="connsiteX65" fmla="*/ 3051764 w 3092689"/>
                <a:gd name="connsiteY65" fmla="*/ 205792 h 1418451"/>
                <a:gd name="connsiteX66" fmla="*/ 59994 w 3092689"/>
                <a:gd name="connsiteY66" fmla="*/ 205559 h 1418451"/>
                <a:gd name="connsiteX67" fmla="*/ 50227 w 3092689"/>
                <a:gd name="connsiteY67" fmla="*/ 203699 h 1418451"/>
                <a:gd name="connsiteX68" fmla="*/ 36740 w 3092689"/>
                <a:gd name="connsiteY68" fmla="*/ 170679 h 1418451"/>
                <a:gd name="connsiteX69" fmla="*/ 90688 w 3092689"/>
                <a:gd name="connsiteY69" fmla="*/ 90455 h 1418451"/>
                <a:gd name="connsiteX70" fmla="*/ 100919 w 3092689"/>
                <a:gd name="connsiteY70" fmla="*/ 80689 h 1418451"/>
                <a:gd name="connsiteX71" fmla="*/ 136497 w 3092689"/>
                <a:gd name="connsiteY71" fmla="*/ 82782 h 1418451"/>
                <a:gd name="connsiteX72" fmla="*/ 134404 w 3092689"/>
                <a:gd name="connsiteY72" fmla="*/ 118359 h 1418451"/>
                <a:gd name="connsiteX73" fmla="*/ 126265 w 3092689"/>
                <a:gd name="connsiteY73" fmla="*/ 126033 h 1418451"/>
                <a:gd name="connsiteX74" fmla="*/ 83247 w 3092689"/>
                <a:gd name="connsiteY74" fmla="*/ 189979 h 1418451"/>
                <a:gd name="connsiteX75" fmla="*/ 59994 w 3092689"/>
                <a:gd name="connsiteY75" fmla="*/ 205559 h 1418451"/>
                <a:gd name="connsiteX76" fmla="*/ 2808069 w 3092689"/>
                <a:gd name="connsiteY76" fmla="*/ 67667 h 1418451"/>
                <a:gd name="connsiteX77" fmla="*/ 2707847 w 3092689"/>
                <a:gd name="connsiteY77" fmla="*/ 67667 h 1418451"/>
                <a:gd name="connsiteX78" fmla="*/ 2682734 w 3092689"/>
                <a:gd name="connsiteY78" fmla="*/ 42554 h 1418451"/>
                <a:gd name="connsiteX79" fmla="*/ 2707847 w 3092689"/>
                <a:gd name="connsiteY79" fmla="*/ 17440 h 1418451"/>
                <a:gd name="connsiteX80" fmla="*/ 2808069 w 3092689"/>
                <a:gd name="connsiteY80" fmla="*/ 17440 h 1418451"/>
                <a:gd name="connsiteX81" fmla="*/ 2833183 w 3092689"/>
                <a:gd name="connsiteY81" fmla="*/ 42554 h 1418451"/>
                <a:gd name="connsiteX82" fmla="*/ 2808069 w 3092689"/>
                <a:gd name="connsiteY82" fmla="*/ 67667 h 1418451"/>
                <a:gd name="connsiteX83" fmla="*/ 2507637 w 3092689"/>
                <a:gd name="connsiteY83" fmla="*/ 67667 h 1418451"/>
                <a:gd name="connsiteX84" fmla="*/ 2407415 w 3092689"/>
                <a:gd name="connsiteY84" fmla="*/ 67667 h 1418451"/>
                <a:gd name="connsiteX85" fmla="*/ 2382301 w 3092689"/>
                <a:gd name="connsiteY85" fmla="*/ 42554 h 1418451"/>
                <a:gd name="connsiteX86" fmla="*/ 2407415 w 3092689"/>
                <a:gd name="connsiteY86" fmla="*/ 17440 h 1418451"/>
                <a:gd name="connsiteX87" fmla="*/ 2507637 w 3092689"/>
                <a:gd name="connsiteY87" fmla="*/ 17440 h 1418451"/>
                <a:gd name="connsiteX88" fmla="*/ 2532750 w 3092689"/>
                <a:gd name="connsiteY88" fmla="*/ 42554 h 1418451"/>
                <a:gd name="connsiteX89" fmla="*/ 2507637 w 3092689"/>
                <a:gd name="connsiteY89" fmla="*/ 67667 h 1418451"/>
                <a:gd name="connsiteX90" fmla="*/ 2206971 w 3092689"/>
                <a:gd name="connsiteY90" fmla="*/ 67667 h 1418451"/>
                <a:gd name="connsiteX91" fmla="*/ 2106749 w 3092689"/>
                <a:gd name="connsiteY91" fmla="*/ 67667 h 1418451"/>
                <a:gd name="connsiteX92" fmla="*/ 2081636 w 3092689"/>
                <a:gd name="connsiteY92" fmla="*/ 42554 h 1418451"/>
                <a:gd name="connsiteX93" fmla="*/ 2106749 w 3092689"/>
                <a:gd name="connsiteY93" fmla="*/ 17440 h 1418451"/>
                <a:gd name="connsiteX94" fmla="*/ 2206971 w 3092689"/>
                <a:gd name="connsiteY94" fmla="*/ 17440 h 1418451"/>
                <a:gd name="connsiteX95" fmla="*/ 2232085 w 3092689"/>
                <a:gd name="connsiteY95" fmla="*/ 42554 h 1418451"/>
                <a:gd name="connsiteX96" fmla="*/ 2206971 w 3092689"/>
                <a:gd name="connsiteY96" fmla="*/ 67667 h 1418451"/>
                <a:gd name="connsiteX97" fmla="*/ 1906539 w 3092689"/>
                <a:gd name="connsiteY97" fmla="*/ 67667 h 1418451"/>
                <a:gd name="connsiteX98" fmla="*/ 1806317 w 3092689"/>
                <a:gd name="connsiteY98" fmla="*/ 67667 h 1418451"/>
                <a:gd name="connsiteX99" fmla="*/ 1781203 w 3092689"/>
                <a:gd name="connsiteY99" fmla="*/ 42554 h 1418451"/>
                <a:gd name="connsiteX100" fmla="*/ 1806317 w 3092689"/>
                <a:gd name="connsiteY100" fmla="*/ 17440 h 1418451"/>
                <a:gd name="connsiteX101" fmla="*/ 1906539 w 3092689"/>
                <a:gd name="connsiteY101" fmla="*/ 17440 h 1418451"/>
                <a:gd name="connsiteX102" fmla="*/ 1931652 w 3092689"/>
                <a:gd name="connsiteY102" fmla="*/ 42554 h 1418451"/>
                <a:gd name="connsiteX103" fmla="*/ 1906539 w 3092689"/>
                <a:gd name="connsiteY103" fmla="*/ 67667 h 1418451"/>
                <a:gd name="connsiteX104" fmla="*/ 1606106 w 3092689"/>
                <a:gd name="connsiteY104" fmla="*/ 67667 h 1418451"/>
                <a:gd name="connsiteX105" fmla="*/ 1505884 w 3092689"/>
                <a:gd name="connsiteY105" fmla="*/ 67667 h 1418451"/>
                <a:gd name="connsiteX106" fmla="*/ 1480770 w 3092689"/>
                <a:gd name="connsiteY106" fmla="*/ 42554 h 1418451"/>
                <a:gd name="connsiteX107" fmla="*/ 1505884 w 3092689"/>
                <a:gd name="connsiteY107" fmla="*/ 17440 h 1418451"/>
                <a:gd name="connsiteX108" fmla="*/ 1606106 w 3092689"/>
                <a:gd name="connsiteY108" fmla="*/ 17440 h 1418451"/>
                <a:gd name="connsiteX109" fmla="*/ 1631219 w 3092689"/>
                <a:gd name="connsiteY109" fmla="*/ 42554 h 1418451"/>
                <a:gd name="connsiteX110" fmla="*/ 1606106 w 3092689"/>
                <a:gd name="connsiteY110" fmla="*/ 67667 h 1418451"/>
                <a:gd name="connsiteX111" fmla="*/ 1305441 w 3092689"/>
                <a:gd name="connsiteY111" fmla="*/ 67667 h 1418451"/>
                <a:gd name="connsiteX112" fmla="*/ 1205219 w 3092689"/>
                <a:gd name="connsiteY112" fmla="*/ 67667 h 1418451"/>
                <a:gd name="connsiteX113" fmla="*/ 1180105 w 3092689"/>
                <a:gd name="connsiteY113" fmla="*/ 42554 h 1418451"/>
                <a:gd name="connsiteX114" fmla="*/ 1205219 w 3092689"/>
                <a:gd name="connsiteY114" fmla="*/ 17440 h 1418451"/>
                <a:gd name="connsiteX115" fmla="*/ 1305441 w 3092689"/>
                <a:gd name="connsiteY115" fmla="*/ 17440 h 1418451"/>
                <a:gd name="connsiteX116" fmla="*/ 1330554 w 3092689"/>
                <a:gd name="connsiteY116" fmla="*/ 42554 h 1418451"/>
                <a:gd name="connsiteX117" fmla="*/ 1305441 w 3092689"/>
                <a:gd name="connsiteY117" fmla="*/ 67667 h 1418451"/>
                <a:gd name="connsiteX118" fmla="*/ 1005008 w 3092689"/>
                <a:gd name="connsiteY118" fmla="*/ 67667 h 1418451"/>
                <a:gd name="connsiteX119" fmla="*/ 904786 w 3092689"/>
                <a:gd name="connsiteY119" fmla="*/ 67667 h 1418451"/>
                <a:gd name="connsiteX120" fmla="*/ 879673 w 3092689"/>
                <a:gd name="connsiteY120" fmla="*/ 42554 h 1418451"/>
                <a:gd name="connsiteX121" fmla="*/ 904786 w 3092689"/>
                <a:gd name="connsiteY121" fmla="*/ 17440 h 1418451"/>
                <a:gd name="connsiteX122" fmla="*/ 1005008 w 3092689"/>
                <a:gd name="connsiteY122" fmla="*/ 17440 h 1418451"/>
                <a:gd name="connsiteX123" fmla="*/ 1030121 w 3092689"/>
                <a:gd name="connsiteY123" fmla="*/ 42554 h 1418451"/>
                <a:gd name="connsiteX124" fmla="*/ 1005008 w 3092689"/>
                <a:gd name="connsiteY124" fmla="*/ 67667 h 1418451"/>
                <a:gd name="connsiteX125" fmla="*/ 704575 w 3092689"/>
                <a:gd name="connsiteY125" fmla="*/ 67667 h 1418451"/>
                <a:gd name="connsiteX126" fmla="*/ 604354 w 3092689"/>
                <a:gd name="connsiteY126" fmla="*/ 67667 h 1418451"/>
                <a:gd name="connsiteX127" fmla="*/ 579240 w 3092689"/>
                <a:gd name="connsiteY127" fmla="*/ 42554 h 1418451"/>
                <a:gd name="connsiteX128" fmla="*/ 604354 w 3092689"/>
                <a:gd name="connsiteY128" fmla="*/ 17440 h 1418451"/>
                <a:gd name="connsiteX129" fmla="*/ 704575 w 3092689"/>
                <a:gd name="connsiteY129" fmla="*/ 17440 h 1418451"/>
                <a:gd name="connsiteX130" fmla="*/ 729689 w 3092689"/>
                <a:gd name="connsiteY130" fmla="*/ 42554 h 1418451"/>
                <a:gd name="connsiteX131" fmla="*/ 704575 w 3092689"/>
                <a:gd name="connsiteY131" fmla="*/ 67667 h 1418451"/>
                <a:gd name="connsiteX132" fmla="*/ 403910 w 3092689"/>
                <a:gd name="connsiteY132" fmla="*/ 67667 h 1418451"/>
                <a:gd name="connsiteX133" fmla="*/ 303688 w 3092689"/>
                <a:gd name="connsiteY133" fmla="*/ 67667 h 1418451"/>
                <a:gd name="connsiteX134" fmla="*/ 278574 w 3092689"/>
                <a:gd name="connsiteY134" fmla="*/ 42554 h 1418451"/>
                <a:gd name="connsiteX135" fmla="*/ 303688 w 3092689"/>
                <a:gd name="connsiteY135" fmla="*/ 17440 h 1418451"/>
                <a:gd name="connsiteX136" fmla="*/ 403910 w 3092689"/>
                <a:gd name="connsiteY136" fmla="*/ 17440 h 1418451"/>
                <a:gd name="connsiteX137" fmla="*/ 429023 w 3092689"/>
                <a:gd name="connsiteY137" fmla="*/ 42554 h 1418451"/>
                <a:gd name="connsiteX138" fmla="*/ 403910 w 3092689"/>
                <a:gd name="connsiteY138" fmla="*/ 67667 h 141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3092689" h="1418451">
                  <a:moveTo>
                    <a:pt x="3068971" y="1405662"/>
                  </a:moveTo>
                  <a:cubicBezTo>
                    <a:pt x="3055019" y="1405662"/>
                    <a:pt x="3043858" y="1394268"/>
                    <a:pt x="3043858" y="1380549"/>
                  </a:cubicBezTo>
                  <a:lnTo>
                    <a:pt x="3043858" y="1280327"/>
                  </a:lnTo>
                  <a:cubicBezTo>
                    <a:pt x="3043858" y="1266375"/>
                    <a:pt x="3055019" y="1255213"/>
                    <a:pt x="3068971" y="1255213"/>
                  </a:cubicBezTo>
                  <a:cubicBezTo>
                    <a:pt x="3082923" y="1255213"/>
                    <a:pt x="3094085" y="1266607"/>
                    <a:pt x="3094085" y="1280327"/>
                  </a:cubicBezTo>
                  <a:lnTo>
                    <a:pt x="3094085" y="1380549"/>
                  </a:lnTo>
                  <a:cubicBezTo>
                    <a:pt x="3094085" y="1394268"/>
                    <a:pt x="3082923" y="1405662"/>
                    <a:pt x="3068971" y="1405662"/>
                  </a:cubicBezTo>
                  <a:close/>
                  <a:moveTo>
                    <a:pt x="42554" y="1405197"/>
                  </a:moveTo>
                  <a:cubicBezTo>
                    <a:pt x="28601" y="1405197"/>
                    <a:pt x="17440" y="1393803"/>
                    <a:pt x="17440" y="1380083"/>
                  </a:cubicBezTo>
                  <a:lnTo>
                    <a:pt x="17440" y="1279862"/>
                  </a:lnTo>
                  <a:cubicBezTo>
                    <a:pt x="17440" y="1265910"/>
                    <a:pt x="28601" y="1254748"/>
                    <a:pt x="42554" y="1254748"/>
                  </a:cubicBezTo>
                  <a:cubicBezTo>
                    <a:pt x="56505" y="1254748"/>
                    <a:pt x="67667" y="1266142"/>
                    <a:pt x="67667" y="1279862"/>
                  </a:cubicBezTo>
                  <a:lnTo>
                    <a:pt x="67667" y="1380083"/>
                  </a:lnTo>
                  <a:cubicBezTo>
                    <a:pt x="67667" y="1394035"/>
                    <a:pt x="56505" y="1405197"/>
                    <a:pt x="42554" y="1405197"/>
                  </a:cubicBezTo>
                  <a:close/>
                  <a:moveTo>
                    <a:pt x="3068971" y="1105229"/>
                  </a:moveTo>
                  <a:cubicBezTo>
                    <a:pt x="3055019" y="1105229"/>
                    <a:pt x="3043858" y="1093835"/>
                    <a:pt x="3043858" y="1080116"/>
                  </a:cubicBezTo>
                  <a:lnTo>
                    <a:pt x="3043858" y="979894"/>
                  </a:lnTo>
                  <a:cubicBezTo>
                    <a:pt x="3043858" y="965942"/>
                    <a:pt x="3055019" y="954781"/>
                    <a:pt x="3068971" y="954781"/>
                  </a:cubicBezTo>
                  <a:cubicBezTo>
                    <a:pt x="3082923" y="954781"/>
                    <a:pt x="3094085" y="966175"/>
                    <a:pt x="3094085" y="979894"/>
                  </a:cubicBezTo>
                  <a:lnTo>
                    <a:pt x="3094085" y="1080116"/>
                  </a:lnTo>
                  <a:cubicBezTo>
                    <a:pt x="3094085" y="1093835"/>
                    <a:pt x="3082923" y="1105229"/>
                    <a:pt x="3068971" y="1105229"/>
                  </a:cubicBezTo>
                  <a:close/>
                  <a:moveTo>
                    <a:pt x="42554" y="1104764"/>
                  </a:moveTo>
                  <a:cubicBezTo>
                    <a:pt x="28601" y="1104764"/>
                    <a:pt x="17440" y="1093370"/>
                    <a:pt x="17440" y="1079651"/>
                  </a:cubicBezTo>
                  <a:lnTo>
                    <a:pt x="17440" y="979429"/>
                  </a:lnTo>
                  <a:cubicBezTo>
                    <a:pt x="17440" y="965477"/>
                    <a:pt x="28601" y="954315"/>
                    <a:pt x="42554" y="954315"/>
                  </a:cubicBezTo>
                  <a:cubicBezTo>
                    <a:pt x="56505" y="954315"/>
                    <a:pt x="67667" y="965710"/>
                    <a:pt x="67667" y="979429"/>
                  </a:cubicBezTo>
                  <a:lnTo>
                    <a:pt x="67667" y="1079651"/>
                  </a:lnTo>
                  <a:cubicBezTo>
                    <a:pt x="67667" y="1093603"/>
                    <a:pt x="56505" y="1104764"/>
                    <a:pt x="42554" y="1104764"/>
                  </a:cubicBezTo>
                  <a:close/>
                  <a:moveTo>
                    <a:pt x="3068971" y="804564"/>
                  </a:moveTo>
                  <a:cubicBezTo>
                    <a:pt x="3055019" y="804564"/>
                    <a:pt x="3043858" y="793170"/>
                    <a:pt x="3043858" y="779451"/>
                  </a:cubicBezTo>
                  <a:lnTo>
                    <a:pt x="3043858" y="679229"/>
                  </a:lnTo>
                  <a:cubicBezTo>
                    <a:pt x="3043858" y="665277"/>
                    <a:pt x="3055019" y="654115"/>
                    <a:pt x="3068971" y="654115"/>
                  </a:cubicBezTo>
                  <a:cubicBezTo>
                    <a:pt x="3082923" y="654115"/>
                    <a:pt x="3094085" y="665509"/>
                    <a:pt x="3094085" y="679229"/>
                  </a:cubicBezTo>
                  <a:lnTo>
                    <a:pt x="3094085" y="779451"/>
                  </a:lnTo>
                  <a:cubicBezTo>
                    <a:pt x="3094085" y="793403"/>
                    <a:pt x="3082923" y="804564"/>
                    <a:pt x="3068971" y="804564"/>
                  </a:cubicBezTo>
                  <a:close/>
                  <a:moveTo>
                    <a:pt x="42554" y="804332"/>
                  </a:moveTo>
                  <a:cubicBezTo>
                    <a:pt x="28601" y="804332"/>
                    <a:pt x="17440" y="792938"/>
                    <a:pt x="17440" y="779218"/>
                  </a:cubicBezTo>
                  <a:lnTo>
                    <a:pt x="17440" y="678996"/>
                  </a:lnTo>
                  <a:cubicBezTo>
                    <a:pt x="17440" y="665044"/>
                    <a:pt x="28601" y="653883"/>
                    <a:pt x="42554" y="653883"/>
                  </a:cubicBezTo>
                  <a:cubicBezTo>
                    <a:pt x="56505" y="653883"/>
                    <a:pt x="67667" y="665277"/>
                    <a:pt x="67667" y="678996"/>
                  </a:cubicBezTo>
                  <a:lnTo>
                    <a:pt x="67667" y="779218"/>
                  </a:lnTo>
                  <a:cubicBezTo>
                    <a:pt x="67667" y="792938"/>
                    <a:pt x="56505" y="804332"/>
                    <a:pt x="42554" y="804332"/>
                  </a:cubicBezTo>
                  <a:close/>
                  <a:moveTo>
                    <a:pt x="3068971" y="504132"/>
                  </a:moveTo>
                  <a:cubicBezTo>
                    <a:pt x="3055019" y="504132"/>
                    <a:pt x="3043858" y="492737"/>
                    <a:pt x="3043858" y="479018"/>
                  </a:cubicBezTo>
                  <a:lnTo>
                    <a:pt x="3043858" y="378796"/>
                  </a:lnTo>
                  <a:cubicBezTo>
                    <a:pt x="3043858" y="364844"/>
                    <a:pt x="3055019" y="353683"/>
                    <a:pt x="3068971" y="353683"/>
                  </a:cubicBezTo>
                  <a:cubicBezTo>
                    <a:pt x="3082923" y="353683"/>
                    <a:pt x="3094085" y="365077"/>
                    <a:pt x="3094085" y="378796"/>
                  </a:cubicBezTo>
                  <a:lnTo>
                    <a:pt x="3094085" y="479018"/>
                  </a:lnTo>
                  <a:cubicBezTo>
                    <a:pt x="3094085" y="492737"/>
                    <a:pt x="3082923" y="504132"/>
                    <a:pt x="3068971" y="504132"/>
                  </a:cubicBezTo>
                  <a:close/>
                  <a:moveTo>
                    <a:pt x="42554" y="503667"/>
                  </a:moveTo>
                  <a:cubicBezTo>
                    <a:pt x="28601" y="503667"/>
                    <a:pt x="17440" y="492272"/>
                    <a:pt x="17440" y="478553"/>
                  </a:cubicBezTo>
                  <a:lnTo>
                    <a:pt x="17440" y="378331"/>
                  </a:lnTo>
                  <a:cubicBezTo>
                    <a:pt x="17440" y="364379"/>
                    <a:pt x="28601" y="353218"/>
                    <a:pt x="42554" y="353218"/>
                  </a:cubicBezTo>
                  <a:cubicBezTo>
                    <a:pt x="56505" y="353218"/>
                    <a:pt x="67667" y="364612"/>
                    <a:pt x="67667" y="378331"/>
                  </a:cubicBezTo>
                  <a:lnTo>
                    <a:pt x="67667" y="478553"/>
                  </a:lnTo>
                  <a:cubicBezTo>
                    <a:pt x="67667" y="492505"/>
                    <a:pt x="56505" y="503667"/>
                    <a:pt x="42554" y="503667"/>
                  </a:cubicBezTo>
                  <a:close/>
                  <a:moveTo>
                    <a:pt x="3051764" y="205792"/>
                  </a:moveTo>
                  <a:cubicBezTo>
                    <a:pt x="3041997" y="205792"/>
                    <a:pt x="3032463" y="199978"/>
                    <a:pt x="3028511" y="190212"/>
                  </a:cubicBezTo>
                  <a:cubicBezTo>
                    <a:pt x="3018512" y="166029"/>
                    <a:pt x="3003862" y="144403"/>
                    <a:pt x="2985259" y="125800"/>
                  </a:cubicBezTo>
                  <a:cubicBezTo>
                    <a:pt x="2982701" y="123242"/>
                    <a:pt x="2979911" y="120685"/>
                    <a:pt x="2977353" y="118359"/>
                  </a:cubicBezTo>
                  <a:cubicBezTo>
                    <a:pt x="2966889" y="109058"/>
                    <a:pt x="2966192" y="93246"/>
                    <a:pt x="2975493" y="82782"/>
                  </a:cubicBezTo>
                  <a:cubicBezTo>
                    <a:pt x="2984794" y="72318"/>
                    <a:pt x="3000606" y="71620"/>
                    <a:pt x="3011071" y="80921"/>
                  </a:cubicBezTo>
                  <a:cubicBezTo>
                    <a:pt x="3014558" y="83944"/>
                    <a:pt x="3017813" y="87200"/>
                    <a:pt x="3021069" y="90223"/>
                  </a:cubicBezTo>
                  <a:cubicBezTo>
                    <a:pt x="3044323" y="113476"/>
                    <a:pt x="3062460" y="140682"/>
                    <a:pt x="3075249" y="170912"/>
                  </a:cubicBezTo>
                  <a:cubicBezTo>
                    <a:pt x="3080598" y="183701"/>
                    <a:pt x="3074552" y="198583"/>
                    <a:pt x="3061763" y="203931"/>
                  </a:cubicBezTo>
                  <a:cubicBezTo>
                    <a:pt x="3058275" y="205327"/>
                    <a:pt x="3055019" y="205792"/>
                    <a:pt x="3051764" y="205792"/>
                  </a:cubicBezTo>
                  <a:close/>
                  <a:moveTo>
                    <a:pt x="59994" y="205559"/>
                  </a:moveTo>
                  <a:cubicBezTo>
                    <a:pt x="56738" y="205559"/>
                    <a:pt x="53483" y="204862"/>
                    <a:pt x="50227" y="203699"/>
                  </a:cubicBezTo>
                  <a:cubicBezTo>
                    <a:pt x="37438" y="198351"/>
                    <a:pt x="31392" y="183469"/>
                    <a:pt x="36740" y="170679"/>
                  </a:cubicBezTo>
                  <a:cubicBezTo>
                    <a:pt x="49297" y="140682"/>
                    <a:pt x="67434" y="113476"/>
                    <a:pt x="90688" y="90455"/>
                  </a:cubicBezTo>
                  <a:cubicBezTo>
                    <a:pt x="93943" y="87200"/>
                    <a:pt x="97431" y="83944"/>
                    <a:pt x="100919" y="80689"/>
                  </a:cubicBezTo>
                  <a:cubicBezTo>
                    <a:pt x="111383" y="71388"/>
                    <a:pt x="127196" y="72318"/>
                    <a:pt x="136497" y="82782"/>
                  </a:cubicBezTo>
                  <a:cubicBezTo>
                    <a:pt x="145798" y="93246"/>
                    <a:pt x="144868" y="109058"/>
                    <a:pt x="134404" y="118359"/>
                  </a:cubicBezTo>
                  <a:cubicBezTo>
                    <a:pt x="131614" y="120917"/>
                    <a:pt x="128823" y="123475"/>
                    <a:pt x="126265" y="126033"/>
                  </a:cubicBezTo>
                  <a:cubicBezTo>
                    <a:pt x="107663" y="144636"/>
                    <a:pt x="93246" y="166029"/>
                    <a:pt x="83247" y="189979"/>
                  </a:cubicBezTo>
                  <a:cubicBezTo>
                    <a:pt x="79061" y="199746"/>
                    <a:pt x="69760" y="205559"/>
                    <a:pt x="59994" y="205559"/>
                  </a:cubicBezTo>
                  <a:close/>
                  <a:moveTo>
                    <a:pt x="2808069" y="67667"/>
                  </a:moveTo>
                  <a:lnTo>
                    <a:pt x="2707847" y="67667"/>
                  </a:lnTo>
                  <a:cubicBezTo>
                    <a:pt x="2693895" y="67667"/>
                    <a:pt x="2682734" y="56273"/>
                    <a:pt x="2682734" y="42554"/>
                  </a:cubicBezTo>
                  <a:cubicBezTo>
                    <a:pt x="2682734" y="28602"/>
                    <a:pt x="2693895" y="17440"/>
                    <a:pt x="2707847" y="17440"/>
                  </a:cubicBezTo>
                  <a:lnTo>
                    <a:pt x="2808069" y="17440"/>
                  </a:lnTo>
                  <a:cubicBezTo>
                    <a:pt x="2822021" y="17440"/>
                    <a:pt x="2833183" y="28834"/>
                    <a:pt x="2833183" y="42554"/>
                  </a:cubicBezTo>
                  <a:cubicBezTo>
                    <a:pt x="2833183" y="56273"/>
                    <a:pt x="2822021" y="67667"/>
                    <a:pt x="2808069" y="67667"/>
                  </a:cubicBezTo>
                  <a:close/>
                  <a:moveTo>
                    <a:pt x="2507637" y="67667"/>
                  </a:moveTo>
                  <a:lnTo>
                    <a:pt x="2407415" y="67667"/>
                  </a:lnTo>
                  <a:cubicBezTo>
                    <a:pt x="2393462" y="67667"/>
                    <a:pt x="2382301" y="56273"/>
                    <a:pt x="2382301" y="42554"/>
                  </a:cubicBezTo>
                  <a:cubicBezTo>
                    <a:pt x="2382301" y="28602"/>
                    <a:pt x="2393462" y="17440"/>
                    <a:pt x="2407415" y="17440"/>
                  </a:cubicBezTo>
                  <a:lnTo>
                    <a:pt x="2507637" y="17440"/>
                  </a:lnTo>
                  <a:cubicBezTo>
                    <a:pt x="2521588" y="17440"/>
                    <a:pt x="2532750" y="28834"/>
                    <a:pt x="2532750" y="42554"/>
                  </a:cubicBezTo>
                  <a:cubicBezTo>
                    <a:pt x="2532750" y="56273"/>
                    <a:pt x="2521356" y="67667"/>
                    <a:pt x="2507637" y="67667"/>
                  </a:cubicBezTo>
                  <a:close/>
                  <a:moveTo>
                    <a:pt x="2206971" y="67667"/>
                  </a:moveTo>
                  <a:lnTo>
                    <a:pt x="2106749" y="67667"/>
                  </a:lnTo>
                  <a:cubicBezTo>
                    <a:pt x="2092797" y="67667"/>
                    <a:pt x="2081636" y="56273"/>
                    <a:pt x="2081636" y="42554"/>
                  </a:cubicBezTo>
                  <a:cubicBezTo>
                    <a:pt x="2081636" y="28602"/>
                    <a:pt x="2092797" y="17440"/>
                    <a:pt x="2106749" y="17440"/>
                  </a:cubicBezTo>
                  <a:lnTo>
                    <a:pt x="2206971" y="17440"/>
                  </a:lnTo>
                  <a:cubicBezTo>
                    <a:pt x="2220923" y="17440"/>
                    <a:pt x="2232085" y="28834"/>
                    <a:pt x="2232085" y="42554"/>
                  </a:cubicBezTo>
                  <a:cubicBezTo>
                    <a:pt x="2232085" y="56273"/>
                    <a:pt x="2220923" y="67667"/>
                    <a:pt x="2206971" y="67667"/>
                  </a:cubicBezTo>
                  <a:close/>
                  <a:moveTo>
                    <a:pt x="1906539" y="67667"/>
                  </a:moveTo>
                  <a:lnTo>
                    <a:pt x="1806317" y="67667"/>
                  </a:lnTo>
                  <a:cubicBezTo>
                    <a:pt x="1792365" y="67667"/>
                    <a:pt x="1781203" y="56273"/>
                    <a:pt x="1781203" y="42554"/>
                  </a:cubicBezTo>
                  <a:cubicBezTo>
                    <a:pt x="1781203" y="28602"/>
                    <a:pt x="1792365" y="17440"/>
                    <a:pt x="1806317" y="17440"/>
                  </a:cubicBezTo>
                  <a:lnTo>
                    <a:pt x="1906539" y="17440"/>
                  </a:lnTo>
                  <a:cubicBezTo>
                    <a:pt x="1920490" y="17440"/>
                    <a:pt x="1931652" y="28834"/>
                    <a:pt x="1931652" y="42554"/>
                  </a:cubicBezTo>
                  <a:cubicBezTo>
                    <a:pt x="1931652" y="56273"/>
                    <a:pt x="1920490" y="67667"/>
                    <a:pt x="1906539" y="67667"/>
                  </a:cubicBezTo>
                  <a:close/>
                  <a:moveTo>
                    <a:pt x="1606106" y="67667"/>
                  </a:moveTo>
                  <a:lnTo>
                    <a:pt x="1505884" y="67667"/>
                  </a:lnTo>
                  <a:cubicBezTo>
                    <a:pt x="1491932" y="67667"/>
                    <a:pt x="1480770" y="56273"/>
                    <a:pt x="1480770" y="42554"/>
                  </a:cubicBezTo>
                  <a:cubicBezTo>
                    <a:pt x="1480770" y="28602"/>
                    <a:pt x="1491932" y="17440"/>
                    <a:pt x="1505884" y="17440"/>
                  </a:cubicBezTo>
                  <a:lnTo>
                    <a:pt x="1606106" y="17440"/>
                  </a:lnTo>
                  <a:cubicBezTo>
                    <a:pt x="1620058" y="17440"/>
                    <a:pt x="1631219" y="28834"/>
                    <a:pt x="1631219" y="42554"/>
                  </a:cubicBezTo>
                  <a:cubicBezTo>
                    <a:pt x="1631219" y="56273"/>
                    <a:pt x="1619825" y="67667"/>
                    <a:pt x="1606106" y="67667"/>
                  </a:cubicBezTo>
                  <a:close/>
                  <a:moveTo>
                    <a:pt x="1305441" y="67667"/>
                  </a:moveTo>
                  <a:lnTo>
                    <a:pt x="1205219" y="67667"/>
                  </a:lnTo>
                  <a:cubicBezTo>
                    <a:pt x="1191267" y="67667"/>
                    <a:pt x="1180105" y="56273"/>
                    <a:pt x="1180105" y="42554"/>
                  </a:cubicBezTo>
                  <a:cubicBezTo>
                    <a:pt x="1180105" y="28602"/>
                    <a:pt x="1191267" y="17440"/>
                    <a:pt x="1205219" y="17440"/>
                  </a:cubicBezTo>
                  <a:lnTo>
                    <a:pt x="1305441" y="17440"/>
                  </a:lnTo>
                  <a:cubicBezTo>
                    <a:pt x="1319393" y="17440"/>
                    <a:pt x="1330554" y="28834"/>
                    <a:pt x="1330554" y="42554"/>
                  </a:cubicBezTo>
                  <a:cubicBezTo>
                    <a:pt x="1330787" y="56273"/>
                    <a:pt x="1319393" y="67667"/>
                    <a:pt x="1305441" y="67667"/>
                  </a:cubicBezTo>
                  <a:close/>
                  <a:moveTo>
                    <a:pt x="1005008" y="67667"/>
                  </a:moveTo>
                  <a:lnTo>
                    <a:pt x="904786" y="67667"/>
                  </a:lnTo>
                  <a:cubicBezTo>
                    <a:pt x="890834" y="67667"/>
                    <a:pt x="879673" y="56273"/>
                    <a:pt x="879673" y="42554"/>
                  </a:cubicBezTo>
                  <a:cubicBezTo>
                    <a:pt x="879673" y="28602"/>
                    <a:pt x="890834" y="17440"/>
                    <a:pt x="904786" y="17440"/>
                  </a:cubicBezTo>
                  <a:lnTo>
                    <a:pt x="1005008" y="17440"/>
                  </a:lnTo>
                  <a:cubicBezTo>
                    <a:pt x="1018960" y="17440"/>
                    <a:pt x="1030121" y="28834"/>
                    <a:pt x="1030121" y="42554"/>
                  </a:cubicBezTo>
                  <a:cubicBezTo>
                    <a:pt x="1030121" y="56273"/>
                    <a:pt x="1018960" y="67667"/>
                    <a:pt x="1005008" y="67667"/>
                  </a:cubicBezTo>
                  <a:close/>
                  <a:moveTo>
                    <a:pt x="704575" y="67667"/>
                  </a:moveTo>
                  <a:lnTo>
                    <a:pt x="604354" y="67667"/>
                  </a:lnTo>
                  <a:cubicBezTo>
                    <a:pt x="590401" y="67667"/>
                    <a:pt x="579240" y="56273"/>
                    <a:pt x="579240" y="42554"/>
                  </a:cubicBezTo>
                  <a:cubicBezTo>
                    <a:pt x="579240" y="28602"/>
                    <a:pt x="590401" y="17440"/>
                    <a:pt x="604354" y="17440"/>
                  </a:cubicBezTo>
                  <a:lnTo>
                    <a:pt x="704575" y="17440"/>
                  </a:lnTo>
                  <a:cubicBezTo>
                    <a:pt x="718527" y="17440"/>
                    <a:pt x="729689" y="28834"/>
                    <a:pt x="729689" y="42554"/>
                  </a:cubicBezTo>
                  <a:cubicBezTo>
                    <a:pt x="729689" y="56273"/>
                    <a:pt x="718295" y="67667"/>
                    <a:pt x="704575" y="67667"/>
                  </a:cubicBezTo>
                  <a:close/>
                  <a:moveTo>
                    <a:pt x="403910" y="67667"/>
                  </a:moveTo>
                  <a:lnTo>
                    <a:pt x="303688" y="67667"/>
                  </a:lnTo>
                  <a:cubicBezTo>
                    <a:pt x="289736" y="67667"/>
                    <a:pt x="278574" y="56273"/>
                    <a:pt x="278574" y="42554"/>
                  </a:cubicBezTo>
                  <a:cubicBezTo>
                    <a:pt x="278574" y="28602"/>
                    <a:pt x="289736" y="17440"/>
                    <a:pt x="303688" y="17440"/>
                  </a:cubicBezTo>
                  <a:lnTo>
                    <a:pt x="403910" y="17440"/>
                  </a:lnTo>
                  <a:cubicBezTo>
                    <a:pt x="417862" y="17440"/>
                    <a:pt x="429023" y="28834"/>
                    <a:pt x="429023" y="42554"/>
                  </a:cubicBezTo>
                  <a:cubicBezTo>
                    <a:pt x="429256" y="56273"/>
                    <a:pt x="417862" y="67667"/>
                    <a:pt x="403910" y="67667"/>
                  </a:cubicBezTo>
                  <a:close/>
                </a:path>
              </a:pathLst>
            </a:custGeom>
            <a:solidFill>
              <a:srgbClr val="72A8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4595871" y="3249060"/>
              <a:ext cx="3296684" cy="1514692"/>
            </a:xfrm>
            <a:custGeom>
              <a:avLst/>
              <a:gdLst>
                <a:gd name="connsiteX0" fmla="*/ 2844112 w 3441488"/>
                <a:gd name="connsiteY0" fmla="*/ 1580992 h 1581224"/>
                <a:gd name="connsiteX1" fmla="*/ 267413 w 3441488"/>
                <a:gd name="connsiteY1" fmla="*/ 1580992 h 1581224"/>
                <a:gd name="connsiteX2" fmla="*/ 90688 w 3441488"/>
                <a:gd name="connsiteY2" fmla="*/ 1507744 h 1581224"/>
                <a:gd name="connsiteX3" fmla="*/ 17440 w 3441488"/>
                <a:gd name="connsiteY3" fmla="*/ 1331019 h 1581224"/>
                <a:gd name="connsiteX4" fmla="*/ 17440 w 3441488"/>
                <a:gd name="connsiteY4" fmla="*/ 42554 h 1581224"/>
                <a:gd name="connsiteX5" fmla="*/ 67900 w 3441488"/>
                <a:gd name="connsiteY5" fmla="*/ 42554 h 1581224"/>
                <a:gd name="connsiteX6" fmla="*/ 67900 w 3441488"/>
                <a:gd name="connsiteY6" fmla="*/ 1331019 h 1581224"/>
                <a:gd name="connsiteX7" fmla="*/ 126265 w 3441488"/>
                <a:gd name="connsiteY7" fmla="*/ 1472166 h 1581224"/>
                <a:gd name="connsiteX8" fmla="*/ 267413 w 3441488"/>
                <a:gd name="connsiteY8" fmla="*/ 1530532 h 1581224"/>
                <a:gd name="connsiteX9" fmla="*/ 2844112 w 3441488"/>
                <a:gd name="connsiteY9" fmla="*/ 1530532 h 1581224"/>
                <a:gd name="connsiteX10" fmla="*/ 2985259 w 3441488"/>
                <a:gd name="connsiteY10" fmla="*/ 1472166 h 1581224"/>
                <a:gd name="connsiteX11" fmla="*/ 3043625 w 3441488"/>
                <a:gd name="connsiteY11" fmla="*/ 1331019 h 1581224"/>
                <a:gd name="connsiteX12" fmla="*/ 3043625 w 3441488"/>
                <a:gd name="connsiteY12" fmla="*/ 17440 h 1581224"/>
                <a:gd name="connsiteX13" fmla="*/ 3444745 w 3441488"/>
                <a:gd name="connsiteY13" fmla="*/ 17440 h 1581224"/>
                <a:gd name="connsiteX14" fmla="*/ 3444745 w 3441488"/>
                <a:gd name="connsiteY14" fmla="*/ 67900 h 1581224"/>
                <a:gd name="connsiteX15" fmla="*/ 3093852 w 3441488"/>
                <a:gd name="connsiteY15" fmla="*/ 67900 h 1581224"/>
                <a:gd name="connsiteX16" fmla="*/ 3093852 w 3441488"/>
                <a:gd name="connsiteY16" fmla="*/ 1331019 h 1581224"/>
                <a:gd name="connsiteX17" fmla="*/ 3020604 w 3441488"/>
                <a:gd name="connsiteY17" fmla="*/ 1507744 h 1581224"/>
                <a:gd name="connsiteX18" fmla="*/ 2844112 w 3441488"/>
                <a:gd name="connsiteY18" fmla="*/ 1580992 h 158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41488" h="1581224">
                  <a:moveTo>
                    <a:pt x="2844112" y="1580992"/>
                  </a:moveTo>
                  <a:lnTo>
                    <a:pt x="267413" y="1580992"/>
                  </a:lnTo>
                  <a:cubicBezTo>
                    <a:pt x="200676" y="1580992"/>
                    <a:pt x="137892" y="1554948"/>
                    <a:pt x="90688" y="1507744"/>
                  </a:cubicBezTo>
                  <a:cubicBezTo>
                    <a:pt x="43484" y="1460540"/>
                    <a:pt x="17440" y="1397756"/>
                    <a:pt x="17440" y="1331019"/>
                  </a:cubicBezTo>
                  <a:lnTo>
                    <a:pt x="17440" y="42554"/>
                  </a:lnTo>
                  <a:lnTo>
                    <a:pt x="67900" y="42554"/>
                  </a:lnTo>
                  <a:lnTo>
                    <a:pt x="67900" y="1331019"/>
                  </a:lnTo>
                  <a:cubicBezTo>
                    <a:pt x="67900" y="1384269"/>
                    <a:pt x="88595" y="1434496"/>
                    <a:pt x="126265" y="1472166"/>
                  </a:cubicBezTo>
                  <a:cubicBezTo>
                    <a:pt x="163936" y="1509837"/>
                    <a:pt x="214163" y="1530532"/>
                    <a:pt x="267413" y="1530532"/>
                  </a:cubicBezTo>
                  <a:lnTo>
                    <a:pt x="2844112" y="1530532"/>
                  </a:lnTo>
                  <a:cubicBezTo>
                    <a:pt x="2897362" y="1530532"/>
                    <a:pt x="2947589" y="1509837"/>
                    <a:pt x="2985259" y="1472166"/>
                  </a:cubicBezTo>
                  <a:cubicBezTo>
                    <a:pt x="3022929" y="1434496"/>
                    <a:pt x="3043625" y="1384269"/>
                    <a:pt x="3043625" y="1331019"/>
                  </a:cubicBezTo>
                  <a:lnTo>
                    <a:pt x="3043625" y="17440"/>
                  </a:lnTo>
                  <a:lnTo>
                    <a:pt x="3444745" y="17440"/>
                  </a:lnTo>
                  <a:lnTo>
                    <a:pt x="3444745" y="67900"/>
                  </a:lnTo>
                  <a:lnTo>
                    <a:pt x="3093852" y="67900"/>
                  </a:lnTo>
                  <a:lnTo>
                    <a:pt x="3093852" y="1331019"/>
                  </a:lnTo>
                  <a:cubicBezTo>
                    <a:pt x="3093852" y="1397756"/>
                    <a:pt x="3067809" y="1460540"/>
                    <a:pt x="3020604" y="1507744"/>
                  </a:cubicBezTo>
                  <a:cubicBezTo>
                    <a:pt x="2973632" y="1554948"/>
                    <a:pt x="2910849" y="1580992"/>
                    <a:pt x="2844112" y="1580992"/>
                  </a:cubicBezTo>
                  <a:close/>
                </a:path>
              </a:pathLst>
            </a:custGeom>
            <a:solidFill>
              <a:srgbClr val="72A8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7843995" y="3152833"/>
              <a:ext cx="222749" cy="267299"/>
            </a:xfrm>
            <a:custGeom>
              <a:avLst/>
              <a:gdLst>
                <a:gd name="connsiteX0" fmla="*/ 17440 w 232533"/>
                <a:gd name="connsiteY0" fmla="*/ 268576 h 279039"/>
                <a:gd name="connsiteX1" fmla="*/ 234859 w 232533"/>
                <a:gd name="connsiteY1" fmla="*/ 143008 h 279039"/>
                <a:gd name="connsiteX2" fmla="*/ 17440 w 232533"/>
                <a:gd name="connsiteY2" fmla="*/ 17440 h 27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533" h="279039">
                  <a:moveTo>
                    <a:pt x="17440" y="268576"/>
                  </a:moveTo>
                  <a:lnTo>
                    <a:pt x="234859" y="143008"/>
                  </a:lnTo>
                  <a:lnTo>
                    <a:pt x="17440" y="17440"/>
                  </a:lnTo>
                  <a:close/>
                </a:path>
              </a:pathLst>
            </a:custGeom>
            <a:solidFill>
              <a:srgbClr val="72A8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019104" y="2828820"/>
              <a:ext cx="2152831" cy="1514236"/>
              <a:chOff x="5019104" y="2828820"/>
              <a:chExt cx="2152831" cy="1514236"/>
            </a:xfrm>
          </p:grpSpPr>
          <p:sp>
            <p:nvSpPr>
              <p:cNvPr id="48" name="矩形 47"/>
              <p:cNvSpPr>
                <a:spLocks noChangeArrowheads="1"/>
              </p:cNvSpPr>
              <p:nvPr/>
            </p:nvSpPr>
            <p:spPr bwMode="auto">
              <a:xfrm>
                <a:off x="5410731" y="2828820"/>
                <a:ext cx="1369578" cy="5854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8566" tIns="34283" rIns="68566" bIns="34283">
                <a:spAutoFit/>
              </a:bodyPr>
              <a:lstStyle/>
              <a:p>
                <a:pPr algn="ctr">
                  <a:lnSpc>
                    <a:spcPct val="158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考研就读</a:t>
                </a:r>
                <a:endParaRPr lang="en-US" altLang="zh-CN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矩形 47"/>
              <p:cNvSpPr>
                <a:spLocks noChangeArrowheads="1"/>
              </p:cNvSpPr>
              <p:nvPr/>
            </p:nvSpPr>
            <p:spPr bwMode="auto">
              <a:xfrm>
                <a:off x="5019104" y="3379024"/>
                <a:ext cx="2152831" cy="9640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66" tIns="34283" rIns="68566" bIns="34283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bg1">
                        <a:alpha val="80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单击输入正文，请言简意赅的阐述观点；可酌情增减文字</a:t>
                </a:r>
                <a:endParaRPr lang="zh-CN" altLang="en-US" sz="1600" dirty="0">
                  <a:solidFill>
                    <a:schemeClr val="bg1"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0" name="任意多边形: 形状 39"/>
            <p:cNvSpPr/>
            <p:nvPr/>
          </p:nvSpPr>
          <p:spPr>
            <a:xfrm>
              <a:off x="8487210" y="2042430"/>
              <a:ext cx="2494788" cy="2494788"/>
            </a:xfrm>
            <a:custGeom>
              <a:avLst/>
              <a:gdLst>
                <a:gd name="connsiteX0" fmla="*/ 2474152 w 2604370"/>
                <a:gd name="connsiteY0" fmla="*/ 2586930 h 2604369"/>
                <a:gd name="connsiteX1" fmla="*/ 130451 w 2604370"/>
                <a:gd name="connsiteY1" fmla="*/ 2586930 h 2604369"/>
                <a:gd name="connsiteX2" fmla="*/ 17440 w 2604370"/>
                <a:gd name="connsiteY2" fmla="*/ 2473919 h 2604369"/>
                <a:gd name="connsiteX3" fmla="*/ 17440 w 2604370"/>
                <a:gd name="connsiteY3" fmla="*/ 130451 h 2604369"/>
                <a:gd name="connsiteX4" fmla="*/ 130451 w 2604370"/>
                <a:gd name="connsiteY4" fmla="*/ 17440 h 2604369"/>
                <a:gd name="connsiteX5" fmla="*/ 2473919 w 2604370"/>
                <a:gd name="connsiteY5" fmla="*/ 17440 h 2604369"/>
                <a:gd name="connsiteX6" fmla="*/ 2586930 w 2604370"/>
                <a:gd name="connsiteY6" fmla="*/ 130451 h 2604369"/>
                <a:gd name="connsiteX7" fmla="*/ 2586930 w 2604370"/>
                <a:gd name="connsiteY7" fmla="*/ 2473919 h 2604369"/>
                <a:gd name="connsiteX8" fmla="*/ 2474152 w 2604370"/>
                <a:gd name="connsiteY8" fmla="*/ 2586930 h 260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4370" h="2604369">
                  <a:moveTo>
                    <a:pt x="2474152" y="2586930"/>
                  </a:moveTo>
                  <a:lnTo>
                    <a:pt x="130451" y="2586930"/>
                  </a:lnTo>
                  <a:cubicBezTo>
                    <a:pt x="68133" y="2586930"/>
                    <a:pt x="17440" y="2536238"/>
                    <a:pt x="17440" y="2473919"/>
                  </a:cubicBezTo>
                  <a:lnTo>
                    <a:pt x="17440" y="130451"/>
                  </a:lnTo>
                  <a:cubicBezTo>
                    <a:pt x="17440" y="68132"/>
                    <a:pt x="68133" y="17440"/>
                    <a:pt x="130451" y="17440"/>
                  </a:cubicBezTo>
                  <a:lnTo>
                    <a:pt x="2473919" y="17440"/>
                  </a:lnTo>
                  <a:cubicBezTo>
                    <a:pt x="2536238" y="17440"/>
                    <a:pt x="2586930" y="68132"/>
                    <a:pt x="2586930" y="130451"/>
                  </a:cubicBezTo>
                  <a:lnTo>
                    <a:pt x="2586930" y="2473919"/>
                  </a:lnTo>
                  <a:cubicBezTo>
                    <a:pt x="2587163" y="2536238"/>
                    <a:pt x="2536471" y="2586930"/>
                    <a:pt x="2474152" y="2586930"/>
                  </a:cubicBezTo>
                  <a:close/>
                </a:path>
              </a:pathLst>
            </a:custGeom>
            <a:solidFill>
              <a:srgbClr val="478C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8463153" y="2018373"/>
              <a:ext cx="2539338" cy="2539337"/>
            </a:xfrm>
            <a:custGeom>
              <a:avLst/>
              <a:gdLst>
                <a:gd name="connsiteX0" fmla="*/ 2499265 w 2650876"/>
                <a:gd name="connsiteY0" fmla="*/ 2637157 h 2650876"/>
                <a:gd name="connsiteX1" fmla="*/ 155565 w 2650876"/>
                <a:gd name="connsiteY1" fmla="*/ 2637157 h 2650876"/>
                <a:gd name="connsiteX2" fmla="*/ 17440 w 2650876"/>
                <a:gd name="connsiteY2" fmla="*/ 2499032 h 2650876"/>
                <a:gd name="connsiteX3" fmla="*/ 17440 w 2650876"/>
                <a:gd name="connsiteY3" fmla="*/ 155565 h 2650876"/>
                <a:gd name="connsiteX4" fmla="*/ 155565 w 2650876"/>
                <a:gd name="connsiteY4" fmla="*/ 17440 h 2650876"/>
                <a:gd name="connsiteX5" fmla="*/ 2499033 w 2650876"/>
                <a:gd name="connsiteY5" fmla="*/ 17440 h 2650876"/>
                <a:gd name="connsiteX6" fmla="*/ 2637157 w 2650876"/>
                <a:gd name="connsiteY6" fmla="*/ 155565 h 2650876"/>
                <a:gd name="connsiteX7" fmla="*/ 2637157 w 2650876"/>
                <a:gd name="connsiteY7" fmla="*/ 2499265 h 2650876"/>
                <a:gd name="connsiteX8" fmla="*/ 2499265 w 2650876"/>
                <a:gd name="connsiteY8" fmla="*/ 2637157 h 2650876"/>
                <a:gd name="connsiteX9" fmla="*/ 155565 w 2650876"/>
                <a:gd name="connsiteY9" fmla="*/ 67667 h 2650876"/>
                <a:gd name="connsiteX10" fmla="*/ 67667 w 2650876"/>
                <a:gd name="connsiteY10" fmla="*/ 155565 h 2650876"/>
                <a:gd name="connsiteX11" fmla="*/ 67667 w 2650876"/>
                <a:gd name="connsiteY11" fmla="*/ 2499265 h 2650876"/>
                <a:gd name="connsiteX12" fmla="*/ 155565 w 2650876"/>
                <a:gd name="connsiteY12" fmla="*/ 2587162 h 2650876"/>
                <a:gd name="connsiteX13" fmla="*/ 2499033 w 2650876"/>
                <a:gd name="connsiteY13" fmla="*/ 2587162 h 2650876"/>
                <a:gd name="connsiteX14" fmla="*/ 2586930 w 2650876"/>
                <a:gd name="connsiteY14" fmla="*/ 2499265 h 2650876"/>
                <a:gd name="connsiteX15" fmla="*/ 2586930 w 2650876"/>
                <a:gd name="connsiteY15" fmla="*/ 155565 h 2650876"/>
                <a:gd name="connsiteX16" fmla="*/ 2499033 w 2650876"/>
                <a:gd name="connsiteY16" fmla="*/ 67667 h 2650876"/>
                <a:gd name="connsiteX17" fmla="*/ 155565 w 2650876"/>
                <a:gd name="connsiteY17" fmla="*/ 67667 h 26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50876" h="2650876">
                  <a:moveTo>
                    <a:pt x="2499265" y="2637157"/>
                  </a:moveTo>
                  <a:lnTo>
                    <a:pt x="155565" y="2637157"/>
                  </a:lnTo>
                  <a:cubicBezTo>
                    <a:pt x="79294" y="2637157"/>
                    <a:pt x="17440" y="2575071"/>
                    <a:pt x="17440" y="2499032"/>
                  </a:cubicBezTo>
                  <a:lnTo>
                    <a:pt x="17440" y="155565"/>
                  </a:lnTo>
                  <a:cubicBezTo>
                    <a:pt x="17440" y="79294"/>
                    <a:pt x="79526" y="17440"/>
                    <a:pt x="155565" y="17440"/>
                  </a:cubicBezTo>
                  <a:lnTo>
                    <a:pt x="2499033" y="17440"/>
                  </a:lnTo>
                  <a:cubicBezTo>
                    <a:pt x="2575304" y="17440"/>
                    <a:pt x="2637157" y="79526"/>
                    <a:pt x="2637157" y="155565"/>
                  </a:cubicBezTo>
                  <a:lnTo>
                    <a:pt x="2637157" y="2499265"/>
                  </a:lnTo>
                  <a:cubicBezTo>
                    <a:pt x="2637389" y="2575303"/>
                    <a:pt x="2575536" y="2637157"/>
                    <a:pt x="2499265" y="2637157"/>
                  </a:cubicBezTo>
                  <a:close/>
                  <a:moveTo>
                    <a:pt x="155565" y="67667"/>
                  </a:moveTo>
                  <a:cubicBezTo>
                    <a:pt x="107197" y="67667"/>
                    <a:pt x="67667" y="106965"/>
                    <a:pt x="67667" y="155565"/>
                  </a:cubicBezTo>
                  <a:lnTo>
                    <a:pt x="67667" y="2499265"/>
                  </a:lnTo>
                  <a:cubicBezTo>
                    <a:pt x="67667" y="2547632"/>
                    <a:pt x="106965" y="2587162"/>
                    <a:pt x="155565" y="2587162"/>
                  </a:cubicBezTo>
                  <a:lnTo>
                    <a:pt x="2499033" y="2587162"/>
                  </a:lnTo>
                  <a:cubicBezTo>
                    <a:pt x="2547399" y="2587162"/>
                    <a:pt x="2586930" y="2547864"/>
                    <a:pt x="2586930" y="2499265"/>
                  </a:cubicBezTo>
                  <a:lnTo>
                    <a:pt x="2586930" y="155565"/>
                  </a:lnTo>
                  <a:cubicBezTo>
                    <a:pt x="2586930" y="107198"/>
                    <a:pt x="2547632" y="67667"/>
                    <a:pt x="2499033" y="67667"/>
                  </a:cubicBezTo>
                  <a:lnTo>
                    <a:pt x="155565" y="67667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8244414" y="3416790"/>
              <a:ext cx="2962560" cy="1358768"/>
            </a:xfrm>
            <a:custGeom>
              <a:avLst/>
              <a:gdLst>
                <a:gd name="connsiteX0" fmla="*/ 2808069 w 3092689"/>
                <a:gd name="connsiteY0" fmla="*/ 1405895 h 1418451"/>
                <a:gd name="connsiteX1" fmla="*/ 2707848 w 3092689"/>
                <a:gd name="connsiteY1" fmla="*/ 1405895 h 1418451"/>
                <a:gd name="connsiteX2" fmla="*/ 2682734 w 3092689"/>
                <a:gd name="connsiteY2" fmla="*/ 1380781 h 1418451"/>
                <a:gd name="connsiteX3" fmla="*/ 2707848 w 3092689"/>
                <a:gd name="connsiteY3" fmla="*/ 1355668 h 1418451"/>
                <a:gd name="connsiteX4" fmla="*/ 2808069 w 3092689"/>
                <a:gd name="connsiteY4" fmla="*/ 1355668 h 1418451"/>
                <a:gd name="connsiteX5" fmla="*/ 2833183 w 3092689"/>
                <a:gd name="connsiteY5" fmla="*/ 1380781 h 1418451"/>
                <a:gd name="connsiteX6" fmla="*/ 2808069 w 3092689"/>
                <a:gd name="connsiteY6" fmla="*/ 1405895 h 1418451"/>
                <a:gd name="connsiteX7" fmla="*/ 2507636 w 3092689"/>
                <a:gd name="connsiteY7" fmla="*/ 1405895 h 1418451"/>
                <a:gd name="connsiteX8" fmla="*/ 2407415 w 3092689"/>
                <a:gd name="connsiteY8" fmla="*/ 1405895 h 1418451"/>
                <a:gd name="connsiteX9" fmla="*/ 2382301 w 3092689"/>
                <a:gd name="connsiteY9" fmla="*/ 1380781 h 1418451"/>
                <a:gd name="connsiteX10" fmla="*/ 2407415 w 3092689"/>
                <a:gd name="connsiteY10" fmla="*/ 1355668 h 1418451"/>
                <a:gd name="connsiteX11" fmla="*/ 2507636 w 3092689"/>
                <a:gd name="connsiteY11" fmla="*/ 1355668 h 1418451"/>
                <a:gd name="connsiteX12" fmla="*/ 2532750 w 3092689"/>
                <a:gd name="connsiteY12" fmla="*/ 1380781 h 1418451"/>
                <a:gd name="connsiteX13" fmla="*/ 2507636 w 3092689"/>
                <a:gd name="connsiteY13" fmla="*/ 1405895 h 1418451"/>
                <a:gd name="connsiteX14" fmla="*/ 2206971 w 3092689"/>
                <a:gd name="connsiteY14" fmla="*/ 1405895 h 1418451"/>
                <a:gd name="connsiteX15" fmla="*/ 2106750 w 3092689"/>
                <a:gd name="connsiteY15" fmla="*/ 1405895 h 1418451"/>
                <a:gd name="connsiteX16" fmla="*/ 2081636 w 3092689"/>
                <a:gd name="connsiteY16" fmla="*/ 1380781 h 1418451"/>
                <a:gd name="connsiteX17" fmla="*/ 2106750 w 3092689"/>
                <a:gd name="connsiteY17" fmla="*/ 1355668 h 1418451"/>
                <a:gd name="connsiteX18" fmla="*/ 2206971 w 3092689"/>
                <a:gd name="connsiteY18" fmla="*/ 1355668 h 1418451"/>
                <a:gd name="connsiteX19" fmla="*/ 2232085 w 3092689"/>
                <a:gd name="connsiteY19" fmla="*/ 1380781 h 1418451"/>
                <a:gd name="connsiteX20" fmla="*/ 2206971 w 3092689"/>
                <a:gd name="connsiteY20" fmla="*/ 1405895 h 1418451"/>
                <a:gd name="connsiteX21" fmla="*/ 1906538 w 3092689"/>
                <a:gd name="connsiteY21" fmla="*/ 1405895 h 1418451"/>
                <a:gd name="connsiteX22" fmla="*/ 1806317 w 3092689"/>
                <a:gd name="connsiteY22" fmla="*/ 1405895 h 1418451"/>
                <a:gd name="connsiteX23" fmla="*/ 1781203 w 3092689"/>
                <a:gd name="connsiteY23" fmla="*/ 1380781 h 1418451"/>
                <a:gd name="connsiteX24" fmla="*/ 1806317 w 3092689"/>
                <a:gd name="connsiteY24" fmla="*/ 1355668 h 1418451"/>
                <a:gd name="connsiteX25" fmla="*/ 1906538 w 3092689"/>
                <a:gd name="connsiteY25" fmla="*/ 1355668 h 1418451"/>
                <a:gd name="connsiteX26" fmla="*/ 1931652 w 3092689"/>
                <a:gd name="connsiteY26" fmla="*/ 1380781 h 1418451"/>
                <a:gd name="connsiteX27" fmla="*/ 1906538 w 3092689"/>
                <a:gd name="connsiteY27" fmla="*/ 1405895 h 1418451"/>
                <a:gd name="connsiteX28" fmla="*/ 1606106 w 3092689"/>
                <a:gd name="connsiteY28" fmla="*/ 1405895 h 1418451"/>
                <a:gd name="connsiteX29" fmla="*/ 1505884 w 3092689"/>
                <a:gd name="connsiteY29" fmla="*/ 1405895 h 1418451"/>
                <a:gd name="connsiteX30" fmla="*/ 1480770 w 3092689"/>
                <a:gd name="connsiteY30" fmla="*/ 1380781 h 1418451"/>
                <a:gd name="connsiteX31" fmla="*/ 1505884 w 3092689"/>
                <a:gd name="connsiteY31" fmla="*/ 1355668 h 1418451"/>
                <a:gd name="connsiteX32" fmla="*/ 1606106 w 3092689"/>
                <a:gd name="connsiteY32" fmla="*/ 1355668 h 1418451"/>
                <a:gd name="connsiteX33" fmla="*/ 1631219 w 3092689"/>
                <a:gd name="connsiteY33" fmla="*/ 1380781 h 1418451"/>
                <a:gd name="connsiteX34" fmla="*/ 1606106 w 3092689"/>
                <a:gd name="connsiteY34" fmla="*/ 1405895 h 1418451"/>
                <a:gd name="connsiteX35" fmla="*/ 1305441 w 3092689"/>
                <a:gd name="connsiteY35" fmla="*/ 1405895 h 1418451"/>
                <a:gd name="connsiteX36" fmla="*/ 1205219 w 3092689"/>
                <a:gd name="connsiteY36" fmla="*/ 1405895 h 1418451"/>
                <a:gd name="connsiteX37" fmla="*/ 1180105 w 3092689"/>
                <a:gd name="connsiteY37" fmla="*/ 1380781 h 1418451"/>
                <a:gd name="connsiteX38" fmla="*/ 1205219 w 3092689"/>
                <a:gd name="connsiteY38" fmla="*/ 1355668 h 1418451"/>
                <a:gd name="connsiteX39" fmla="*/ 1305441 w 3092689"/>
                <a:gd name="connsiteY39" fmla="*/ 1355668 h 1418451"/>
                <a:gd name="connsiteX40" fmla="*/ 1330554 w 3092689"/>
                <a:gd name="connsiteY40" fmla="*/ 1380781 h 1418451"/>
                <a:gd name="connsiteX41" fmla="*/ 1305441 w 3092689"/>
                <a:gd name="connsiteY41" fmla="*/ 1405895 h 1418451"/>
                <a:gd name="connsiteX42" fmla="*/ 1005008 w 3092689"/>
                <a:gd name="connsiteY42" fmla="*/ 1405895 h 1418451"/>
                <a:gd name="connsiteX43" fmla="*/ 904786 w 3092689"/>
                <a:gd name="connsiteY43" fmla="*/ 1405895 h 1418451"/>
                <a:gd name="connsiteX44" fmla="*/ 879673 w 3092689"/>
                <a:gd name="connsiteY44" fmla="*/ 1380781 h 1418451"/>
                <a:gd name="connsiteX45" fmla="*/ 904786 w 3092689"/>
                <a:gd name="connsiteY45" fmla="*/ 1355668 h 1418451"/>
                <a:gd name="connsiteX46" fmla="*/ 1005008 w 3092689"/>
                <a:gd name="connsiteY46" fmla="*/ 1355668 h 1418451"/>
                <a:gd name="connsiteX47" fmla="*/ 1030122 w 3092689"/>
                <a:gd name="connsiteY47" fmla="*/ 1380781 h 1418451"/>
                <a:gd name="connsiteX48" fmla="*/ 1005008 w 3092689"/>
                <a:gd name="connsiteY48" fmla="*/ 1405895 h 1418451"/>
                <a:gd name="connsiteX49" fmla="*/ 704576 w 3092689"/>
                <a:gd name="connsiteY49" fmla="*/ 1405895 h 1418451"/>
                <a:gd name="connsiteX50" fmla="*/ 604353 w 3092689"/>
                <a:gd name="connsiteY50" fmla="*/ 1405895 h 1418451"/>
                <a:gd name="connsiteX51" fmla="*/ 579240 w 3092689"/>
                <a:gd name="connsiteY51" fmla="*/ 1380781 h 1418451"/>
                <a:gd name="connsiteX52" fmla="*/ 604353 w 3092689"/>
                <a:gd name="connsiteY52" fmla="*/ 1355668 h 1418451"/>
                <a:gd name="connsiteX53" fmla="*/ 704576 w 3092689"/>
                <a:gd name="connsiteY53" fmla="*/ 1355668 h 1418451"/>
                <a:gd name="connsiteX54" fmla="*/ 729689 w 3092689"/>
                <a:gd name="connsiteY54" fmla="*/ 1380781 h 1418451"/>
                <a:gd name="connsiteX55" fmla="*/ 704576 w 3092689"/>
                <a:gd name="connsiteY55" fmla="*/ 1405895 h 1418451"/>
                <a:gd name="connsiteX56" fmla="*/ 403910 w 3092689"/>
                <a:gd name="connsiteY56" fmla="*/ 1405895 h 1418451"/>
                <a:gd name="connsiteX57" fmla="*/ 303688 w 3092689"/>
                <a:gd name="connsiteY57" fmla="*/ 1405895 h 1418451"/>
                <a:gd name="connsiteX58" fmla="*/ 278575 w 3092689"/>
                <a:gd name="connsiteY58" fmla="*/ 1380781 h 1418451"/>
                <a:gd name="connsiteX59" fmla="*/ 303688 w 3092689"/>
                <a:gd name="connsiteY59" fmla="*/ 1355668 h 1418451"/>
                <a:gd name="connsiteX60" fmla="*/ 403910 w 3092689"/>
                <a:gd name="connsiteY60" fmla="*/ 1355668 h 1418451"/>
                <a:gd name="connsiteX61" fmla="*/ 429024 w 3092689"/>
                <a:gd name="connsiteY61" fmla="*/ 1380781 h 1418451"/>
                <a:gd name="connsiteX62" fmla="*/ 403910 w 3092689"/>
                <a:gd name="connsiteY62" fmla="*/ 1405895 h 1418451"/>
                <a:gd name="connsiteX63" fmla="*/ 117662 w 3092689"/>
                <a:gd name="connsiteY63" fmla="*/ 1348692 h 1418451"/>
                <a:gd name="connsiteX64" fmla="*/ 100919 w 3092689"/>
                <a:gd name="connsiteY64" fmla="*/ 1342181 h 1418451"/>
                <a:gd name="connsiteX65" fmla="*/ 90688 w 3092689"/>
                <a:gd name="connsiteY65" fmla="*/ 1332414 h 1418451"/>
                <a:gd name="connsiteX66" fmla="*/ 36741 w 3092689"/>
                <a:gd name="connsiteY66" fmla="*/ 1252190 h 1418451"/>
                <a:gd name="connsiteX67" fmla="*/ 50227 w 3092689"/>
                <a:gd name="connsiteY67" fmla="*/ 1219171 h 1418451"/>
                <a:gd name="connsiteX68" fmla="*/ 83247 w 3092689"/>
                <a:gd name="connsiteY68" fmla="*/ 1232658 h 1418451"/>
                <a:gd name="connsiteX69" fmla="*/ 126265 w 3092689"/>
                <a:gd name="connsiteY69" fmla="*/ 1296604 h 1418451"/>
                <a:gd name="connsiteX70" fmla="*/ 134404 w 3092689"/>
                <a:gd name="connsiteY70" fmla="*/ 1304278 h 1418451"/>
                <a:gd name="connsiteX71" fmla="*/ 136497 w 3092689"/>
                <a:gd name="connsiteY71" fmla="*/ 1339855 h 1418451"/>
                <a:gd name="connsiteX72" fmla="*/ 117662 w 3092689"/>
                <a:gd name="connsiteY72" fmla="*/ 1348692 h 1418451"/>
                <a:gd name="connsiteX73" fmla="*/ 2994096 w 3092689"/>
                <a:gd name="connsiteY73" fmla="*/ 1348459 h 1418451"/>
                <a:gd name="connsiteX74" fmla="*/ 2975261 w 3092689"/>
                <a:gd name="connsiteY74" fmla="*/ 1340088 h 1418451"/>
                <a:gd name="connsiteX75" fmla="*/ 2977121 w 3092689"/>
                <a:gd name="connsiteY75" fmla="*/ 1304510 h 1418451"/>
                <a:gd name="connsiteX76" fmla="*/ 2985027 w 3092689"/>
                <a:gd name="connsiteY76" fmla="*/ 1296837 h 1418451"/>
                <a:gd name="connsiteX77" fmla="*/ 3028278 w 3092689"/>
                <a:gd name="connsiteY77" fmla="*/ 1232425 h 1418451"/>
                <a:gd name="connsiteX78" fmla="*/ 3061297 w 3092689"/>
                <a:gd name="connsiteY78" fmla="*/ 1218938 h 1418451"/>
                <a:gd name="connsiteX79" fmla="*/ 3074785 w 3092689"/>
                <a:gd name="connsiteY79" fmla="*/ 1251958 h 1418451"/>
                <a:gd name="connsiteX80" fmla="*/ 3020837 w 3092689"/>
                <a:gd name="connsiteY80" fmla="*/ 1332414 h 1418451"/>
                <a:gd name="connsiteX81" fmla="*/ 3010838 w 3092689"/>
                <a:gd name="connsiteY81" fmla="*/ 1341948 h 1418451"/>
                <a:gd name="connsiteX82" fmla="*/ 2994096 w 3092689"/>
                <a:gd name="connsiteY82" fmla="*/ 1348459 h 1418451"/>
                <a:gd name="connsiteX83" fmla="*/ 42554 w 3092689"/>
                <a:gd name="connsiteY83" fmla="*/ 1069884 h 1418451"/>
                <a:gd name="connsiteX84" fmla="*/ 17440 w 3092689"/>
                <a:gd name="connsiteY84" fmla="*/ 1044771 h 1418451"/>
                <a:gd name="connsiteX85" fmla="*/ 17440 w 3092689"/>
                <a:gd name="connsiteY85" fmla="*/ 944549 h 1418451"/>
                <a:gd name="connsiteX86" fmla="*/ 42554 w 3092689"/>
                <a:gd name="connsiteY86" fmla="*/ 919436 h 1418451"/>
                <a:gd name="connsiteX87" fmla="*/ 67667 w 3092689"/>
                <a:gd name="connsiteY87" fmla="*/ 944549 h 1418451"/>
                <a:gd name="connsiteX88" fmla="*/ 67667 w 3092689"/>
                <a:gd name="connsiteY88" fmla="*/ 1044771 h 1418451"/>
                <a:gd name="connsiteX89" fmla="*/ 42554 w 3092689"/>
                <a:gd name="connsiteY89" fmla="*/ 1069884 h 1418451"/>
                <a:gd name="connsiteX90" fmla="*/ 3068971 w 3092689"/>
                <a:gd name="connsiteY90" fmla="*/ 1069419 h 1418451"/>
                <a:gd name="connsiteX91" fmla="*/ 3043857 w 3092689"/>
                <a:gd name="connsiteY91" fmla="*/ 1044306 h 1418451"/>
                <a:gd name="connsiteX92" fmla="*/ 3043857 w 3092689"/>
                <a:gd name="connsiteY92" fmla="*/ 944084 h 1418451"/>
                <a:gd name="connsiteX93" fmla="*/ 3068971 w 3092689"/>
                <a:gd name="connsiteY93" fmla="*/ 918970 h 1418451"/>
                <a:gd name="connsiteX94" fmla="*/ 3094085 w 3092689"/>
                <a:gd name="connsiteY94" fmla="*/ 944084 h 1418451"/>
                <a:gd name="connsiteX95" fmla="*/ 3094085 w 3092689"/>
                <a:gd name="connsiteY95" fmla="*/ 1044306 h 1418451"/>
                <a:gd name="connsiteX96" fmla="*/ 3068971 w 3092689"/>
                <a:gd name="connsiteY96" fmla="*/ 1069419 h 1418451"/>
                <a:gd name="connsiteX97" fmla="*/ 42554 w 3092689"/>
                <a:gd name="connsiteY97" fmla="*/ 769219 h 1418451"/>
                <a:gd name="connsiteX98" fmla="*/ 17440 w 3092689"/>
                <a:gd name="connsiteY98" fmla="*/ 744106 h 1418451"/>
                <a:gd name="connsiteX99" fmla="*/ 17440 w 3092689"/>
                <a:gd name="connsiteY99" fmla="*/ 643884 h 1418451"/>
                <a:gd name="connsiteX100" fmla="*/ 42554 w 3092689"/>
                <a:gd name="connsiteY100" fmla="*/ 618770 h 1418451"/>
                <a:gd name="connsiteX101" fmla="*/ 67667 w 3092689"/>
                <a:gd name="connsiteY101" fmla="*/ 643884 h 1418451"/>
                <a:gd name="connsiteX102" fmla="*/ 67667 w 3092689"/>
                <a:gd name="connsiteY102" fmla="*/ 744106 h 1418451"/>
                <a:gd name="connsiteX103" fmla="*/ 42554 w 3092689"/>
                <a:gd name="connsiteY103" fmla="*/ 769219 h 1418451"/>
                <a:gd name="connsiteX104" fmla="*/ 3068971 w 3092689"/>
                <a:gd name="connsiteY104" fmla="*/ 768987 h 1418451"/>
                <a:gd name="connsiteX105" fmla="*/ 3043857 w 3092689"/>
                <a:gd name="connsiteY105" fmla="*/ 743873 h 1418451"/>
                <a:gd name="connsiteX106" fmla="*/ 3043857 w 3092689"/>
                <a:gd name="connsiteY106" fmla="*/ 643651 h 1418451"/>
                <a:gd name="connsiteX107" fmla="*/ 3068971 w 3092689"/>
                <a:gd name="connsiteY107" fmla="*/ 618538 h 1418451"/>
                <a:gd name="connsiteX108" fmla="*/ 3094085 w 3092689"/>
                <a:gd name="connsiteY108" fmla="*/ 643651 h 1418451"/>
                <a:gd name="connsiteX109" fmla="*/ 3094085 w 3092689"/>
                <a:gd name="connsiteY109" fmla="*/ 743873 h 1418451"/>
                <a:gd name="connsiteX110" fmla="*/ 3068971 w 3092689"/>
                <a:gd name="connsiteY110" fmla="*/ 768987 h 1418451"/>
                <a:gd name="connsiteX111" fmla="*/ 42554 w 3092689"/>
                <a:gd name="connsiteY111" fmla="*/ 468786 h 1418451"/>
                <a:gd name="connsiteX112" fmla="*/ 17440 w 3092689"/>
                <a:gd name="connsiteY112" fmla="*/ 443673 h 1418451"/>
                <a:gd name="connsiteX113" fmla="*/ 17440 w 3092689"/>
                <a:gd name="connsiteY113" fmla="*/ 343451 h 1418451"/>
                <a:gd name="connsiteX114" fmla="*/ 42554 w 3092689"/>
                <a:gd name="connsiteY114" fmla="*/ 318338 h 1418451"/>
                <a:gd name="connsiteX115" fmla="*/ 67667 w 3092689"/>
                <a:gd name="connsiteY115" fmla="*/ 343451 h 1418451"/>
                <a:gd name="connsiteX116" fmla="*/ 67667 w 3092689"/>
                <a:gd name="connsiteY116" fmla="*/ 443673 h 1418451"/>
                <a:gd name="connsiteX117" fmla="*/ 42554 w 3092689"/>
                <a:gd name="connsiteY117" fmla="*/ 468786 h 1418451"/>
                <a:gd name="connsiteX118" fmla="*/ 3068971 w 3092689"/>
                <a:gd name="connsiteY118" fmla="*/ 468321 h 1418451"/>
                <a:gd name="connsiteX119" fmla="*/ 3043857 w 3092689"/>
                <a:gd name="connsiteY119" fmla="*/ 443208 h 1418451"/>
                <a:gd name="connsiteX120" fmla="*/ 3043857 w 3092689"/>
                <a:gd name="connsiteY120" fmla="*/ 342986 h 1418451"/>
                <a:gd name="connsiteX121" fmla="*/ 3068971 w 3092689"/>
                <a:gd name="connsiteY121" fmla="*/ 317873 h 1418451"/>
                <a:gd name="connsiteX122" fmla="*/ 3094085 w 3092689"/>
                <a:gd name="connsiteY122" fmla="*/ 342986 h 1418451"/>
                <a:gd name="connsiteX123" fmla="*/ 3094085 w 3092689"/>
                <a:gd name="connsiteY123" fmla="*/ 443208 h 1418451"/>
                <a:gd name="connsiteX124" fmla="*/ 3068971 w 3092689"/>
                <a:gd name="connsiteY124" fmla="*/ 468321 h 1418451"/>
                <a:gd name="connsiteX125" fmla="*/ 42554 w 3092689"/>
                <a:gd name="connsiteY125" fmla="*/ 168354 h 1418451"/>
                <a:gd name="connsiteX126" fmla="*/ 17440 w 3092689"/>
                <a:gd name="connsiteY126" fmla="*/ 143240 h 1418451"/>
                <a:gd name="connsiteX127" fmla="*/ 17440 w 3092689"/>
                <a:gd name="connsiteY127" fmla="*/ 43019 h 1418451"/>
                <a:gd name="connsiteX128" fmla="*/ 42554 w 3092689"/>
                <a:gd name="connsiteY128" fmla="*/ 17905 h 1418451"/>
                <a:gd name="connsiteX129" fmla="*/ 67667 w 3092689"/>
                <a:gd name="connsiteY129" fmla="*/ 43019 h 1418451"/>
                <a:gd name="connsiteX130" fmla="*/ 67667 w 3092689"/>
                <a:gd name="connsiteY130" fmla="*/ 143240 h 1418451"/>
                <a:gd name="connsiteX131" fmla="*/ 42554 w 3092689"/>
                <a:gd name="connsiteY131" fmla="*/ 168354 h 1418451"/>
                <a:gd name="connsiteX132" fmla="*/ 3068971 w 3092689"/>
                <a:gd name="connsiteY132" fmla="*/ 167889 h 1418451"/>
                <a:gd name="connsiteX133" fmla="*/ 3043857 w 3092689"/>
                <a:gd name="connsiteY133" fmla="*/ 142775 h 1418451"/>
                <a:gd name="connsiteX134" fmla="*/ 3043857 w 3092689"/>
                <a:gd name="connsiteY134" fmla="*/ 42554 h 1418451"/>
                <a:gd name="connsiteX135" fmla="*/ 3068971 w 3092689"/>
                <a:gd name="connsiteY135" fmla="*/ 17440 h 1418451"/>
                <a:gd name="connsiteX136" fmla="*/ 3094085 w 3092689"/>
                <a:gd name="connsiteY136" fmla="*/ 42554 h 1418451"/>
                <a:gd name="connsiteX137" fmla="*/ 3094085 w 3092689"/>
                <a:gd name="connsiteY137" fmla="*/ 142775 h 1418451"/>
                <a:gd name="connsiteX138" fmla="*/ 3068971 w 3092689"/>
                <a:gd name="connsiteY138" fmla="*/ 167889 h 141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3092689" h="1418451">
                  <a:moveTo>
                    <a:pt x="2808069" y="1405895"/>
                  </a:moveTo>
                  <a:lnTo>
                    <a:pt x="2707848" y="1405895"/>
                  </a:lnTo>
                  <a:cubicBezTo>
                    <a:pt x="2693895" y="1405895"/>
                    <a:pt x="2682734" y="1394501"/>
                    <a:pt x="2682734" y="1380781"/>
                  </a:cubicBezTo>
                  <a:cubicBezTo>
                    <a:pt x="2682734" y="1367061"/>
                    <a:pt x="2693895" y="1355668"/>
                    <a:pt x="2707848" y="1355668"/>
                  </a:cubicBezTo>
                  <a:lnTo>
                    <a:pt x="2808069" y="1355668"/>
                  </a:lnTo>
                  <a:cubicBezTo>
                    <a:pt x="2822021" y="1355668"/>
                    <a:pt x="2833183" y="1367061"/>
                    <a:pt x="2833183" y="1380781"/>
                  </a:cubicBezTo>
                  <a:cubicBezTo>
                    <a:pt x="2833183" y="1394501"/>
                    <a:pt x="2822021" y="1405895"/>
                    <a:pt x="2808069" y="1405895"/>
                  </a:cubicBezTo>
                  <a:close/>
                  <a:moveTo>
                    <a:pt x="2507636" y="1405895"/>
                  </a:moveTo>
                  <a:lnTo>
                    <a:pt x="2407415" y="1405895"/>
                  </a:lnTo>
                  <a:cubicBezTo>
                    <a:pt x="2393462" y="1405895"/>
                    <a:pt x="2382301" y="1394501"/>
                    <a:pt x="2382301" y="1380781"/>
                  </a:cubicBezTo>
                  <a:cubicBezTo>
                    <a:pt x="2382301" y="1367061"/>
                    <a:pt x="2393462" y="1355668"/>
                    <a:pt x="2407415" y="1355668"/>
                  </a:cubicBezTo>
                  <a:lnTo>
                    <a:pt x="2507636" y="1355668"/>
                  </a:lnTo>
                  <a:cubicBezTo>
                    <a:pt x="2521588" y="1355668"/>
                    <a:pt x="2532750" y="1367061"/>
                    <a:pt x="2532750" y="1380781"/>
                  </a:cubicBezTo>
                  <a:cubicBezTo>
                    <a:pt x="2532750" y="1394501"/>
                    <a:pt x="2521588" y="1405895"/>
                    <a:pt x="2507636" y="1405895"/>
                  </a:cubicBezTo>
                  <a:close/>
                  <a:moveTo>
                    <a:pt x="2206971" y="1405895"/>
                  </a:moveTo>
                  <a:lnTo>
                    <a:pt x="2106750" y="1405895"/>
                  </a:lnTo>
                  <a:cubicBezTo>
                    <a:pt x="2092797" y="1405895"/>
                    <a:pt x="2081636" y="1394501"/>
                    <a:pt x="2081636" y="1380781"/>
                  </a:cubicBezTo>
                  <a:cubicBezTo>
                    <a:pt x="2081636" y="1367061"/>
                    <a:pt x="2092797" y="1355668"/>
                    <a:pt x="2106750" y="1355668"/>
                  </a:cubicBezTo>
                  <a:lnTo>
                    <a:pt x="2206971" y="1355668"/>
                  </a:lnTo>
                  <a:cubicBezTo>
                    <a:pt x="2220923" y="1355668"/>
                    <a:pt x="2232085" y="1367061"/>
                    <a:pt x="2232085" y="1380781"/>
                  </a:cubicBezTo>
                  <a:cubicBezTo>
                    <a:pt x="2232085" y="1394501"/>
                    <a:pt x="2220923" y="1405895"/>
                    <a:pt x="2206971" y="1405895"/>
                  </a:cubicBezTo>
                  <a:close/>
                  <a:moveTo>
                    <a:pt x="1906538" y="1405895"/>
                  </a:moveTo>
                  <a:lnTo>
                    <a:pt x="1806317" y="1405895"/>
                  </a:lnTo>
                  <a:cubicBezTo>
                    <a:pt x="1792365" y="1405895"/>
                    <a:pt x="1781203" y="1394501"/>
                    <a:pt x="1781203" y="1380781"/>
                  </a:cubicBezTo>
                  <a:cubicBezTo>
                    <a:pt x="1781203" y="1367061"/>
                    <a:pt x="1792365" y="1355668"/>
                    <a:pt x="1806317" y="1355668"/>
                  </a:cubicBezTo>
                  <a:lnTo>
                    <a:pt x="1906538" y="1355668"/>
                  </a:lnTo>
                  <a:cubicBezTo>
                    <a:pt x="1920490" y="1355668"/>
                    <a:pt x="1931652" y="1367061"/>
                    <a:pt x="1931652" y="1380781"/>
                  </a:cubicBezTo>
                  <a:cubicBezTo>
                    <a:pt x="1931652" y="1394501"/>
                    <a:pt x="1920490" y="1405895"/>
                    <a:pt x="1906538" y="1405895"/>
                  </a:cubicBezTo>
                  <a:close/>
                  <a:moveTo>
                    <a:pt x="1606106" y="1405895"/>
                  </a:moveTo>
                  <a:lnTo>
                    <a:pt x="1505884" y="1405895"/>
                  </a:lnTo>
                  <a:cubicBezTo>
                    <a:pt x="1491932" y="1405895"/>
                    <a:pt x="1480770" y="1394501"/>
                    <a:pt x="1480770" y="1380781"/>
                  </a:cubicBezTo>
                  <a:cubicBezTo>
                    <a:pt x="1480770" y="1367061"/>
                    <a:pt x="1491932" y="1355668"/>
                    <a:pt x="1505884" y="1355668"/>
                  </a:cubicBezTo>
                  <a:lnTo>
                    <a:pt x="1606106" y="1355668"/>
                  </a:lnTo>
                  <a:cubicBezTo>
                    <a:pt x="1620058" y="1355668"/>
                    <a:pt x="1631219" y="1367061"/>
                    <a:pt x="1631219" y="1380781"/>
                  </a:cubicBezTo>
                  <a:cubicBezTo>
                    <a:pt x="1631219" y="1394501"/>
                    <a:pt x="1620058" y="1405895"/>
                    <a:pt x="1606106" y="1405895"/>
                  </a:cubicBezTo>
                  <a:close/>
                  <a:moveTo>
                    <a:pt x="1305441" y="1405895"/>
                  </a:moveTo>
                  <a:lnTo>
                    <a:pt x="1205219" y="1405895"/>
                  </a:lnTo>
                  <a:cubicBezTo>
                    <a:pt x="1191267" y="1405895"/>
                    <a:pt x="1180105" y="1394501"/>
                    <a:pt x="1180105" y="1380781"/>
                  </a:cubicBezTo>
                  <a:cubicBezTo>
                    <a:pt x="1180105" y="1367061"/>
                    <a:pt x="1191267" y="1355668"/>
                    <a:pt x="1205219" y="1355668"/>
                  </a:cubicBezTo>
                  <a:lnTo>
                    <a:pt x="1305441" y="1355668"/>
                  </a:lnTo>
                  <a:cubicBezTo>
                    <a:pt x="1319392" y="1355668"/>
                    <a:pt x="1330554" y="1367061"/>
                    <a:pt x="1330554" y="1380781"/>
                  </a:cubicBezTo>
                  <a:cubicBezTo>
                    <a:pt x="1330554" y="1394501"/>
                    <a:pt x="1319392" y="1405895"/>
                    <a:pt x="1305441" y="1405895"/>
                  </a:cubicBezTo>
                  <a:close/>
                  <a:moveTo>
                    <a:pt x="1005008" y="1405895"/>
                  </a:moveTo>
                  <a:lnTo>
                    <a:pt x="904786" y="1405895"/>
                  </a:lnTo>
                  <a:cubicBezTo>
                    <a:pt x="890834" y="1405895"/>
                    <a:pt x="879673" y="1394501"/>
                    <a:pt x="879673" y="1380781"/>
                  </a:cubicBezTo>
                  <a:cubicBezTo>
                    <a:pt x="879673" y="1367061"/>
                    <a:pt x="890834" y="1355668"/>
                    <a:pt x="904786" y="1355668"/>
                  </a:cubicBezTo>
                  <a:lnTo>
                    <a:pt x="1005008" y="1355668"/>
                  </a:lnTo>
                  <a:cubicBezTo>
                    <a:pt x="1018960" y="1355668"/>
                    <a:pt x="1030122" y="1367061"/>
                    <a:pt x="1030122" y="1380781"/>
                  </a:cubicBezTo>
                  <a:cubicBezTo>
                    <a:pt x="1030122" y="1394501"/>
                    <a:pt x="1018960" y="1405895"/>
                    <a:pt x="1005008" y="1405895"/>
                  </a:cubicBezTo>
                  <a:close/>
                  <a:moveTo>
                    <a:pt x="704576" y="1405895"/>
                  </a:moveTo>
                  <a:lnTo>
                    <a:pt x="604353" y="1405895"/>
                  </a:lnTo>
                  <a:cubicBezTo>
                    <a:pt x="590402" y="1405895"/>
                    <a:pt x="579240" y="1394501"/>
                    <a:pt x="579240" y="1380781"/>
                  </a:cubicBezTo>
                  <a:cubicBezTo>
                    <a:pt x="579240" y="1367061"/>
                    <a:pt x="590402" y="1355668"/>
                    <a:pt x="604353" y="1355668"/>
                  </a:cubicBezTo>
                  <a:lnTo>
                    <a:pt x="704576" y="1355668"/>
                  </a:lnTo>
                  <a:cubicBezTo>
                    <a:pt x="718527" y="1355668"/>
                    <a:pt x="729689" y="1367061"/>
                    <a:pt x="729689" y="1380781"/>
                  </a:cubicBezTo>
                  <a:cubicBezTo>
                    <a:pt x="729689" y="1394501"/>
                    <a:pt x="718527" y="1405895"/>
                    <a:pt x="704576" y="1405895"/>
                  </a:cubicBezTo>
                  <a:close/>
                  <a:moveTo>
                    <a:pt x="403910" y="1405895"/>
                  </a:moveTo>
                  <a:lnTo>
                    <a:pt x="303688" y="1405895"/>
                  </a:lnTo>
                  <a:cubicBezTo>
                    <a:pt x="289736" y="1405895"/>
                    <a:pt x="278575" y="1394501"/>
                    <a:pt x="278575" y="1380781"/>
                  </a:cubicBezTo>
                  <a:cubicBezTo>
                    <a:pt x="278575" y="1367061"/>
                    <a:pt x="289736" y="1355668"/>
                    <a:pt x="303688" y="1355668"/>
                  </a:cubicBezTo>
                  <a:lnTo>
                    <a:pt x="403910" y="1355668"/>
                  </a:lnTo>
                  <a:cubicBezTo>
                    <a:pt x="417862" y="1355668"/>
                    <a:pt x="429024" y="1367061"/>
                    <a:pt x="429024" y="1380781"/>
                  </a:cubicBezTo>
                  <a:cubicBezTo>
                    <a:pt x="429024" y="1394501"/>
                    <a:pt x="417862" y="1405895"/>
                    <a:pt x="403910" y="1405895"/>
                  </a:cubicBezTo>
                  <a:close/>
                  <a:moveTo>
                    <a:pt x="117662" y="1348692"/>
                  </a:moveTo>
                  <a:cubicBezTo>
                    <a:pt x="111616" y="1348692"/>
                    <a:pt x="105803" y="1346599"/>
                    <a:pt x="100919" y="1342181"/>
                  </a:cubicBezTo>
                  <a:cubicBezTo>
                    <a:pt x="97431" y="1339158"/>
                    <a:pt x="93944" y="1335902"/>
                    <a:pt x="90688" y="1332414"/>
                  </a:cubicBezTo>
                  <a:cubicBezTo>
                    <a:pt x="67434" y="1309161"/>
                    <a:pt x="49297" y="1282187"/>
                    <a:pt x="36741" y="1252190"/>
                  </a:cubicBezTo>
                  <a:cubicBezTo>
                    <a:pt x="31392" y="1239401"/>
                    <a:pt x="37438" y="1224519"/>
                    <a:pt x="50227" y="1219171"/>
                  </a:cubicBezTo>
                  <a:cubicBezTo>
                    <a:pt x="63016" y="1213822"/>
                    <a:pt x="77899" y="1219868"/>
                    <a:pt x="83247" y="1232658"/>
                  </a:cubicBezTo>
                  <a:cubicBezTo>
                    <a:pt x="93246" y="1256608"/>
                    <a:pt x="107896" y="1278234"/>
                    <a:pt x="126265" y="1296604"/>
                  </a:cubicBezTo>
                  <a:cubicBezTo>
                    <a:pt x="128824" y="1299162"/>
                    <a:pt x="131614" y="1301952"/>
                    <a:pt x="134404" y="1304278"/>
                  </a:cubicBezTo>
                  <a:cubicBezTo>
                    <a:pt x="144868" y="1313579"/>
                    <a:pt x="145798" y="1329391"/>
                    <a:pt x="136497" y="1339855"/>
                  </a:cubicBezTo>
                  <a:cubicBezTo>
                    <a:pt x="131381" y="1345901"/>
                    <a:pt x="124638" y="1348692"/>
                    <a:pt x="117662" y="1348692"/>
                  </a:cubicBezTo>
                  <a:close/>
                  <a:moveTo>
                    <a:pt x="2994096" y="1348459"/>
                  </a:moveTo>
                  <a:cubicBezTo>
                    <a:pt x="2987119" y="1348459"/>
                    <a:pt x="2980376" y="1345668"/>
                    <a:pt x="2975261" y="1340088"/>
                  </a:cubicBezTo>
                  <a:cubicBezTo>
                    <a:pt x="2965959" y="1329624"/>
                    <a:pt x="2966889" y="1313812"/>
                    <a:pt x="2977121" y="1304510"/>
                  </a:cubicBezTo>
                  <a:cubicBezTo>
                    <a:pt x="2979911" y="1301952"/>
                    <a:pt x="2982469" y="1299627"/>
                    <a:pt x="2985027" y="1296837"/>
                  </a:cubicBezTo>
                  <a:cubicBezTo>
                    <a:pt x="3003630" y="1278234"/>
                    <a:pt x="3018047" y="1256608"/>
                    <a:pt x="3028278" y="1232425"/>
                  </a:cubicBezTo>
                  <a:cubicBezTo>
                    <a:pt x="3033626" y="1219636"/>
                    <a:pt x="3048508" y="1213590"/>
                    <a:pt x="3061297" y="1218938"/>
                  </a:cubicBezTo>
                  <a:cubicBezTo>
                    <a:pt x="3074087" y="1224286"/>
                    <a:pt x="3080133" y="1238936"/>
                    <a:pt x="3074785" y="1251958"/>
                  </a:cubicBezTo>
                  <a:cubicBezTo>
                    <a:pt x="3062228" y="1282187"/>
                    <a:pt x="3044090" y="1309161"/>
                    <a:pt x="3020837" y="1332414"/>
                  </a:cubicBezTo>
                  <a:cubicBezTo>
                    <a:pt x="3017581" y="1335670"/>
                    <a:pt x="3014326" y="1338925"/>
                    <a:pt x="3010838" y="1341948"/>
                  </a:cubicBezTo>
                  <a:cubicBezTo>
                    <a:pt x="3006187" y="1346366"/>
                    <a:pt x="3000141" y="1348459"/>
                    <a:pt x="2994096" y="1348459"/>
                  </a:cubicBezTo>
                  <a:close/>
                  <a:moveTo>
                    <a:pt x="42554" y="1069884"/>
                  </a:moveTo>
                  <a:cubicBezTo>
                    <a:pt x="28602" y="1069884"/>
                    <a:pt x="17440" y="1058490"/>
                    <a:pt x="17440" y="1044771"/>
                  </a:cubicBezTo>
                  <a:lnTo>
                    <a:pt x="17440" y="944549"/>
                  </a:lnTo>
                  <a:cubicBezTo>
                    <a:pt x="17440" y="930597"/>
                    <a:pt x="28602" y="919436"/>
                    <a:pt x="42554" y="919436"/>
                  </a:cubicBezTo>
                  <a:cubicBezTo>
                    <a:pt x="56505" y="919436"/>
                    <a:pt x="67667" y="930830"/>
                    <a:pt x="67667" y="944549"/>
                  </a:cubicBezTo>
                  <a:lnTo>
                    <a:pt x="67667" y="1044771"/>
                  </a:lnTo>
                  <a:cubicBezTo>
                    <a:pt x="67667" y="1058490"/>
                    <a:pt x="56505" y="1069884"/>
                    <a:pt x="42554" y="1069884"/>
                  </a:cubicBezTo>
                  <a:close/>
                  <a:moveTo>
                    <a:pt x="3068971" y="1069419"/>
                  </a:moveTo>
                  <a:cubicBezTo>
                    <a:pt x="3055019" y="1069419"/>
                    <a:pt x="3043857" y="1058025"/>
                    <a:pt x="3043857" y="1044306"/>
                  </a:cubicBezTo>
                  <a:lnTo>
                    <a:pt x="3043857" y="944084"/>
                  </a:lnTo>
                  <a:cubicBezTo>
                    <a:pt x="3043857" y="930132"/>
                    <a:pt x="3055019" y="918970"/>
                    <a:pt x="3068971" y="918970"/>
                  </a:cubicBezTo>
                  <a:cubicBezTo>
                    <a:pt x="3082924" y="918970"/>
                    <a:pt x="3094085" y="930365"/>
                    <a:pt x="3094085" y="944084"/>
                  </a:cubicBezTo>
                  <a:lnTo>
                    <a:pt x="3094085" y="1044306"/>
                  </a:lnTo>
                  <a:cubicBezTo>
                    <a:pt x="3094085" y="1058258"/>
                    <a:pt x="3082924" y="1069419"/>
                    <a:pt x="3068971" y="1069419"/>
                  </a:cubicBezTo>
                  <a:close/>
                  <a:moveTo>
                    <a:pt x="42554" y="769219"/>
                  </a:moveTo>
                  <a:cubicBezTo>
                    <a:pt x="28602" y="769219"/>
                    <a:pt x="17440" y="757825"/>
                    <a:pt x="17440" y="744106"/>
                  </a:cubicBezTo>
                  <a:lnTo>
                    <a:pt x="17440" y="643884"/>
                  </a:lnTo>
                  <a:cubicBezTo>
                    <a:pt x="17440" y="629932"/>
                    <a:pt x="28602" y="618770"/>
                    <a:pt x="42554" y="618770"/>
                  </a:cubicBezTo>
                  <a:cubicBezTo>
                    <a:pt x="56505" y="618770"/>
                    <a:pt x="67667" y="630164"/>
                    <a:pt x="67667" y="643884"/>
                  </a:cubicBezTo>
                  <a:lnTo>
                    <a:pt x="67667" y="744106"/>
                  </a:lnTo>
                  <a:cubicBezTo>
                    <a:pt x="67667" y="758058"/>
                    <a:pt x="56505" y="769219"/>
                    <a:pt x="42554" y="769219"/>
                  </a:cubicBezTo>
                  <a:close/>
                  <a:moveTo>
                    <a:pt x="3068971" y="768987"/>
                  </a:moveTo>
                  <a:cubicBezTo>
                    <a:pt x="3055019" y="768987"/>
                    <a:pt x="3043857" y="757593"/>
                    <a:pt x="3043857" y="743873"/>
                  </a:cubicBezTo>
                  <a:lnTo>
                    <a:pt x="3043857" y="643651"/>
                  </a:lnTo>
                  <a:cubicBezTo>
                    <a:pt x="3043857" y="629699"/>
                    <a:pt x="3055019" y="618538"/>
                    <a:pt x="3068971" y="618538"/>
                  </a:cubicBezTo>
                  <a:cubicBezTo>
                    <a:pt x="3082924" y="618538"/>
                    <a:pt x="3094085" y="629932"/>
                    <a:pt x="3094085" y="643651"/>
                  </a:cubicBezTo>
                  <a:lnTo>
                    <a:pt x="3094085" y="743873"/>
                  </a:lnTo>
                  <a:cubicBezTo>
                    <a:pt x="3094085" y="757593"/>
                    <a:pt x="3082924" y="768987"/>
                    <a:pt x="3068971" y="768987"/>
                  </a:cubicBezTo>
                  <a:close/>
                  <a:moveTo>
                    <a:pt x="42554" y="468786"/>
                  </a:moveTo>
                  <a:cubicBezTo>
                    <a:pt x="28602" y="468786"/>
                    <a:pt x="17440" y="457392"/>
                    <a:pt x="17440" y="443673"/>
                  </a:cubicBezTo>
                  <a:lnTo>
                    <a:pt x="17440" y="343451"/>
                  </a:lnTo>
                  <a:cubicBezTo>
                    <a:pt x="17440" y="329499"/>
                    <a:pt x="28602" y="318338"/>
                    <a:pt x="42554" y="318338"/>
                  </a:cubicBezTo>
                  <a:cubicBezTo>
                    <a:pt x="56505" y="318338"/>
                    <a:pt x="67667" y="329732"/>
                    <a:pt x="67667" y="343451"/>
                  </a:cubicBezTo>
                  <a:lnTo>
                    <a:pt x="67667" y="443673"/>
                  </a:lnTo>
                  <a:cubicBezTo>
                    <a:pt x="67667" y="457392"/>
                    <a:pt x="56505" y="468786"/>
                    <a:pt x="42554" y="468786"/>
                  </a:cubicBezTo>
                  <a:close/>
                  <a:moveTo>
                    <a:pt x="3068971" y="468321"/>
                  </a:moveTo>
                  <a:cubicBezTo>
                    <a:pt x="3055019" y="468321"/>
                    <a:pt x="3043857" y="456927"/>
                    <a:pt x="3043857" y="443208"/>
                  </a:cubicBezTo>
                  <a:lnTo>
                    <a:pt x="3043857" y="342986"/>
                  </a:lnTo>
                  <a:cubicBezTo>
                    <a:pt x="3043857" y="329034"/>
                    <a:pt x="3055019" y="317873"/>
                    <a:pt x="3068971" y="317873"/>
                  </a:cubicBezTo>
                  <a:cubicBezTo>
                    <a:pt x="3082924" y="317873"/>
                    <a:pt x="3094085" y="329267"/>
                    <a:pt x="3094085" y="342986"/>
                  </a:cubicBezTo>
                  <a:lnTo>
                    <a:pt x="3094085" y="443208"/>
                  </a:lnTo>
                  <a:cubicBezTo>
                    <a:pt x="3094085" y="457160"/>
                    <a:pt x="3082924" y="468321"/>
                    <a:pt x="3068971" y="468321"/>
                  </a:cubicBezTo>
                  <a:close/>
                  <a:moveTo>
                    <a:pt x="42554" y="168354"/>
                  </a:moveTo>
                  <a:cubicBezTo>
                    <a:pt x="28602" y="168354"/>
                    <a:pt x="17440" y="156960"/>
                    <a:pt x="17440" y="143240"/>
                  </a:cubicBezTo>
                  <a:lnTo>
                    <a:pt x="17440" y="43019"/>
                  </a:lnTo>
                  <a:cubicBezTo>
                    <a:pt x="17440" y="29067"/>
                    <a:pt x="28602" y="17905"/>
                    <a:pt x="42554" y="17905"/>
                  </a:cubicBezTo>
                  <a:cubicBezTo>
                    <a:pt x="56505" y="17905"/>
                    <a:pt x="67667" y="29299"/>
                    <a:pt x="67667" y="43019"/>
                  </a:cubicBezTo>
                  <a:lnTo>
                    <a:pt x="67667" y="143240"/>
                  </a:lnTo>
                  <a:cubicBezTo>
                    <a:pt x="67667" y="156960"/>
                    <a:pt x="56505" y="168354"/>
                    <a:pt x="42554" y="168354"/>
                  </a:cubicBezTo>
                  <a:close/>
                  <a:moveTo>
                    <a:pt x="3068971" y="167889"/>
                  </a:moveTo>
                  <a:cubicBezTo>
                    <a:pt x="3055019" y="167889"/>
                    <a:pt x="3043857" y="156495"/>
                    <a:pt x="3043857" y="142775"/>
                  </a:cubicBezTo>
                  <a:lnTo>
                    <a:pt x="3043857" y="42554"/>
                  </a:lnTo>
                  <a:cubicBezTo>
                    <a:pt x="3043857" y="28601"/>
                    <a:pt x="3055019" y="17440"/>
                    <a:pt x="3068971" y="17440"/>
                  </a:cubicBezTo>
                  <a:cubicBezTo>
                    <a:pt x="3082924" y="17440"/>
                    <a:pt x="3094085" y="28834"/>
                    <a:pt x="3094085" y="42554"/>
                  </a:cubicBezTo>
                  <a:lnTo>
                    <a:pt x="3094085" y="142775"/>
                  </a:lnTo>
                  <a:cubicBezTo>
                    <a:pt x="3094085" y="156727"/>
                    <a:pt x="3082924" y="167889"/>
                    <a:pt x="3068971" y="167889"/>
                  </a:cubicBezTo>
                  <a:close/>
                </a:path>
              </a:pathLst>
            </a:custGeom>
            <a:solidFill>
              <a:srgbClr val="478C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8244414" y="3176668"/>
              <a:ext cx="66825" cy="111375"/>
            </a:xfrm>
            <a:custGeom>
              <a:avLst/>
              <a:gdLst>
                <a:gd name="connsiteX0" fmla="*/ 42554 w 69759"/>
                <a:gd name="connsiteY0" fmla="*/ 118127 h 116266"/>
                <a:gd name="connsiteX1" fmla="*/ 17440 w 69759"/>
                <a:gd name="connsiteY1" fmla="*/ 93013 h 116266"/>
                <a:gd name="connsiteX2" fmla="*/ 17440 w 69759"/>
                <a:gd name="connsiteY2" fmla="*/ 42553 h 116266"/>
                <a:gd name="connsiteX3" fmla="*/ 42554 w 69759"/>
                <a:gd name="connsiteY3" fmla="*/ 17440 h 116266"/>
                <a:gd name="connsiteX4" fmla="*/ 67667 w 69759"/>
                <a:gd name="connsiteY4" fmla="*/ 42553 h 116266"/>
                <a:gd name="connsiteX5" fmla="*/ 67667 w 69759"/>
                <a:gd name="connsiteY5" fmla="*/ 93013 h 116266"/>
                <a:gd name="connsiteX6" fmla="*/ 42554 w 69759"/>
                <a:gd name="connsiteY6" fmla="*/ 118127 h 11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59" h="116266">
                  <a:moveTo>
                    <a:pt x="42554" y="118127"/>
                  </a:moveTo>
                  <a:cubicBezTo>
                    <a:pt x="28602" y="118127"/>
                    <a:pt x="17440" y="106733"/>
                    <a:pt x="17440" y="93013"/>
                  </a:cubicBezTo>
                  <a:lnTo>
                    <a:pt x="17440" y="42553"/>
                  </a:lnTo>
                  <a:cubicBezTo>
                    <a:pt x="17440" y="28602"/>
                    <a:pt x="28602" y="17440"/>
                    <a:pt x="42554" y="17440"/>
                  </a:cubicBezTo>
                  <a:cubicBezTo>
                    <a:pt x="56505" y="17440"/>
                    <a:pt x="67667" y="28834"/>
                    <a:pt x="67667" y="42553"/>
                  </a:cubicBezTo>
                  <a:lnTo>
                    <a:pt x="67667" y="93013"/>
                  </a:lnTo>
                  <a:cubicBezTo>
                    <a:pt x="67667" y="106733"/>
                    <a:pt x="56505" y="118127"/>
                    <a:pt x="42554" y="118127"/>
                  </a:cubicBezTo>
                  <a:close/>
                </a:path>
              </a:pathLst>
            </a:custGeom>
            <a:solidFill>
              <a:srgbClr val="00B5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8244191" y="1799411"/>
              <a:ext cx="2962560" cy="1492417"/>
            </a:xfrm>
            <a:custGeom>
              <a:avLst/>
              <a:gdLst>
                <a:gd name="connsiteX0" fmla="*/ 3094317 w 3092689"/>
                <a:gd name="connsiteY0" fmla="*/ 1555879 h 1557971"/>
                <a:gd name="connsiteX1" fmla="*/ 3043858 w 3092689"/>
                <a:gd name="connsiteY1" fmla="*/ 1555879 h 1557971"/>
                <a:gd name="connsiteX2" fmla="*/ 3043858 w 3092689"/>
                <a:gd name="connsiteY2" fmla="*/ 267413 h 1557971"/>
                <a:gd name="connsiteX3" fmla="*/ 2985492 w 3092689"/>
                <a:gd name="connsiteY3" fmla="*/ 126265 h 1557971"/>
                <a:gd name="connsiteX4" fmla="*/ 2844344 w 3092689"/>
                <a:gd name="connsiteY4" fmla="*/ 67900 h 1557971"/>
                <a:gd name="connsiteX5" fmla="*/ 267646 w 3092689"/>
                <a:gd name="connsiteY5" fmla="*/ 67900 h 1557971"/>
                <a:gd name="connsiteX6" fmla="*/ 126498 w 3092689"/>
                <a:gd name="connsiteY6" fmla="*/ 126265 h 1557971"/>
                <a:gd name="connsiteX7" fmla="*/ 67900 w 3092689"/>
                <a:gd name="connsiteY7" fmla="*/ 267413 h 1557971"/>
                <a:gd name="connsiteX8" fmla="*/ 67900 w 3092689"/>
                <a:gd name="connsiteY8" fmla="*/ 1555879 h 1557971"/>
                <a:gd name="connsiteX9" fmla="*/ 17440 w 3092689"/>
                <a:gd name="connsiteY9" fmla="*/ 1555879 h 1557971"/>
                <a:gd name="connsiteX10" fmla="*/ 17440 w 3092689"/>
                <a:gd name="connsiteY10" fmla="*/ 267413 h 1557971"/>
                <a:gd name="connsiteX11" fmla="*/ 90688 w 3092689"/>
                <a:gd name="connsiteY11" fmla="*/ 90688 h 1557971"/>
                <a:gd name="connsiteX12" fmla="*/ 267413 w 3092689"/>
                <a:gd name="connsiteY12" fmla="*/ 17440 h 1557971"/>
                <a:gd name="connsiteX13" fmla="*/ 2844112 w 3092689"/>
                <a:gd name="connsiteY13" fmla="*/ 17440 h 1557971"/>
                <a:gd name="connsiteX14" fmla="*/ 3020837 w 3092689"/>
                <a:gd name="connsiteY14" fmla="*/ 90688 h 1557971"/>
                <a:gd name="connsiteX15" fmla="*/ 3094085 w 3092689"/>
                <a:gd name="connsiteY15" fmla="*/ 267413 h 1557971"/>
                <a:gd name="connsiteX16" fmla="*/ 3094085 w 3092689"/>
                <a:gd name="connsiteY16" fmla="*/ 1555879 h 155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92689" h="1557971">
                  <a:moveTo>
                    <a:pt x="3094317" y="1555879"/>
                  </a:moveTo>
                  <a:lnTo>
                    <a:pt x="3043858" y="1555879"/>
                  </a:lnTo>
                  <a:lnTo>
                    <a:pt x="3043858" y="267413"/>
                  </a:lnTo>
                  <a:cubicBezTo>
                    <a:pt x="3043858" y="214163"/>
                    <a:pt x="3023162" y="163936"/>
                    <a:pt x="2985492" y="126265"/>
                  </a:cubicBezTo>
                  <a:cubicBezTo>
                    <a:pt x="2947822" y="88595"/>
                    <a:pt x="2897595" y="67900"/>
                    <a:pt x="2844344" y="67900"/>
                  </a:cubicBezTo>
                  <a:lnTo>
                    <a:pt x="267646" y="67900"/>
                  </a:lnTo>
                  <a:cubicBezTo>
                    <a:pt x="214395" y="67900"/>
                    <a:pt x="164169" y="88595"/>
                    <a:pt x="126498" y="126265"/>
                  </a:cubicBezTo>
                  <a:cubicBezTo>
                    <a:pt x="88828" y="163936"/>
                    <a:pt x="67900" y="214163"/>
                    <a:pt x="67900" y="267413"/>
                  </a:cubicBezTo>
                  <a:lnTo>
                    <a:pt x="67900" y="1555879"/>
                  </a:lnTo>
                  <a:lnTo>
                    <a:pt x="17440" y="1555879"/>
                  </a:lnTo>
                  <a:lnTo>
                    <a:pt x="17440" y="267413"/>
                  </a:lnTo>
                  <a:cubicBezTo>
                    <a:pt x="17440" y="200676"/>
                    <a:pt x="43484" y="137892"/>
                    <a:pt x="90688" y="90688"/>
                  </a:cubicBezTo>
                  <a:cubicBezTo>
                    <a:pt x="137893" y="43484"/>
                    <a:pt x="200676" y="17440"/>
                    <a:pt x="267413" y="17440"/>
                  </a:cubicBezTo>
                  <a:lnTo>
                    <a:pt x="2844112" y="17440"/>
                  </a:lnTo>
                  <a:cubicBezTo>
                    <a:pt x="2910849" y="17440"/>
                    <a:pt x="2973633" y="43484"/>
                    <a:pt x="3020837" y="90688"/>
                  </a:cubicBezTo>
                  <a:cubicBezTo>
                    <a:pt x="3068041" y="137892"/>
                    <a:pt x="3094085" y="200676"/>
                    <a:pt x="3094085" y="267413"/>
                  </a:cubicBezTo>
                  <a:lnTo>
                    <a:pt x="3094085" y="1555879"/>
                  </a:lnTo>
                  <a:close/>
                </a:path>
              </a:pathLst>
            </a:custGeom>
            <a:solidFill>
              <a:srgbClr val="478C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8649055" y="2830420"/>
              <a:ext cx="2152831" cy="1514236"/>
              <a:chOff x="8649055" y="2830420"/>
              <a:chExt cx="2152831" cy="1514236"/>
            </a:xfrm>
          </p:grpSpPr>
          <p:sp>
            <p:nvSpPr>
              <p:cNvPr id="38" name="矩形 37"/>
              <p:cNvSpPr>
                <a:spLocks noChangeArrowheads="1"/>
              </p:cNvSpPr>
              <p:nvPr/>
            </p:nvSpPr>
            <p:spPr bwMode="auto">
              <a:xfrm>
                <a:off x="8732906" y="2830420"/>
                <a:ext cx="1985131" cy="5854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8566" tIns="34283" rIns="68566" bIns="34283">
                <a:spAutoFit/>
              </a:bodyPr>
              <a:lstStyle/>
              <a:p>
                <a:pPr algn="ctr">
                  <a:lnSpc>
                    <a:spcPct val="158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进入梦想行业</a:t>
                </a:r>
                <a:endParaRPr lang="en-US" altLang="zh-CN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9" name="矩形 47"/>
              <p:cNvSpPr>
                <a:spLocks noChangeArrowheads="1"/>
              </p:cNvSpPr>
              <p:nvPr/>
            </p:nvSpPr>
            <p:spPr bwMode="auto">
              <a:xfrm>
                <a:off x="8649055" y="3380624"/>
                <a:ext cx="2152831" cy="9640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66" tIns="34283" rIns="68566" bIns="34283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bg1">
                        <a:alpha val="80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单击输入正文，请言简意赅的阐述观点；可酌情增减文字</a:t>
                </a:r>
                <a:endParaRPr lang="zh-CN" altLang="en-US" sz="1600" dirty="0">
                  <a:solidFill>
                    <a:schemeClr val="bg1"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2147466" y="2277122"/>
              <a:ext cx="6559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728271" y="2277122"/>
              <a:ext cx="7344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352612" y="2277122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71500" y="1746250"/>
            <a:ext cx="11049000" cy="4381500"/>
            <a:chOff x="571500" y="1746250"/>
            <a:chExt cx="11049000" cy="4381500"/>
          </a:xfrm>
        </p:grpSpPr>
        <p:grpSp>
          <p:nvGrpSpPr>
            <p:cNvPr id="43" name="组合 42"/>
            <p:cNvGrpSpPr/>
            <p:nvPr/>
          </p:nvGrpSpPr>
          <p:grpSpPr>
            <a:xfrm>
              <a:off x="571500" y="1746250"/>
              <a:ext cx="5118100" cy="1955800"/>
              <a:chOff x="571500" y="1746250"/>
              <a:chExt cx="5118100" cy="1955800"/>
            </a:xfrm>
          </p:grpSpPr>
          <p:sp>
            <p:nvSpPr>
              <p:cNvPr id="2" name="矩形: 圆角 1"/>
              <p:cNvSpPr/>
              <p:nvPr/>
            </p:nvSpPr>
            <p:spPr>
              <a:xfrm>
                <a:off x="571500" y="1746250"/>
                <a:ext cx="5118100" cy="1955800"/>
              </a:xfrm>
              <a:prstGeom prst="roundRect">
                <a:avLst>
                  <a:gd name="adj" fmla="val 6927"/>
                </a:avLst>
              </a:prstGeom>
              <a:noFill/>
              <a:ln w="19050">
                <a:solidFill>
                  <a:srgbClr val="478C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768350" y="1940891"/>
                <a:ext cx="4724400" cy="1566519"/>
                <a:chOff x="768350" y="1913790"/>
                <a:chExt cx="4724400" cy="1566519"/>
              </a:xfrm>
            </p:grpSpPr>
            <p:grpSp>
              <p:nvGrpSpPr>
                <p:cNvPr id="34" name="组合 33"/>
                <p:cNvGrpSpPr/>
                <p:nvPr/>
              </p:nvGrpSpPr>
              <p:grpSpPr>
                <a:xfrm>
                  <a:off x="1653145" y="1913790"/>
                  <a:ext cx="3839605" cy="1566519"/>
                  <a:chOff x="1653145" y="1913790"/>
                  <a:chExt cx="3839605" cy="1566519"/>
                </a:xfrm>
              </p:grpSpPr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1653145" y="1913790"/>
                    <a:ext cx="1415772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Sans Normal" panose="00000500000000000000" pitchFamily="2" charset="-122"/>
                        <a:ea typeface="MiSans Normal" panose="00000500000000000000" pitchFamily="2" charset="-122"/>
                        <a:cs typeface="+mn-ea"/>
                        <a:sym typeface="+mn-lt"/>
                      </a:rPr>
                      <a:t>学业规划</a:t>
                    </a:r>
                    <a:endPara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1653145" y="2317490"/>
                    <a:ext cx="3839605" cy="116281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Sans Normal" panose="00000500000000000000" pitchFamily="2" charset="-122"/>
                        <a:ea typeface="MiSans Normal" panose="00000500000000000000" pitchFamily="2" charset="-122"/>
                        <a:cs typeface="+mn-ea"/>
                        <a:sym typeface="+mn-lt"/>
                      </a:rPr>
                      <a:t>单击此处输入你的正文，文字是您思想的提炼，为了最终演示发布的良好效果，请尽量言简意赅的阐述观点。</a:t>
                    </a:r>
                    <a:endPara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" name="组合 7"/>
                <p:cNvGrpSpPr/>
                <p:nvPr/>
              </p:nvGrpSpPr>
              <p:grpSpPr>
                <a:xfrm>
                  <a:off x="768350" y="2303349"/>
                  <a:ext cx="787400" cy="787400"/>
                  <a:chOff x="768350" y="2165350"/>
                  <a:chExt cx="787400" cy="787400"/>
                </a:xfrm>
              </p:grpSpPr>
              <p:sp>
                <p:nvSpPr>
                  <p:cNvPr id="9" name="椭圆 8"/>
                  <p:cNvSpPr/>
                  <p:nvPr/>
                </p:nvSpPr>
                <p:spPr>
                  <a:xfrm>
                    <a:off x="768350" y="2165350"/>
                    <a:ext cx="787400" cy="787400"/>
                  </a:xfrm>
                  <a:prstGeom prst="ellipse">
                    <a:avLst/>
                  </a:prstGeom>
                  <a:solidFill>
                    <a:srgbClr val="478CC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0" name="图片 13" descr="template"/>
                  <p:cNvPicPr>
                    <a:picLocks noChangeAspect="1"/>
                  </p:cNvPicPr>
                  <p:nvPr/>
                </p:nvPicPr>
                <p:blipFill>
                  <a:blip r:embed="rId1">
                    <a:extLst>
                      <a:ext uri="{96DAC541-7B7A-43D3-8B79-37D633B846F1}">
                        <asvg:svgBlip xmlns:asvg="http://schemas.microsoft.com/office/drawing/2016/SVG/main" r:embed="rId2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74871" y="2271871"/>
                    <a:ext cx="574358" cy="574358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45" name="组合 44"/>
            <p:cNvGrpSpPr/>
            <p:nvPr/>
          </p:nvGrpSpPr>
          <p:grpSpPr>
            <a:xfrm>
              <a:off x="6502400" y="4171950"/>
              <a:ext cx="5118100" cy="1955800"/>
              <a:chOff x="6502400" y="4222750"/>
              <a:chExt cx="5118100" cy="1955800"/>
            </a:xfrm>
          </p:grpSpPr>
          <p:sp>
            <p:nvSpPr>
              <p:cNvPr id="5" name="矩形: 圆角 4"/>
              <p:cNvSpPr/>
              <p:nvPr/>
            </p:nvSpPr>
            <p:spPr>
              <a:xfrm>
                <a:off x="6502400" y="4222750"/>
                <a:ext cx="5118100" cy="1955800"/>
              </a:xfrm>
              <a:prstGeom prst="roundRect">
                <a:avLst>
                  <a:gd name="adj" fmla="val 6927"/>
                </a:avLst>
              </a:prstGeom>
              <a:noFill/>
              <a:ln w="19050">
                <a:solidFill>
                  <a:srgbClr val="478C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699250" y="4422040"/>
                <a:ext cx="4724400" cy="1557221"/>
                <a:chOff x="6699250" y="4390290"/>
                <a:chExt cx="4724400" cy="1557221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7584045" y="4390290"/>
                  <a:ext cx="3839605" cy="1557221"/>
                  <a:chOff x="7584045" y="4390290"/>
                  <a:chExt cx="3839605" cy="1557221"/>
                </a:xfrm>
              </p:grpSpPr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7584045" y="4390290"/>
                    <a:ext cx="1415772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Sans Normal" panose="00000500000000000000" pitchFamily="2" charset="-122"/>
                        <a:ea typeface="MiSans Normal" panose="00000500000000000000" pitchFamily="2" charset="-122"/>
                        <a:cs typeface="+mn-ea"/>
                        <a:sym typeface="+mn-lt"/>
                      </a:rPr>
                      <a:t>学业规划</a:t>
                    </a:r>
                    <a:endPara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7584045" y="4793990"/>
                    <a:ext cx="3839605" cy="11535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Sans Normal" panose="00000500000000000000" pitchFamily="2" charset="-122"/>
                        <a:ea typeface="MiSans Normal" panose="00000500000000000000" pitchFamily="2" charset="-122"/>
                        <a:cs typeface="+mn-ea"/>
                        <a:sym typeface="+mn-lt"/>
                      </a:rPr>
                      <a:t>单击此处输入你的正文，文字是您思想的提炼，为了最终演示发布的良好效果，请尽量言简意赅的阐述观点。</a:t>
                    </a:r>
                    <a:endPara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5" name="组合 14"/>
                <p:cNvGrpSpPr/>
                <p:nvPr/>
              </p:nvGrpSpPr>
              <p:grpSpPr>
                <a:xfrm>
                  <a:off x="6699250" y="4775200"/>
                  <a:ext cx="787400" cy="787400"/>
                  <a:chOff x="6699250" y="4641850"/>
                  <a:chExt cx="787400" cy="787400"/>
                </a:xfrm>
              </p:grpSpPr>
              <p:sp>
                <p:nvSpPr>
                  <p:cNvPr id="16" name="椭圆 15"/>
                  <p:cNvSpPr/>
                  <p:nvPr/>
                </p:nvSpPr>
                <p:spPr>
                  <a:xfrm>
                    <a:off x="6699250" y="4641850"/>
                    <a:ext cx="787400" cy="787400"/>
                  </a:xfrm>
                  <a:prstGeom prst="ellipse">
                    <a:avLst/>
                  </a:prstGeom>
                  <a:solidFill>
                    <a:srgbClr val="478CC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图片 16" descr="tool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821600" y="4764200"/>
                    <a:ext cx="542700" cy="54270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44" name="组合 43"/>
            <p:cNvGrpSpPr/>
            <p:nvPr/>
          </p:nvGrpSpPr>
          <p:grpSpPr>
            <a:xfrm>
              <a:off x="6502400" y="1746250"/>
              <a:ext cx="5118100" cy="1955800"/>
              <a:chOff x="6502400" y="1746250"/>
              <a:chExt cx="5118100" cy="1955800"/>
            </a:xfrm>
          </p:grpSpPr>
          <p:sp>
            <p:nvSpPr>
              <p:cNvPr id="4" name="矩形: 圆角 3"/>
              <p:cNvSpPr/>
              <p:nvPr/>
            </p:nvSpPr>
            <p:spPr>
              <a:xfrm>
                <a:off x="6502400" y="1746250"/>
                <a:ext cx="5118100" cy="1955800"/>
              </a:xfrm>
              <a:prstGeom prst="roundRect">
                <a:avLst>
                  <a:gd name="adj" fmla="val 6927"/>
                </a:avLst>
              </a:prstGeom>
              <a:noFill/>
              <a:ln w="19050">
                <a:solidFill>
                  <a:srgbClr val="72A8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699250" y="1945540"/>
                <a:ext cx="4724400" cy="1557221"/>
                <a:chOff x="6699250" y="1913790"/>
                <a:chExt cx="4724400" cy="1557221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7584045" y="1913790"/>
                  <a:ext cx="3839605" cy="1557221"/>
                  <a:chOff x="7584045" y="1913790"/>
                  <a:chExt cx="3839605" cy="1557221"/>
                </a:xfrm>
              </p:grpSpPr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7584045" y="1913790"/>
                    <a:ext cx="1415772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Sans Normal" panose="00000500000000000000" pitchFamily="2" charset="-122"/>
                        <a:ea typeface="MiSans Normal" panose="00000500000000000000" pitchFamily="2" charset="-122"/>
                        <a:cs typeface="+mn-ea"/>
                        <a:sym typeface="+mn-lt"/>
                      </a:rPr>
                      <a:t>学业规划</a:t>
                    </a:r>
                    <a:endPara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文本框 25"/>
                  <p:cNvSpPr txBox="1"/>
                  <p:nvPr/>
                </p:nvSpPr>
                <p:spPr>
                  <a:xfrm>
                    <a:off x="7584045" y="2317490"/>
                    <a:ext cx="3839605" cy="11535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Sans Normal" panose="00000500000000000000" pitchFamily="2" charset="-122"/>
                        <a:ea typeface="MiSans Normal" panose="00000500000000000000" pitchFamily="2" charset="-122"/>
                        <a:cs typeface="+mn-ea"/>
                        <a:sym typeface="+mn-lt"/>
                      </a:rPr>
                      <a:t>单击此处输入你的正文，文字是您思想的提炼，为了最终演示发布的良好效果，请尽量言简意赅的阐述观点。</a:t>
                    </a:r>
                    <a:endPara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>
                  <a:off x="6699250" y="2298700"/>
                  <a:ext cx="787400" cy="787400"/>
                  <a:chOff x="6699250" y="2165350"/>
                  <a:chExt cx="787400" cy="787400"/>
                </a:xfrm>
              </p:grpSpPr>
              <p:sp>
                <p:nvSpPr>
                  <p:cNvPr id="23" name="椭圆 22"/>
                  <p:cNvSpPr/>
                  <p:nvPr/>
                </p:nvSpPr>
                <p:spPr>
                  <a:xfrm>
                    <a:off x="6699250" y="2165350"/>
                    <a:ext cx="787400" cy="787400"/>
                  </a:xfrm>
                  <a:prstGeom prst="ellipse">
                    <a:avLst/>
                  </a:prstGeom>
                  <a:solidFill>
                    <a:srgbClr val="72A8D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24" name="图片 19" descr="tradealert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821600" y="2287700"/>
                    <a:ext cx="542700" cy="54270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42" name="组合 41"/>
            <p:cNvGrpSpPr/>
            <p:nvPr/>
          </p:nvGrpSpPr>
          <p:grpSpPr>
            <a:xfrm>
              <a:off x="571500" y="4171950"/>
              <a:ext cx="5118100" cy="1955800"/>
              <a:chOff x="571500" y="4222750"/>
              <a:chExt cx="5118100" cy="1955800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571500" y="4222750"/>
                <a:ext cx="5118100" cy="1955800"/>
              </a:xfrm>
              <a:prstGeom prst="roundRect">
                <a:avLst>
                  <a:gd name="adj" fmla="val 6927"/>
                </a:avLst>
              </a:prstGeom>
              <a:noFill/>
              <a:ln w="19050">
                <a:solidFill>
                  <a:srgbClr val="72A8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768350" y="4422040"/>
                <a:ext cx="4724400" cy="1557221"/>
                <a:chOff x="768350" y="4390290"/>
                <a:chExt cx="4724400" cy="1557221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1653145" y="4390290"/>
                  <a:ext cx="3839605" cy="1557221"/>
                  <a:chOff x="1653145" y="4390290"/>
                  <a:chExt cx="3839605" cy="1557221"/>
                </a:xfrm>
              </p:grpSpPr>
              <p:sp>
                <p:nvSpPr>
                  <p:cNvPr id="32" name="文本框 31"/>
                  <p:cNvSpPr txBox="1"/>
                  <p:nvPr/>
                </p:nvSpPr>
                <p:spPr>
                  <a:xfrm>
                    <a:off x="1653145" y="4390290"/>
                    <a:ext cx="1415772" cy="4616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iSans Normal" panose="00000500000000000000" pitchFamily="2" charset="-122"/>
                        <a:ea typeface="MiSans Normal" panose="00000500000000000000" pitchFamily="2" charset="-122"/>
                        <a:cs typeface="+mn-ea"/>
                        <a:sym typeface="+mn-lt"/>
                      </a:rPr>
                      <a:t>学业规划</a:t>
                    </a:r>
                    <a:endPara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文本框 32"/>
                  <p:cNvSpPr txBox="1"/>
                  <p:nvPr/>
                </p:nvSpPr>
                <p:spPr>
                  <a:xfrm>
                    <a:off x="1653145" y="4793990"/>
                    <a:ext cx="3839605" cy="11535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Sans Normal" panose="00000500000000000000" pitchFamily="2" charset="-122"/>
                        <a:ea typeface="MiSans Normal" panose="00000500000000000000" pitchFamily="2" charset="-122"/>
                        <a:cs typeface="+mn-ea"/>
                        <a:sym typeface="+mn-lt"/>
                      </a:rPr>
                      <a:t>单击此处输入你的正文，文字是您思想的提炼，为了最终演示发布的良好效果，请尽量言简意赅的阐述观点。</a:t>
                    </a:r>
                    <a:endPara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9" name="组合 28"/>
                <p:cNvGrpSpPr/>
                <p:nvPr/>
              </p:nvGrpSpPr>
              <p:grpSpPr>
                <a:xfrm>
                  <a:off x="768350" y="4775200"/>
                  <a:ext cx="787400" cy="787400"/>
                  <a:chOff x="768350" y="4641850"/>
                  <a:chExt cx="787400" cy="787400"/>
                </a:xfrm>
              </p:grpSpPr>
              <p:sp>
                <p:nvSpPr>
                  <p:cNvPr id="30" name="椭圆 29"/>
                  <p:cNvSpPr/>
                  <p:nvPr/>
                </p:nvSpPr>
                <p:spPr>
                  <a:xfrm>
                    <a:off x="768350" y="4641850"/>
                    <a:ext cx="787400" cy="787400"/>
                  </a:xfrm>
                  <a:prstGeom prst="ellipse">
                    <a:avLst/>
                  </a:prstGeom>
                  <a:solidFill>
                    <a:srgbClr val="72A8D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31" name="图片 21" descr="training"/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0700" y="4764200"/>
                    <a:ext cx="542700" cy="542700"/>
                  </a:xfrm>
                  <a:prstGeom prst="rect">
                    <a:avLst/>
                  </a:prstGeom>
                </p:spPr>
              </p:pic>
            </p:grpSp>
          </p:grpSp>
        </p:grpSp>
      </p:grpSp>
      <p:grpSp>
        <p:nvGrpSpPr>
          <p:cNvPr id="47" name="组合 46"/>
          <p:cNvGrpSpPr/>
          <p:nvPr/>
        </p:nvGrpSpPr>
        <p:grpSpPr>
          <a:xfrm>
            <a:off x="4772559" y="536515"/>
            <a:ext cx="2646878" cy="630298"/>
            <a:chOff x="4772559" y="556984"/>
            <a:chExt cx="2646878" cy="630298"/>
          </a:xfrm>
        </p:grpSpPr>
        <p:sp>
          <p:nvSpPr>
            <p:cNvPr id="48" name="文本框 47"/>
            <p:cNvSpPr txBox="1"/>
            <p:nvPr/>
          </p:nvSpPr>
          <p:spPr>
            <a:xfrm>
              <a:off x="4772559" y="556984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在校学业规划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421976" y="1523768"/>
            <a:ext cx="9348048" cy="4761496"/>
            <a:chOff x="1421976" y="1447568"/>
            <a:chExt cx="9348048" cy="4761496"/>
          </a:xfrm>
        </p:grpSpPr>
        <p:sp>
          <p:nvSpPr>
            <p:cNvPr id="3" name="Line 15"/>
            <p:cNvSpPr>
              <a:spLocks noChangeShapeType="1"/>
            </p:cNvSpPr>
            <p:nvPr/>
          </p:nvSpPr>
          <p:spPr bwMode="auto">
            <a:xfrm flipH="1">
              <a:off x="4943814" y="4670392"/>
              <a:ext cx="0" cy="374048"/>
            </a:xfrm>
            <a:prstGeom prst="line">
              <a:avLst/>
            </a:prstGeom>
            <a:noFill/>
            <a:ln w="63500">
              <a:solidFill>
                <a:srgbClr val="72A8D8"/>
              </a:solidFill>
              <a:prstDash val="solid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" name="圆形 16"/>
            <p:cNvSpPr>
              <a:spLocks noChangeArrowheads="1"/>
            </p:cNvSpPr>
            <p:nvPr/>
          </p:nvSpPr>
          <p:spPr bwMode="auto">
            <a:xfrm>
              <a:off x="4268103" y="3221474"/>
              <a:ext cx="1351423" cy="1354003"/>
            </a:xfrm>
            <a:prstGeom prst="ellipse">
              <a:avLst/>
            </a:prstGeom>
            <a:solidFill>
              <a:srgbClr val="72A8D8"/>
            </a:solidFill>
            <a:ln w="20638">
              <a:noFill/>
              <a:round/>
            </a:ln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" name="Freeform 18"/>
            <p:cNvSpPr/>
            <p:nvPr/>
          </p:nvSpPr>
          <p:spPr bwMode="auto">
            <a:xfrm>
              <a:off x="3724651" y="2677160"/>
              <a:ext cx="2438326" cy="1220892"/>
            </a:xfrm>
            <a:custGeom>
              <a:avLst/>
              <a:gdLst>
                <a:gd name="T0" fmla="*/ 342 w 684"/>
                <a:gd name="T1" fmla="*/ 37 h 341"/>
                <a:gd name="T2" fmla="*/ 647 w 684"/>
                <a:gd name="T3" fmla="*/ 341 h 341"/>
                <a:gd name="T4" fmla="*/ 684 w 684"/>
                <a:gd name="T5" fmla="*/ 341 h 341"/>
                <a:gd name="T6" fmla="*/ 342 w 684"/>
                <a:gd name="T7" fmla="*/ 0 h 341"/>
                <a:gd name="T8" fmla="*/ 0 w 684"/>
                <a:gd name="T9" fmla="*/ 341 h 341"/>
                <a:gd name="T10" fmla="*/ 37 w 684"/>
                <a:gd name="T11" fmla="*/ 341 h 341"/>
                <a:gd name="T12" fmla="*/ 342 w 684"/>
                <a:gd name="T13" fmla="*/ 3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4" h="341">
                  <a:moveTo>
                    <a:pt x="342" y="37"/>
                  </a:moveTo>
                  <a:cubicBezTo>
                    <a:pt x="511" y="37"/>
                    <a:pt x="647" y="173"/>
                    <a:pt x="647" y="341"/>
                  </a:cubicBezTo>
                  <a:cubicBezTo>
                    <a:pt x="684" y="341"/>
                    <a:pt x="684" y="341"/>
                    <a:pt x="684" y="341"/>
                  </a:cubicBezTo>
                  <a:cubicBezTo>
                    <a:pt x="684" y="153"/>
                    <a:pt x="531" y="0"/>
                    <a:pt x="342" y="0"/>
                  </a:cubicBezTo>
                  <a:cubicBezTo>
                    <a:pt x="153" y="0"/>
                    <a:pt x="0" y="153"/>
                    <a:pt x="0" y="341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7" y="173"/>
                    <a:pt x="174" y="37"/>
                    <a:pt x="342" y="37"/>
                  </a:cubicBezTo>
                  <a:close/>
                </a:path>
              </a:pathLst>
            </a:custGeom>
            <a:solidFill>
              <a:srgbClr val="478CC4"/>
            </a:solidFill>
            <a:ln>
              <a:noFill/>
            </a:ln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4259026" y="4990021"/>
              <a:ext cx="1369577" cy="5854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五年规划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7" name="矩形 47"/>
            <p:cNvSpPr>
              <a:spLocks noChangeArrowheads="1"/>
            </p:cNvSpPr>
            <p:nvPr/>
          </p:nvSpPr>
          <p:spPr bwMode="auto">
            <a:xfrm>
              <a:off x="3797847" y="5545933"/>
              <a:ext cx="2291935" cy="6562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6" tIns="34283" rIns="68566" bIns="34283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单击此处输入正文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简意赅阐述观点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圆形 24"/>
            <p:cNvSpPr>
              <a:spLocks noChangeArrowheads="1"/>
            </p:cNvSpPr>
            <p:nvPr/>
          </p:nvSpPr>
          <p:spPr bwMode="auto">
            <a:xfrm>
              <a:off x="8878117" y="3221474"/>
              <a:ext cx="1349727" cy="1354003"/>
            </a:xfrm>
            <a:prstGeom prst="ellipse">
              <a:avLst/>
            </a:prstGeom>
            <a:solidFill>
              <a:srgbClr val="72A8D8"/>
            </a:solidFill>
            <a:ln w="20638">
              <a:noFill/>
              <a:round/>
            </a:ln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0" name="Freeform 26"/>
            <p:cNvSpPr/>
            <p:nvPr/>
          </p:nvSpPr>
          <p:spPr bwMode="auto">
            <a:xfrm>
              <a:off x="8335937" y="2677160"/>
              <a:ext cx="2434087" cy="1220892"/>
            </a:xfrm>
            <a:custGeom>
              <a:avLst/>
              <a:gdLst>
                <a:gd name="T0" fmla="*/ 341 w 683"/>
                <a:gd name="T1" fmla="*/ 37 h 341"/>
                <a:gd name="T2" fmla="*/ 646 w 683"/>
                <a:gd name="T3" fmla="*/ 341 h 341"/>
                <a:gd name="T4" fmla="*/ 683 w 683"/>
                <a:gd name="T5" fmla="*/ 341 h 341"/>
                <a:gd name="T6" fmla="*/ 341 w 683"/>
                <a:gd name="T7" fmla="*/ 0 h 341"/>
                <a:gd name="T8" fmla="*/ 0 w 683"/>
                <a:gd name="T9" fmla="*/ 341 h 341"/>
                <a:gd name="T10" fmla="*/ 37 w 683"/>
                <a:gd name="T11" fmla="*/ 341 h 341"/>
                <a:gd name="T12" fmla="*/ 341 w 683"/>
                <a:gd name="T13" fmla="*/ 3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3" h="341">
                  <a:moveTo>
                    <a:pt x="341" y="37"/>
                  </a:moveTo>
                  <a:cubicBezTo>
                    <a:pt x="510" y="37"/>
                    <a:pt x="646" y="173"/>
                    <a:pt x="646" y="341"/>
                  </a:cubicBezTo>
                  <a:cubicBezTo>
                    <a:pt x="683" y="341"/>
                    <a:pt x="683" y="341"/>
                    <a:pt x="683" y="341"/>
                  </a:cubicBezTo>
                  <a:cubicBezTo>
                    <a:pt x="683" y="153"/>
                    <a:pt x="530" y="0"/>
                    <a:pt x="341" y="0"/>
                  </a:cubicBezTo>
                  <a:cubicBezTo>
                    <a:pt x="153" y="0"/>
                    <a:pt x="0" y="153"/>
                    <a:pt x="0" y="341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7" y="173"/>
                    <a:pt x="173" y="37"/>
                    <a:pt x="341" y="37"/>
                  </a:cubicBezTo>
                  <a:close/>
                </a:path>
              </a:pathLst>
            </a:custGeom>
            <a:solidFill>
              <a:srgbClr val="478CC4"/>
            </a:solidFill>
            <a:ln>
              <a:noFill/>
            </a:ln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 flipH="1">
              <a:off x="9552980" y="4670392"/>
              <a:ext cx="0" cy="374048"/>
            </a:xfrm>
            <a:prstGeom prst="line">
              <a:avLst/>
            </a:prstGeom>
            <a:noFill/>
            <a:ln w="63500">
              <a:solidFill>
                <a:srgbClr val="72A8D8"/>
              </a:solidFill>
              <a:prstDash val="solid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8868192" y="4996896"/>
              <a:ext cx="1369577" cy="5854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五年规划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8407013" y="5552808"/>
              <a:ext cx="2291935" cy="6562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6" tIns="34283" rIns="68566" bIns="34283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单击此处输入正文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简意赅阐述观点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圆形 12"/>
            <p:cNvSpPr>
              <a:spLocks noChangeArrowheads="1"/>
            </p:cNvSpPr>
            <p:nvPr/>
          </p:nvSpPr>
          <p:spPr bwMode="auto">
            <a:xfrm>
              <a:off x="1963308" y="3221474"/>
              <a:ext cx="1351423" cy="1354003"/>
            </a:xfrm>
            <a:prstGeom prst="ellipse">
              <a:avLst/>
            </a:prstGeom>
            <a:solidFill>
              <a:srgbClr val="478CC4"/>
            </a:solidFill>
            <a:ln w="20638">
              <a:noFill/>
              <a:round/>
            </a:ln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1421976" y="3898052"/>
              <a:ext cx="2434087" cy="1222588"/>
            </a:xfrm>
            <a:custGeom>
              <a:avLst/>
              <a:gdLst>
                <a:gd name="T0" fmla="*/ 342 w 683"/>
                <a:gd name="T1" fmla="*/ 305 h 342"/>
                <a:gd name="T2" fmla="*/ 37 w 683"/>
                <a:gd name="T3" fmla="*/ 0 h 342"/>
                <a:gd name="T4" fmla="*/ 0 w 683"/>
                <a:gd name="T5" fmla="*/ 0 h 342"/>
                <a:gd name="T6" fmla="*/ 342 w 683"/>
                <a:gd name="T7" fmla="*/ 342 h 342"/>
                <a:gd name="T8" fmla="*/ 683 w 683"/>
                <a:gd name="T9" fmla="*/ 0 h 342"/>
                <a:gd name="T10" fmla="*/ 646 w 683"/>
                <a:gd name="T11" fmla="*/ 0 h 342"/>
                <a:gd name="T12" fmla="*/ 342 w 683"/>
                <a:gd name="T13" fmla="*/ 30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3" h="342">
                  <a:moveTo>
                    <a:pt x="342" y="305"/>
                  </a:moveTo>
                  <a:cubicBezTo>
                    <a:pt x="173" y="305"/>
                    <a:pt x="37" y="169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9"/>
                    <a:pt x="153" y="342"/>
                    <a:pt x="342" y="342"/>
                  </a:cubicBezTo>
                  <a:cubicBezTo>
                    <a:pt x="530" y="342"/>
                    <a:pt x="683" y="189"/>
                    <a:pt x="683" y="0"/>
                  </a:cubicBezTo>
                  <a:cubicBezTo>
                    <a:pt x="646" y="0"/>
                    <a:pt x="646" y="0"/>
                    <a:pt x="646" y="0"/>
                  </a:cubicBezTo>
                  <a:cubicBezTo>
                    <a:pt x="646" y="169"/>
                    <a:pt x="510" y="305"/>
                    <a:pt x="342" y="305"/>
                  </a:cubicBezTo>
                  <a:close/>
                </a:path>
              </a:pathLst>
            </a:custGeom>
            <a:solidFill>
              <a:srgbClr val="478CC4"/>
            </a:solidFill>
            <a:ln>
              <a:noFill/>
            </a:ln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1954231" y="1447568"/>
              <a:ext cx="1369577" cy="5854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五年规划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8" name="矩形 47"/>
            <p:cNvSpPr>
              <a:spLocks noChangeArrowheads="1"/>
            </p:cNvSpPr>
            <p:nvPr/>
          </p:nvSpPr>
          <p:spPr bwMode="auto">
            <a:xfrm>
              <a:off x="1493052" y="2003480"/>
              <a:ext cx="2291935" cy="6562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6" tIns="34283" rIns="68566" bIns="34283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单击此处输入正文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简意赅阐述观点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9" name="Line 15"/>
            <p:cNvSpPr>
              <a:spLocks noChangeShapeType="1"/>
            </p:cNvSpPr>
            <p:nvPr/>
          </p:nvSpPr>
          <p:spPr bwMode="auto">
            <a:xfrm flipV="1">
              <a:off x="2639019" y="2760312"/>
              <a:ext cx="0" cy="374048"/>
            </a:xfrm>
            <a:prstGeom prst="line">
              <a:avLst/>
            </a:prstGeom>
            <a:noFill/>
            <a:ln w="63500">
              <a:solidFill>
                <a:srgbClr val="478CC4"/>
              </a:solidFill>
              <a:prstDash val="solid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" name="圆形 20"/>
            <p:cNvSpPr>
              <a:spLocks noChangeArrowheads="1"/>
            </p:cNvSpPr>
            <p:nvPr/>
          </p:nvSpPr>
          <p:spPr bwMode="auto">
            <a:xfrm>
              <a:off x="6571202" y="3221474"/>
              <a:ext cx="1353966" cy="1354003"/>
            </a:xfrm>
            <a:prstGeom prst="ellipse">
              <a:avLst/>
            </a:prstGeom>
            <a:solidFill>
              <a:srgbClr val="478CC4"/>
            </a:solidFill>
            <a:ln w="20701">
              <a:noFill/>
              <a:round/>
            </a:ln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6029022" y="3898052"/>
              <a:ext cx="2438326" cy="1222588"/>
            </a:xfrm>
            <a:custGeom>
              <a:avLst/>
              <a:gdLst>
                <a:gd name="T0" fmla="*/ 342 w 684"/>
                <a:gd name="T1" fmla="*/ 305 h 342"/>
                <a:gd name="T2" fmla="*/ 37 w 684"/>
                <a:gd name="T3" fmla="*/ 0 h 342"/>
                <a:gd name="T4" fmla="*/ 0 w 684"/>
                <a:gd name="T5" fmla="*/ 0 h 342"/>
                <a:gd name="T6" fmla="*/ 342 w 684"/>
                <a:gd name="T7" fmla="*/ 342 h 342"/>
                <a:gd name="T8" fmla="*/ 684 w 684"/>
                <a:gd name="T9" fmla="*/ 0 h 342"/>
                <a:gd name="T10" fmla="*/ 647 w 684"/>
                <a:gd name="T11" fmla="*/ 0 h 342"/>
                <a:gd name="T12" fmla="*/ 342 w 684"/>
                <a:gd name="T13" fmla="*/ 30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4" h="342">
                  <a:moveTo>
                    <a:pt x="342" y="305"/>
                  </a:moveTo>
                  <a:cubicBezTo>
                    <a:pt x="174" y="305"/>
                    <a:pt x="37" y="169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9"/>
                    <a:pt x="153" y="342"/>
                    <a:pt x="342" y="342"/>
                  </a:cubicBezTo>
                  <a:cubicBezTo>
                    <a:pt x="531" y="342"/>
                    <a:pt x="684" y="189"/>
                    <a:pt x="684" y="0"/>
                  </a:cubicBezTo>
                  <a:cubicBezTo>
                    <a:pt x="647" y="0"/>
                    <a:pt x="647" y="0"/>
                    <a:pt x="647" y="0"/>
                  </a:cubicBezTo>
                  <a:cubicBezTo>
                    <a:pt x="647" y="169"/>
                    <a:pt x="510" y="305"/>
                    <a:pt x="342" y="305"/>
                  </a:cubicBezTo>
                  <a:close/>
                </a:path>
              </a:pathLst>
            </a:custGeom>
            <a:solidFill>
              <a:srgbClr val="478CC4"/>
            </a:solidFill>
            <a:ln>
              <a:noFill/>
            </a:ln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3" name="Line 15"/>
            <p:cNvSpPr>
              <a:spLocks noChangeShapeType="1"/>
            </p:cNvSpPr>
            <p:nvPr/>
          </p:nvSpPr>
          <p:spPr bwMode="auto">
            <a:xfrm flipV="1">
              <a:off x="7248185" y="2760312"/>
              <a:ext cx="0" cy="374048"/>
            </a:xfrm>
            <a:prstGeom prst="line">
              <a:avLst/>
            </a:prstGeom>
            <a:noFill/>
            <a:ln w="63500">
              <a:solidFill>
                <a:srgbClr val="478CC4"/>
              </a:solidFill>
              <a:prstDash val="solid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6563397" y="1454443"/>
              <a:ext cx="1369577" cy="5854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8566" tIns="34283" rIns="68566" bIns="34283">
              <a:spAutoFit/>
            </a:bodyPr>
            <a:lstStyle/>
            <a:p>
              <a:pPr algn="ctr">
                <a:lnSpc>
                  <a:spcPct val="158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五年规划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5" name="矩形 47"/>
            <p:cNvSpPr>
              <a:spLocks noChangeArrowheads="1"/>
            </p:cNvSpPr>
            <p:nvPr/>
          </p:nvSpPr>
          <p:spPr bwMode="auto">
            <a:xfrm>
              <a:off x="6102218" y="2010355"/>
              <a:ext cx="2291935" cy="6562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66" tIns="34283" rIns="68566" bIns="34283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单击此处输入正文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简意赅阐述观点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pic>
          <p:nvPicPr>
            <p:cNvPr id="27" name="图片 3" descr="all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83814" y="3538475"/>
              <a:ext cx="720000" cy="720000"/>
            </a:xfrm>
            <a:prstGeom prst="rect">
              <a:avLst/>
            </a:prstGeom>
          </p:spPr>
        </p:pic>
        <p:pic>
          <p:nvPicPr>
            <p:cNvPr id="28" name="图片 11" descr="auto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92980" y="3538475"/>
              <a:ext cx="720000" cy="720000"/>
            </a:xfrm>
            <a:prstGeom prst="rect">
              <a:avLst/>
            </a:prstGeom>
          </p:spPr>
        </p:pic>
        <p:pic>
          <p:nvPicPr>
            <p:cNvPr id="29" name="图片 13" descr="bags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88185" y="3538475"/>
              <a:ext cx="720000" cy="720000"/>
            </a:xfrm>
            <a:prstGeom prst="rect">
              <a:avLst/>
            </a:prstGeom>
          </p:spPr>
        </p:pic>
        <p:pic>
          <p:nvPicPr>
            <p:cNvPr id="30" name="图片 20" descr="category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279019" y="3538475"/>
              <a:ext cx="720000" cy="720000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4772557" y="536515"/>
            <a:ext cx="2646878" cy="630298"/>
            <a:chOff x="4772557" y="556984"/>
            <a:chExt cx="2646878" cy="630298"/>
          </a:xfrm>
        </p:grpSpPr>
        <p:sp>
          <p:nvSpPr>
            <p:cNvPr id="32" name="文本框 31"/>
            <p:cNvSpPr txBox="1"/>
            <p:nvPr/>
          </p:nvSpPr>
          <p:spPr>
            <a:xfrm>
              <a:off x="4772557" y="556984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毕业五年计划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86636" y="1736358"/>
            <a:ext cx="7618728" cy="3385284"/>
            <a:chOff x="2591436" y="2105561"/>
            <a:chExt cx="7618728" cy="3385284"/>
          </a:xfrm>
        </p:grpSpPr>
        <p:sp>
          <p:nvSpPr>
            <p:cNvPr id="4" name="文本框 3"/>
            <p:cNvSpPr txBox="1"/>
            <p:nvPr/>
          </p:nvSpPr>
          <p:spPr>
            <a:xfrm>
              <a:off x="5334000" y="2105561"/>
              <a:ext cx="2133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rgbClr val="478CC4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04</a:t>
              </a:r>
              <a:endParaRPr lang="en-US" altLang="zh-CN" sz="8000" b="1" dirty="0">
                <a:solidFill>
                  <a:srgbClr val="478CC4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1720" y="3365500"/>
              <a:ext cx="5598160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评估与调整</a:t>
              </a:r>
              <a:endPara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146800" y="5490845"/>
              <a:ext cx="508000" cy="0"/>
            </a:xfrm>
            <a:prstGeom prst="line">
              <a:avLst/>
            </a:prstGeom>
            <a:ln w="19050">
              <a:solidFill>
                <a:srgbClr val="478C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591436" y="4398645"/>
              <a:ext cx="7618728" cy="685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单击此处输入你的正文，文字是您思想的提炼，为了最终演示发布的良好效果，请尽量言简意赅的阐述观点；根据需要可酌情增减文字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6763" y="2895126"/>
            <a:ext cx="2569159" cy="3401705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6767" y="2895125"/>
            <a:ext cx="2759233" cy="3401706"/>
          </a:xfrm>
          <a:prstGeom prst="rect">
            <a:avLst/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0" y="2895126"/>
            <a:ext cx="2569159" cy="340170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66004" y="2895125"/>
            <a:ext cx="2759233" cy="3401706"/>
          </a:xfrm>
          <a:prstGeom prst="rect">
            <a:avLst/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479111" y="3495759"/>
            <a:ext cx="2474544" cy="2200438"/>
            <a:chOff x="3431383" y="3560195"/>
            <a:chExt cx="2474544" cy="2200438"/>
          </a:xfrm>
        </p:grpSpPr>
        <p:grpSp>
          <p:nvGrpSpPr>
            <p:cNvPr id="7" name="组合 6"/>
            <p:cNvGrpSpPr/>
            <p:nvPr/>
          </p:nvGrpSpPr>
          <p:grpSpPr>
            <a:xfrm>
              <a:off x="4164655" y="3560195"/>
              <a:ext cx="1008000" cy="1008000"/>
              <a:chOff x="4116501" y="3694064"/>
              <a:chExt cx="1008000" cy="10080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116501" y="3694064"/>
                <a:ext cx="1008000" cy="10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pic>
            <p:nvPicPr>
              <p:cNvPr id="12" name="图片 3" descr="customization"/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flipH="1">
                <a:off x="4296501" y="3874064"/>
                <a:ext cx="648000" cy="648000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3431383" y="4873969"/>
              <a:ext cx="2474544" cy="886664"/>
              <a:chOff x="3431383" y="4995864"/>
              <a:chExt cx="2474544" cy="886664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3431383" y="5464785"/>
                <a:ext cx="2474544" cy="4177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单击此处输入你的正文。</a:t>
                </a:r>
                <a:endParaRPr lang="zh-CN" altLang="en-US" sz="16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931831" y="4995864"/>
                <a:ext cx="147364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添加标题</a:t>
                </a:r>
                <a:endParaRPr lang="zh-CN" altLang="en-US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8808348" y="3495759"/>
            <a:ext cx="2474544" cy="2200438"/>
            <a:chOff x="8855232" y="3560195"/>
            <a:chExt cx="2474544" cy="2200438"/>
          </a:xfrm>
        </p:grpSpPr>
        <p:grpSp>
          <p:nvGrpSpPr>
            <p:cNvPr id="14" name="组合 13"/>
            <p:cNvGrpSpPr/>
            <p:nvPr/>
          </p:nvGrpSpPr>
          <p:grpSpPr>
            <a:xfrm>
              <a:off x="9588504" y="3560195"/>
              <a:ext cx="1008000" cy="1008000"/>
              <a:chOff x="9654658" y="3658550"/>
              <a:chExt cx="1008000" cy="10080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654658" y="3658550"/>
                <a:ext cx="1008000" cy="10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pic>
            <p:nvPicPr>
              <p:cNvPr id="19" name="图片 20" descr="folder"/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flipH="1">
                <a:off x="9834658" y="3838550"/>
                <a:ext cx="648000" cy="648000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8855232" y="4873969"/>
              <a:ext cx="2474544" cy="886664"/>
              <a:chOff x="3431383" y="4995864"/>
              <a:chExt cx="2474544" cy="88666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3431383" y="5464785"/>
                <a:ext cx="2474544" cy="4177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单击此处输入你的正文。</a:t>
                </a:r>
                <a:endParaRPr lang="zh-CN" altLang="en-US" sz="16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931831" y="4995864"/>
                <a:ext cx="147364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添加标题</a:t>
                </a:r>
                <a:endParaRPr lang="zh-CN" altLang="en-US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1924680" y="1716014"/>
            <a:ext cx="8342640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182924" y="536515"/>
            <a:ext cx="1826141" cy="630298"/>
            <a:chOff x="5182924" y="556984"/>
            <a:chExt cx="1826141" cy="630298"/>
          </a:xfrm>
        </p:grpSpPr>
        <p:sp>
          <p:nvSpPr>
            <p:cNvPr id="22" name="文本框 21"/>
            <p:cNvSpPr txBox="1"/>
            <p:nvPr/>
          </p:nvSpPr>
          <p:spPr>
            <a:xfrm>
              <a:off x="5182924" y="556984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评估原因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432155" y="2399892"/>
            <a:ext cx="2626614" cy="2116592"/>
          </a:xfrm>
          <a:prstGeom prst="roundRect">
            <a:avLst>
              <a:gd name="adj" fmla="val 7752"/>
            </a:avLst>
          </a:prstGeom>
          <a:solidFill>
            <a:srgbClr val="478C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1523092" y="4406066"/>
            <a:ext cx="433519" cy="306012"/>
          </a:xfrm>
          <a:custGeom>
            <a:avLst/>
            <a:gdLst>
              <a:gd name="connsiteX0" fmla="*/ 199755 w 380272"/>
              <a:gd name="connsiteY0" fmla="*/ 257690 h 268427"/>
              <a:gd name="connsiteX1" fmla="*/ 382733 w 380272"/>
              <a:gd name="connsiteY1" fmla="*/ 16777 h 268427"/>
              <a:gd name="connsiteX2" fmla="*/ 16777 w 380272"/>
              <a:gd name="connsiteY2" fmla="*/ 16777 h 26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0272" h="268427">
                <a:moveTo>
                  <a:pt x="199755" y="257690"/>
                </a:moveTo>
                <a:lnTo>
                  <a:pt x="382733" y="16777"/>
                </a:lnTo>
                <a:lnTo>
                  <a:pt x="16777" y="16777"/>
                </a:lnTo>
                <a:close/>
              </a:path>
            </a:pathLst>
          </a:custGeom>
          <a:solidFill>
            <a:srgbClr val="478C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1299193" y="1968121"/>
            <a:ext cx="892538" cy="892538"/>
          </a:xfrm>
          <a:custGeom>
            <a:avLst/>
            <a:gdLst>
              <a:gd name="connsiteX0" fmla="*/ 467283 w 782913"/>
              <a:gd name="connsiteY0" fmla="*/ 91891 h 782913"/>
              <a:gd name="connsiteX1" fmla="*/ 699259 w 782913"/>
              <a:gd name="connsiteY1" fmla="*/ 467283 h 782913"/>
              <a:gd name="connsiteX2" fmla="*/ 323866 w 782913"/>
              <a:gd name="connsiteY2" fmla="*/ 699259 h 782913"/>
              <a:gd name="connsiteX3" fmla="*/ 91891 w 782913"/>
              <a:gd name="connsiteY3" fmla="*/ 323866 h 782913"/>
              <a:gd name="connsiteX4" fmla="*/ 467283 w 782913"/>
              <a:gd name="connsiteY4" fmla="*/ 91891 h 78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2913" h="782913">
                <a:moveTo>
                  <a:pt x="467283" y="91891"/>
                </a:moveTo>
                <a:cubicBezTo>
                  <a:pt x="635003" y="131494"/>
                  <a:pt x="738862" y="299563"/>
                  <a:pt x="699259" y="467283"/>
                </a:cubicBezTo>
                <a:cubicBezTo>
                  <a:pt x="659655" y="635003"/>
                  <a:pt x="491586" y="738862"/>
                  <a:pt x="323866" y="699259"/>
                </a:cubicBezTo>
                <a:cubicBezTo>
                  <a:pt x="156146" y="659655"/>
                  <a:pt x="52287" y="491587"/>
                  <a:pt x="91891" y="323866"/>
                </a:cubicBezTo>
                <a:cubicBezTo>
                  <a:pt x="131494" y="156146"/>
                  <a:pt x="299563" y="52287"/>
                  <a:pt x="467283" y="91891"/>
                </a:cubicBezTo>
                <a:close/>
              </a:path>
            </a:pathLst>
          </a:custGeom>
          <a:solidFill>
            <a:srgbClr val="478C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1337444" y="2006373"/>
            <a:ext cx="816036" cy="816035"/>
          </a:xfrm>
          <a:custGeom>
            <a:avLst/>
            <a:gdLst>
              <a:gd name="connsiteX0" fmla="*/ 362601 w 715806"/>
              <a:gd name="connsiteY0" fmla="*/ 708425 h 715806"/>
              <a:gd name="connsiteX1" fmla="*/ 16777 w 715806"/>
              <a:gd name="connsiteY1" fmla="*/ 362601 h 715806"/>
              <a:gd name="connsiteX2" fmla="*/ 362601 w 715806"/>
              <a:gd name="connsiteY2" fmla="*/ 16777 h 715806"/>
              <a:gd name="connsiteX3" fmla="*/ 708425 w 715806"/>
              <a:gd name="connsiteY3" fmla="*/ 362601 h 715806"/>
              <a:gd name="connsiteX4" fmla="*/ 362601 w 715806"/>
              <a:gd name="connsiteY4" fmla="*/ 708425 h 715806"/>
              <a:gd name="connsiteX5" fmla="*/ 362601 w 715806"/>
              <a:gd name="connsiteY5" fmla="*/ 84555 h 715806"/>
              <a:gd name="connsiteX6" fmla="*/ 84555 w 715806"/>
              <a:gd name="connsiteY6" fmla="*/ 362601 h 715806"/>
              <a:gd name="connsiteX7" fmla="*/ 362601 w 715806"/>
              <a:gd name="connsiteY7" fmla="*/ 640647 h 715806"/>
              <a:gd name="connsiteX8" fmla="*/ 640647 w 715806"/>
              <a:gd name="connsiteY8" fmla="*/ 362601 h 715806"/>
              <a:gd name="connsiteX9" fmla="*/ 362601 w 715806"/>
              <a:gd name="connsiteY9" fmla="*/ 84555 h 71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806" h="715806">
                <a:moveTo>
                  <a:pt x="362601" y="708425"/>
                </a:moveTo>
                <a:cubicBezTo>
                  <a:pt x="171794" y="708425"/>
                  <a:pt x="16777" y="553184"/>
                  <a:pt x="16777" y="362601"/>
                </a:cubicBezTo>
                <a:cubicBezTo>
                  <a:pt x="16777" y="172017"/>
                  <a:pt x="171794" y="16777"/>
                  <a:pt x="362601" y="16777"/>
                </a:cubicBezTo>
                <a:cubicBezTo>
                  <a:pt x="553184" y="16777"/>
                  <a:pt x="708425" y="172017"/>
                  <a:pt x="708425" y="362601"/>
                </a:cubicBezTo>
                <a:cubicBezTo>
                  <a:pt x="708425" y="553408"/>
                  <a:pt x="553184" y="708425"/>
                  <a:pt x="362601" y="708425"/>
                </a:cubicBezTo>
                <a:close/>
                <a:moveTo>
                  <a:pt x="362601" y="84555"/>
                </a:moveTo>
                <a:cubicBezTo>
                  <a:pt x="209373" y="84555"/>
                  <a:pt x="84555" y="209373"/>
                  <a:pt x="84555" y="362601"/>
                </a:cubicBezTo>
                <a:cubicBezTo>
                  <a:pt x="84555" y="515828"/>
                  <a:pt x="209373" y="640647"/>
                  <a:pt x="362601" y="640647"/>
                </a:cubicBezTo>
                <a:cubicBezTo>
                  <a:pt x="515828" y="640647"/>
                  <a:pt x="640647" y="515828"/>
                  <a:pt x="640647" y="362601"/>
                </a:cubicBezTo>
                <a:cubicBezTo>
                  <a:pt x="640647" y="209373"/>
                  <a:pt x="515828" y="84555"/>
                  <a:pt x="362601" y="8455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71706" y="2947146"/>
            <a:ext cx="1947513" cy="1409297"/>
            <a:chOff x="771706" y="3019816"/>
            <a:chExt cx="1947513" cy="1409297"/>
          </a:xfrm>
        </p:grpSpPr>
        <p:sp>
          <p:nvSpPr>
            <p:cNvPr id="9" name="文本框 8"/>
            <p:cNvSpPr txBox="1"/>
            <p:nvPr/>
          </p:nvSpPr>
          <p:spPr>
            <a:xfrm>
              <a:off x="771706" y="3438072"/>
              <a:ext cx="1947513" cy="991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单击此处输入你的正文，请尽量言简意赅的阐述观点。</a:t>
              </a:r>
              <a:endParaRPr lang="zh-CN" altLang="en-US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8638" y="3019816"/>
              <a:ext cx="1473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2" name="矩形: 圆角 11"/>
          <p:cNvSpPr/>
          <p:nvPr/>
        </p:nvSpPr>
        <p:spPr>
          <a:xfrm>
            <a:off x="3323522" y="2399892"/>
            <a:ext cx="2626614" cy="2116592"/>
          </a:xfrm>
          <a:prstGeom prst="roundRect">
            <a:avLst>
              <a:gd name="adj" fmla="val 7752"/>
            </a:avLst>
          </a:prstGeom>
          <a:solidFill>
            <a:srgbClr val="478C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4414459" y="4406066"/>
            <a:ext cx="433519" cy="306012"/>
          </a:xfrm>
          <a:custGeom>
            <a:avLst/>
            <a:gdLst>
              <a:gd name="connsiteX0" fmla="*/ 199755 w 380272"/>
              <a:gd name="connsiteY0" fmla="*/ 257690 h 268427"/>
              <a:gd name="connsiteX1" fmla="*/ 382733 w 380272"/>
              <a:gd name="connsiteY1" fmla="*/ 16777 h 268427"/>
              <a:gd name="connsiteX2" fmla="*/ 16777 w 380272"/>
              <a:gd name="connsiteY2" fmla="*/ 16777 h 26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0272" h="268427">
                <a:moveTo>
                  <a:pt x="199755" y="257690"/>
                </a:moveTo>
                <a:lnTo>
                  <a:pt x="382733" y="16777"/>
                </a:lnTo>
                <a:lnTo>
                  <a:pt x="16777" y="16777"/>
                </a:lnTo>
                <a:close/>
              </a:path>
            </a:pathLst>
          </a:custGeom>
          <a:solidFill>
            <a:srgbClr val="478C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4190560" y="1968121"/>
            <a:ext cx="892538" cy="892538"/>
          </a:xfrm>
          <a:custGeom>
            <a:avLst/>
            <a:gdLst>
              <a:gd name="connsiteX0" fmla="*/ 467283 w 782913"/>
              <a:gd name="connsiteY0" fmla="*/ 91891 h 782913"/>
              <a:gd name="connsiteX1" fmla="*/ 699259 w 782913"/>
              <a:gd name="connsiteY1" fmla="*/ 467283 h 782913"/>
              <a:gd name="connsiteX2" fmla="*/ 323866 w 782913"/>
              <a:gd name="connsiteY2" fmla="*/ 699259 h 782913"/>
              <a:gd name="connsiteX3" fmla="*/ 91891 w 782913"/>
              <a:gd name="connsiteY3" fmla="*/ 323866 h 782913"/>
              <a:gd name="connsiteX4" fmla="*/ 467283 w 782913"/>
              <a:gd name="connsiteY4" fmla="*/ 91891 h 78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2913" h="782913">
                <a:moveTo>
                  <a:pt x="467283" y="91891"/>
                </a:moveTo>
                <a:cubicBezTo>
                  <a:pt x="635003" y="131494"/>
                  <a:pt x="738862" y="299563"/>
                  <a:pt x="699259" y="467283"/>
                </a:cubicBezTo>
                <a:cubicBezTo>
                  <a:pt x="659655" y="635003"/>
                  <a:pt x="491586" y="738862"/>
                  <a:pt x="323866" y="699259"/>
                </a:cubicBezTo>
                <a:cubicBezTo>
                  <a:pt x="156146" y="659655"/>
                  <a:pt x="52287" y="491587"/>
                  <a:pt x="91891" y="323866"/>
                </a:cubicBezTo>
                <a:cubicBezTo>
                  <a:pt x="131494" y="156146"/>
                  <a:pt x="299563" y="52287"/>
                  <a:pt x="467283" y="91891"/>
                </a:cubicBezTo>
                <a:close/>
              </a:path>
            </a:pathLst>
          </a:custGeom>
          <a:solidFill>
            <a:srgbClr val="478C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4228811" y="2006373"/>
            <a:ext cx="816036" cy="816035"/>
          </a:xfrm>
          <a:custGeom>
            <a:avLst/>
            <a:gdLst>
              <a:gd name="connsiteX0" fmla="*/ 362601 w 715806"/>
              <a:gd name="connsiteY0" fmla="*/ 708425 h 715806"/>
              <a:gd name="connsiteX1" fmla="*/ 16777 w 715806"/>
              <a:gd name="connsiteY1" fmla="*/ 362601 h 715806"/>
              <a:gd name="connsiteX2" fmla="*/ 362601 w 715806"/>
              <a:gd name="connsiteY2" fmla="*/ 16777 h 715806"/>
              <a:gd name="connsiteX3" fmla="*/ 708425 w 715806"/>
              <a:gd name="connsiteY3" fmla="*/ 362601 h 715806"/>
              <a:gd name="connsiteX4" fmla="*/ 362601 w 715806"/>
              <a:gd name="connsiteY4" fmla="*/ 708425 h 715806"/>
              <a:gd name="connsiteX5" fmla="*/ 362601 w 715806"/>
              <a:gd name="connsiteY5" fmla="*/ 84555 h 715806"/>
              <a:gd name="connsiteX6" fmla="*/ 84555 w 715806"/>
              <a:gd name="connsiteY6" fmla="*/ 362601 h 715806"/>
              <a:gd name="connsiteX7" fmla="*/ 362601 w 715806"/>
              <a:gd name="connsiteY7" fmla="*/ 640647 h 715806"/>
              <a:gd name="connsiteX8" fmla="*/ 640647 w 715806"/>
              <a:gd name="connsiteY8" fmla="*/ 362601 h 715806"/>
              <a:gd name="connsiteX9" fmla="*/ 362601 w 715806"/>
              <a:gd name="connsiteY9" fmla="*/ 84555 h 71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806" h="715806">
                <a:moveTo>
                  <a:pt x="362601" y="708425"/>
                </a:moveTo>
                <a:cubicBezTo>
                  <a:pt x="171794" y="708425"/>
                  <a:pt x="16777" y="553184"/>
                  <a:pt x="16777" y="362601"/>
                </a:cubicBezTo>
                <a:cubicBezTo>
                  <a:pt x="16777" y="172017"/>
                  <a:pt x="171794" y="16777"/>
                  <a:pt x="362601" y="16777"/>
                </a:cubicBezTo>
                <a:cubicBezTo>
                  <a:pt x="553184" y="16777"/>
                  <a:pt x="708425" y="172017"/>
                  <a:pt x="708425" y="362601"/>
                </a:cubicBezTo>
                <a:cubicBezTo>
                  <a:pt x="708425" y="553408"/>
                  <a:pt x="553184" y="708425"/>
                  <a:pt x="362601" y="708425"/>
                </a:cubicBezTo>
                <a:close/>
                <a:moveTo>
                  <a:pt x="362601" y="84555"/>
                </a:moveTo>
                <a:cubicBezTo>
                  <a:pt x="209373" y="84555"/>
                  <a:pt x="84555" y="209373"/>
                  <a:pt x="84555" y="362601"/>
                </a:cubicBezTo>
                <a:cubicBezTo>
                  <a:pt x="84555" y="515828"/>
                  <a:pt x="209373" y="640647"/>
                  <a:pt x="362601" y="640647"/>
                </a:cubicBezTo>
                <a:cubicBezTo>
                  <a:pt x="515828" y="640647"/>
                  <a:pt x="640647" y="515828"/>
                  <a:pt x="640647" y="362601"/>
                </a:cubicBezTo>
                <a:cubicBezTo>
                  <a:pt x="640647" y="209373"/>
                  <a:pt x="515828" y="84555"/>
                  <a:pt x="362601" y="8455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6214889" y="2399892"/>
            <a:ext cx="2626614" cy="2116592"/>
          </a:xfrm>
          <a:prstGeom prst="roundRect">
            <a:avLst>
              <a:gd name="adj" fmla="val 7752"/>
            </a:avLst>
          </a:prstGeom>
          <a:solidFill>
            <a:srgbClr val="72A8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7305826" y="4406066"/>
            <a:ext cx="433519" cy="306012"/>
          </a:xfrm>
          <a:custGeom>
            <a:avLst/>
            <a:gdLst>
              <a:gd name="connsiteX0" fmla="*/ 199755 w 380272"/>
              <a:gd name="connsiteY0" fmla="*/ 257690 h 268427"/>
              <a:gd name="connsiteX1" fmla="*/ 382733 w 380272"/>
              <a:gd name="connsiteY1" fmla="*/ 16777 h 268427"/>
              <a:gd name="connsiteX2" fmla="*/ 16777 w 380272"/>
              <a:gd name="connsiteY2" fmla="*/ 16777 h 26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0272" h="268427">
                <a:moveTo>
                  <a:pt x="199755" y="257690"/>
                </a:moveTo>
                <a:lnTo>
                  <a:pt x="382733" y="16777"/>
                </a:lnTo>
                <a:lnTo>
                  <a:pt x="16777" y="16777"/>
                </a:lnTo>
                <a:close/>
              </a:path>
            </a:pathLst>
          </a:custGeom>
          <a:solidFill>
            <a:srgbClr val="72A8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任意多边形: 形状 23"/>
          <p:cNvSpPr/>
          <p:nvPr/>
        </p:nvSpPr>
        <p:spPr>
          <a:xfrm>
            <a:off x="7081927" y="1968121"/>
            <a:ext cx="892538" cy="892538"/>
          </a:xfrm>
          <a:custGeom>
            <a:avLst/>
            <a:gdLst>
              <a:gd name="connsiteX0" fmla="*/ 467283 w 782913"/>
              <a:gd name="connsiteY0" fmla="*/ 91891 h 782913"/>
              <a:gd name="connsiteX1" fmla="*/ 699259 w 782913"/>
              <a:gd name="connsiteY1" fmla="*/ 467283 h 782913"/>
              <a:gd name="connsiteX2" fmla="*/ 323866 w 782913"/>
              <a:gd name="connsiteY2" fmla="*/ 699259 h 782913"/>
              <a:gd name="connsiteX3" fmla="*/ 91891 w 782913"/>
              <a:gd name="connsiteY3" fmla="*/ 323866 h 782913"/>
              <a:gd name="connsiteX4" fmla="*/ 467283 w 782913"/>
              <a:gd name="connsiteY4" fmla="*/ 91891 h 78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2913" h="782913">
                <a:moveTo>
                  <a:pt x="467283" y="91891"/>
                </a:moveTo>
                <a:cubicBezTo>
                  <a:pt x="635003" y="131494"/>
                  <a:pt x="738862" y="299563"/>
                  <a:pt x="699259" y="467283"/>
                </a:cubicBezTo>
                <a:cubicBezTo>
                  <a:pt x="659655" y="635003"/>
                  <a:pt x="491586" y="738862"/>
                  <a:pt x="323866" y="699259"/>
                </a:cubicBezTo>
                <a:cubicBezTo>
                  <a:pt x="156146" y="659655"/>
                  <a:pt x="52287" y="491587"/>
                  <a:pt x="91891" y="323866"/>
                </a:cubicBezTo>
                <a:cubicBezTo>
                  <a:pt x="131494" y="156146"/>
                  <a:pt x="299563" y="52287"/>
                  <a:pt x="467283" y="91891"/>
                </a:cubicBezTo>
                <a:close/>
              </a:path>
            </a:pathLst>
          </a:custGeom>
          <a:solidFill>
            <a:srgbClr val="72A8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7120178" y="2006373"/>
            <a:ext cx="816036" cy="816035"/>
          </a:xfrm>
          <a:custGeom>
            <a:avLst/>
            <a:gdLst>
              <a:gd name="connsiteX0" fmla="*/ 362601 w 715806"/>
              <a:gd name="connsiteY0" fmla="*/ 708425 h 715806"/>
              <a:gd name="connsiteX1" fmla="*/ 16777 w 715806"/>
              <a:gd name="connsiteY1" fmla="*/ 362601 h 715806"/>
              <a:gd name="connsiteX2" fmla="*/ 362601 w 715806"/>
              <a:gd name="connsiteY2" fmla="*/ 16777 h 715806"/>
              <a:gd name="connsiteX3" fmla="*/ 708425 w 715806"/>
              <a:gd name="connsiteY3" fmla="*/ 362601 h 715806"/>
              <a:gd name="connsiteX4" fmla="*/ 362601 w 715806"/>
              <a:gd name="connsiteY4" fmla="*/ 708425 h 715806"/>
              <a:gd name="connsiteX5" fmla="*/ 362601 w 715806"/>
              <a:gd name="connsiteY5" fmla="*/ 84555 h 715806"/>
              <a:gd name="connsiteX6" fmla="*/ 84555 w 715806"/>
              <a:gd name="connsiteY6" fmla="*/ 362601 h 715806"/>
              <a:gd name="connsiteX7" fmla="*/ 362601 w 715806"/>
              <a:gd name="connsiteY7" fmla="*/ 640647 h 715806"/>
              <a:gd name="connsiteX8" fmla="*/ 640647 w 715806"/>
              <a:gd name="connsiteY8" fmla="*/ 362601 h 715806"/>
              <a:gd name="connsiteX9" fmla="*/ 362601 w 715806"/>
              <a:gd name="connsiteY9" fmla="*/ 84555 h 71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806" h="715806">
                <a:moveTo>
                  <a:pt x="362601" y="708425"/>
                </a:moveTo>
                <a:cubicBezTo>
                  <a:pt x="171794" y="708425"/>
                  <a:pt x="16777" y="553184"/>
                  <a:pt x="16777" y="362601"/>
                </a:cubicBezTo>
                <a:cubicBezTo>
                  <a:pt x="16777" y="172017"/>
                  <a:pt x="171794" y="16777"/>
                  <a:pt x="362601" y="16777"/>
                </a:cubicBezTo>
                <a:cubicBezTo>
                  <a:pt x="553184" y="16777"/>
                  <a:pt x="708425" y="172017"/>
                  <a:pt x="708425" y="362601"/>
                </a:cubicBezTo>
                <a:cubicBezTo>
                  <a:pt x="708425" y="553408"/>
                  <a:pt x="553184" y="708425"/>
                  <a:pt x="362601" y="708425"/>
                </a:cubicBezTo>
                <a:close/>
                <a:moveTo>
                  <a:pt x="362601" y="84555"/>
                </a:moveTo>
                <a:cubicBezTo>
                  <a:pt x="209373" y="84555"/>
                  <a:pt x="84555" y="209373"/>
                  <a:pt x="84555" y="362601"/>
                </a:cubicBezTo>
                <a:cubicBezTo>
                  <a:pt x="84555" y="515828"/>
                  <a:pt x="209373" y="640647"/>
                  <a:pt x="362601" y="640647"/>
                </a:cubicBezTo>
                <a:cubicBezTo>
                  <a:pt x="515828" y="640647"/>
                  <a:pt x="640647" y="515828"/>
                  <a:pt x="640647" y="362601"/>
                </a:cubicBezTo>
                <a:cubicBezTo>
                  <a:pt x="640647" y="209373"/>
                  <a:pt x="515828" y="84555"/>
                  <a:pt x="362601" y="8455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9106255" y="2399892"/>
            <a:ext cx="2626614" cy="2116592"/>
          </a:xfrm>
          <a:prstGeom prst="roundRect">
            <a:avLst>
              <a:gd name="adj" fmla="val 7752"/>
            </a:avLst>
          </a:prstGeom>
          <a:solidFill>
            <a:srgbClr val="478C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1" name="任意多边形: 形状 30"/>
          <p:cNvSpPr/>
          <p:nvPr/>
        </p:nvSpPr>
        <p:spPr>
          <a:xfrm>
            <a:off x="10197192" y="4406066"/>
            <a:ext cx="433519" cy="306012"/>
          </a:xfrm>
          <a:custGeom>
            <a:avLst/>
            <a:gdLst>
              <a:gd name="connsiteX0" fmla="*/ 199755 w 380272"/>
              <a:gd name="connsiteY0" fmla="*/ 257690 h 268427"/>
              <a:gd name="connsiteX1" fmla="*/ 382733 w 380272"/>
              <a:gd name="connsiteY1" fmla="*/ 16777 h 268427"/>
              <a:gd name="connsiteX2" fmla="*/ 16777 w 380272"/>
              <a:gd name="connsiteY2" fmla="*/ 16777 h 26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0272" h="268427">
                <a:moveTo>
                  <a:pt x="199755" y="257690"/>
                </a:moveTo>
                <a:lnTo>
                  <a:pt x="382733" y="16777"/>
                </a:lnTo>
                <a:lnTo>
                  <a:pt x="16777" y="16777"/>
                </a:lnTo>
                <a:close/>
              </a:path>
            </a:pathLst>
          </a:custGeom>
          <a:solidFill>
            <a:srgbClr val="478C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3" name="任意多边形: 形状 32"/>
          <p:cNvSpPr/>
          <p:nvPr/>
        </p:nvSpPr>
        <p:spPr>
          <a:xfrm>
            <a:off x="9973293" y="1968121"/>
            <a:ext cx="892538" cy="892538"/>
          </a:xfrm>
          <a:custGeom>
            <a:avLst/>
            <a:gdLst>
              <a:gd name="connsiteX0" fmla="*/ 467283 w 782913"/>
              <a:gd name="connsiteY0" fmla="*/ 91891 h 782913"/>
              <a:gd name="connsiteX1" fmla="*/ 699259 w 782913"/>
              <a:gd name="connsiteY1" fmla="*/ 467283 h 782913"/>
              <a:gd name="connsiteX2" fmla="*/ 323866 w 782913"/>
              <a:gd name="connsiteY2" fmla="*/ 699259 h 782913"/>
              <a:gd name="connsiteX3" fmla="*/ 91891 w 782913"/>
              <a:gd name="connsiteY3" fmla="*/ 323866 h 782913"/>
              <a:gd name="connsiteX4" fmla="*/ 467283 w 782913"/>
              <a:gd name="connsiteY4" fmla="*/ 91891 h 78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2913" h="782913">
                <a:moveTo>
                  <a:pt x="467283" y="91891"/>
                </a:moveTo>
                <a:cubicBezTo>
                  <a:pt x="635003" y="131494"/>
                  <a:pt x="738862" y="299563"/>
                  <a:pt x="699259" y="467283"/>
                </a:cubicBezTo>
                <a:cubicBezTo>
                  <a:pt x="659655" y="635003"/>
                  <a:pt x="491586" y="738862"/>
                  <a:pt x="323866" y="699259"/>
                </a:cubicBezTo>
                <a:cubicBezTo>
                  <a:pt x="156146" y="659655"/>
                  <a:pt x="52287" y="491587"/>
                  <a:pt x="91891" y="323866"/>
                </a:cubicBezTo>
                <a:cubicBezTo>
                  <a:pt x="131494" y="156146"/>
                  <a:pt x="299563" y="52287"/>
                  <a:pt x="467283" y="91891"/>
                </a:cubicBezTo>
                <a:close/>
              </a:path>
            </a:pathLst>
          </a:custGeom>
          <a:solidFill>
            <a:srgbClr val="478CC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10011544" y="2006373"/>
            <a:ext cx="816036" cy="816035"/>
          </a:xfrm>
          <a:custGeom>
            <a:avLst/>
            <a:gdLst>
              <a:gd name="connsiteX0" fmla="*/ 362601 w 715806"/>
              <a:gd name="connsiteY0" fmla="*/ 708425 h 715806"/>
              <a:gd name="connsiteX1" fmla="*/ 16777 w 715806"/>
              <a:gd name="connsiteY1" fmla="*/ 362601 h 715806"/>
              <a:gd name="connsiteX2" fmla="*/ 362601 w 715806"/>
              <a:gd name="connsiteY2" fmla="*/ 16777 h 715806"/>
              <a:gd name="connsiteX3" fmla="*/ 708425 w 715806"/>
              <a:gd name="connsiteY3" fmla="*/ 362601 h 715806"/>
              <a:gd name="connsiteX4" fmla="*/ 362601 w 715806"/>
              <a:gd name="connsiteY4" fmla="*/ 708425 h 715806"/>
              <a:gd name="connsiteX5" fmla="*/ 362601 w 715806"/>
              <a:gd name="connsiteY5" fmla="*/ 84555 h 715806"/>
              <a:gd name="connsiteX6" fmla="*/ 84555 w 715806"/>
              <a:gd name="connsiteY6" fmla="*/ 362601 h 715806"/>
              <a:gd name="connsiteX7" fmla="*/ 362601 w 715806"/>
              <a:gd name="connsiteY7" fmla="*/ 640647 h 715806"/>
              <a:gd name="connsiteX8" fmla="*/ 640647 w 715806"/>
              <a:gd name="connsiteY8" fmla="*/ 362601 h 715806"/>
              <a:gd name="connsiteX9" fmla="*/ 362601 w 715806"/>
              <a:gd name="connsiteY9" fmla="*/ 84555 h 71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806" h="715806">
                <a:moveTo>
                  <a:pt x="362601" y="708425"/>
                </a:moveTo>
                <a:cubicBezTo>
                  <a:pt x="171794" y="708425"/>
                  <a:pt x="16777" y="553184"/>
                  <a:pt x="16777" y="362601"/>
                </a:cubicBezTo>
                <a:cubicBezTo>
                  <a:pt x="16777" y="172017"/>
                  <a:pt x="171794" y="16777"/>
                  <a:pt x="362601" y="16777"/>
                </a:cubicBezTo>
                <a:cubicBezTo>
                  <a:pt x="553184" y="16777"/>
                  <a:pt x="708425" y="172017"/>
                  <a:pt x="708425" y="362601"/>
                </a:cubicBezTo>
                <a:cubicBezTo>
                  <a:pt x="708425" y="553408"/>
                  <a:pt x="553184" y="708425"/>
                  <a:pt x="362601" y="708425"/>
                </a:cubicBezTo>
                <a:close/>
                <a:moveTo>
                  <a:pt x="362601" y="84555"/>
                </a:moveTo>
                <a:cubicBezTo>
                  <a:pt x="209373" y="84555"/>
                  <a:pt x="84555" y="209373"/>
                  <a:pt x="84555" y="362601"/>
                </a:cubicBezTo>
                <a:cubicBezTo>
                  <a:pt x="84555" y="515828"/>
                  <a:pt x="209373" y="640647"/>
                  <a:pt x="362601" y="640647"/>
                </a:cubicBezTo>
                <a:cubicBezTo>
                  <a:pt x="515828" y="640647"/>
                  <a:pt x="640647" y="515828"/>
                  <a:pt x="640647" y="362601"/>
                </a:cubicBezTo>
                <a:cubicBezTo>
                  <a:pt x="640647" y="209373"/>
                  <a:pt x="515828" y="84555"/>
                  <a:pt x="362601" y="8455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24926" y="5041901"/>
            <a:ext cx="9742148" cy="79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663073" y="2947146"/>
            <a:ext cx="1947513" cy="1409297"/>
            <a:chOff x="771706" y="3019816"/>
            <a:chExt cx="1947513" cy="1409297"/>
          </a:xfrm>
        </p:grpSpPr>
        <p:sp>
          <p:nvSpPr>
            <p:cNvPr id="45" name="文本框 44"/>
            <p:cNvSpPr txBox="1"/>
            <p:nvPr/>
          </p:nvSpPr>
          <p:spPr>
            <a:xfrm>
              <a:off x="771706" y="3438072"/>
              <a:ext cx="1947513" cy="991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单击此处输入你的正文，请尽量言简意赅的阐述观点。</a:t>
              </a:r>
              <a:endParaRPr lang="zh-CN" altLang="en-US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008638" y="3019816"/>
              <a:ext cx="1473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54440" y="2947146"/>
            <a:ext cx="1947513" cy="1409297"/>
            <a:chOff x="771706" y="3019816"/>
            <a:chExt cx="1947513" cy="1409297"/>
          </a:xfrm>
        </p:grpSpPr>
        <p:sp>
          <p:nvSpPr>
            <p:cNvPr id="48" name="文本框 47"/>
            <p:cNvSpPr txBox="1"/>
            <p:nvPr/>
          </p:nvSpPr>
          <p:spPr>
            <a:xfrm>
              <a:off x="771706" y="3438072"/>
              <a:ext cx="1947513" cy="991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单击此处输入你的正文，请尽量言简意赅的阐述观点。</a:t>
              </a:r>
              <a:endParaRPr lang="zh-CN" altLang="en-US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008638" y="3019816"/>
              <a:ext cx="1473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445806" y="2947146"/>
            <a:ext cx="1947513" cy="1409297"/>
            <a:chOff x="771706" y="3019816"/>
            <a:chExt cx="1947513" cy="1409297"/>
          </a:xfrm>
        </p:grpSpPr>
        <p:sp>
          <p:nvSpPr>
            <p:cNvPr id="51" name="文本框 50"/>
            <p:cNvSpPr txBox="1"/>
            <p:nvPr/>
          </p:nvSpPr>
          <p:spPr>
            <a:xfrm>
              <a:off x="771706" y="3438072"/>
              <a:ext cx="1947513" cy="991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单击此处输入你的正文，请尽量言简意赅的阐述观点。</a:t>
              </a:r>
              <a:endParaRPr lang="zh-CN" altLang="en-US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08638" y="3019816"/>
              <a:ext cx="1473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182923" y="536515"/>
            <a:ext cx="1826142" cy="630298"/>
            <a:chOff x="5182923" y="556984"/>
            <a:chExt cx="1826142" cy="630298"/>
          </a:xfrm>
        </p:grpSpPr>
        <p:sp>
          <p:nvSpPr>
            <p:cNvPr id="54" name="文本框 53"/>
            <p:cNvSpPr txBox="1"/>
            <p:nvPr/>
          </p:nvSpPr>
          <p:spPr>
            <a:xfrm>
              <a:off x="5182923" y="556984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评估标准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1522484" y="2214335"/>
            <a:ext cx="445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392211" y="2214335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80372" y="2214335"/>
            <a:ext cx="495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171738" y="2214335"/>
            <a:ext cx="495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82921" y="536515"/>
            <a:ext cx="1826142" cy="630298"/>
            <a:chOff x="5182921" y="556984"/>
            <a:chExt cx="1826142" cy="630298"/>
          </a:xfrm>
        </p:grpSpPr>
        <p:sp>
          <p:nvSpPr>
            <p:cNvPr id="3" name="文本框 2"/>
            <p:cNvSpPr txBox="1"/>
            <p:nvPr/>
          </p:nvSpPr>
          <p:spPr>
            <a:xfrm>
              <a:off x="5182921" y="556984"/>
              <a:ext cx="18261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评估结果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 flipH="1">
            <a:off x="0" y="2006599"/>
            <a:ext cx="12192000" cy="3870325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006599"/>
            <a:ext cx="6096000" cy="3870326"/>
          </a:xfrm>
          <a:prstGeom prst="rect">
            <a:avLst/>
          </a:prstGeom>
          <a:solidFill>
            <a:srgbClr val="478CC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30559" y="2682773"/>
            <a:ext cx="4906641" cy="2517978"/>
            <a:chOff x="630559" y="2528861"/>
            <a:chExt cx="4906641" cy="2517978"/>
          </a:xfrm>
        </p:grpSpPr>
        <p:sp>
          <p:nvSpPr>
            <p:cNvPr id="20" name="文本框 19"/>
            <p:cNvSpPr txBox="1"/>
            <p:nvPr/>
          </p:nvSpPr>
          <p:spPr>
            <a:xfrm>
              <a:off x="630559" y="2528861"/>
              <a:ext cx="4906641" cy="129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  <a:endParaRPr lang="en-US" altLang="zh-CN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30559" y="4055798"/>
              <a:ext cx="4906641" cy="991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单击此处输入你的正文，文字是您思想的提炼，为了最终演示发布的良好效果，请尽量言简意赅的阐述观点。</a:t>
              </a:r>
              <a:endParaRPr lang="en-US" altLang="zh-CN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82923" y="536515"/>
            <a:ext cx="1826141" cy="630298"/>
            <a:chOff x="5182923" y="556984"/>
            <a:chExt cx="1826141" cy="630298"/>
          </a:xfrm>
        </p:grpSpPr>
        <p:sp>
          <p:nvSpPr>
            <p:cNvPr id="3" name="文本框 2"/>
            <p:cNvSpPr txBox="1"/>
            <p:nvPr/>
          </p:nvSpPr>
          <p:spPr>
            <a:xfrm>
              <a:off x="5182923" y="556984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备选职业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698500" y="1866900"/>
            <a:ext cx="4343400" cy="408940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0200" y="1866900"/>
            <a:ext cx="6781800" cy="1778000"/>
            <a:chOff x="5410200" y="1866900"/>
            <a:chExt cx="6781800" cy="1778000"/>
          </a:xfrm>
        </p:grpSpPr>
        <p:sp>
          <p:nvSpPr>
            <p:cNvPr id="7" name="矩形 6"/>
            <p:cNvSpPr/>
            <p:nvPr/>
          </p:nvSpPr>
          <p:spPr>
            <a:xfrm>
              <a:off x="5410200" y="1866900"/>
              <a:ext cx="6781800" cy="1778000"/>
            </a:xfrm>
            <a:prstGeom prst="rect">
              <a:avLst/>
            </a:pr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642590" y="2087570"/>
              <a:ext cx="5720120" cy="1260461"/>
              <a:chOff x="2543053" y="4021777"/>
              <a:chExt cx="5720120" cy="1260461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2543053" y="4021777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备选职业</a:t>
                </a:r>
                <a:endParaRPr lang="zh-CN" altLang="en-US" sz="24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543053" y="4498049"/>
                <a:ext cx="5720120" cy="784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</a:t>
                </a:r>
                <a:endParaRPr lang="zh-CN" altLang="en-US" sz="1600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667990" y="4037042"/>
            <a:ext cx="5720120" cy="189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478CC4"/>
              </a:buClr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Clr>
                <a:srgbClr val="478CC4"/>
              </a:buClr>
              <a:buFont typeface="Wingdings" panose="05000000000000000000" pitchFamily="2" charset="2"/>
              <a:buChar char="n"/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Clr>
                <a:srgbClr val="478CC4"/>
              </a:buClr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文本框 111"/>
          <p:cNvSpPr txBox="1"/>
          <p:nvPr/>
        </p:nvSpPr>
        <p:spPr>
          <a:xfrm>
            <a:off x="2887515" y="2714536"/>
            <a:ext cx="641697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75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pPr algn="dist"/>
            <a:r>
              <a:rPr lang="zh-CN" altLang="en-US" sz="7200" b="1" dirty="0">
                <a:solidFill>
                  <a:srgbClr val="478CC4"/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感谢您的观看</a:t>
            </a:r>
            <a:endParaRPr lang="zh-CN" altLang="en-US" sz="7200" b="1" dirty="0">
              <a:solidFill>
                <a:srgbClr val="478CC4"/>
              </a:solidFill>
              <a:effectLst/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3648141" y="2187341"/>
            <a:ext cx="4895719" cy="40011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pPr algn="dist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Thanks for looking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7" name="圆角矩形 97"/>
          <p:cNvSpPr/>
          <p:nvPr/>
        </p:nvSpPr>
        <p:spPr>
          <a:xfrm>
            <a:off x="4405312" y="4800061"/>
            <a:ext cx="3381376" cy="402053"/>
          </a:xfrm>
          <a:prstGeom prst="roundRect">
            <a:avLst>
              <a:gd name="adj" fmla="val 50000"/>
            </a:avLst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spc="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汇报人 </a:t>
            </a:r>
            <a:r>
              <a:rPr lang="en-US" altLang="zh-CN" sz="1600" spc="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/ </a:t>
            </a:r>
            <a:r>
              <a:rPr lang="zh-CN" altLang="en-US" sz="1600" spc="2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唐峰</a:t>
            </a:r>
            <a:endParaRPr lang="zh-CN" altLang="en-US" sz="1600" spc="2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3"/>
          <p:cNvSpPr txBox="1"/>
          <p:nvPr/>
        </p:nvSpPr>
        <p:spPr>
          <a:xfrm>
            <a:off x="1365250" y="2752406"/>
            <a:ext cx="1121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rgbClr val="478CC4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01</a:t>
            </a:r>
            <a:endParaRPr lang="en-US" altLang="zh-CN" sz="4400" b="1" dirty="0">
              <a:solidFill>
                <a:srgbClr val="478CC4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56080" y="3520756"/>
            <a:ext cx="539750" cy="28800"/>
          </a:xfrm>
          <a:prstGeom prst="rect">
            <a:avLst/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 b="1">
              <a:solidFill>
                <a:srgbClr val="72A8D8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2467610" y="2832098"/>
            <a:ext cx="3049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自身情况评估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0" name="文本框 3"/>
          <p:cNvSpPr txBox="1"/>
          <p:nvPr/>
        </p:nvSpPr>
        <p:spPr>
          <a:xfrm>
            <a:off x="6183630" y="2752406"/>
            <a:ext cx="1121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rgbClr val="478CC4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02</a:t>
            </a:r>
            <a:endParaRPr lang="en-US" altLang="zh-CN" sz="4400" b="1" dirty="0">
              <a:solidFill>
                <a:srgbClr val="478CC4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74460" y="3520756"/>
            <a:ext cx="539750" cy="28800"/>
          </a:xfrm>
          <a:prstGeom prst="rect">
            <a:avLst/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 b="1">
              <a:solidFill>
                <a:srgbClr val="72A8D8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9" name="文本框 6"/>
          <p:cNvSpPr txBox="1"/>
          <p:nvPr/>
        </p:nvSpPr>
        <p:spPr>
          <a:xfrm>
            <a:off x="7285990" y="2832098"/>
            <a:ext cx="35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环境与职业分析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1365250" y="4206556"/>
            <a:ext cx="1121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rgbClr val="478CC4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03</a:t>
            </a:r>
            <a:endParaRPr lang="en-US" altLang="zh-CN" sz="4400" b="1" dirty="0">
              <a:solidFill>
                <a:srgbClr val="478CC4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56080" y="4974906"/>
            <a:ext cx="539750" cy="28800"/>
          </a:xfrm>
          <a:prstGeom prst="rect">
            <a:avLst/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 b="1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2467610" y="4286248"/>
            <a:ext cx="3049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计划与实施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8" name="文本框 3"/>
          <p:cNvSpPr txBox="1"/>
          <p:nvPr/>
        </p:nvSpPr>
        <p:spPr>
          <a:xfrm>
            <a:off x="6183630" y="4206556"/>
            <a:ext cx="1121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rgbClr val="478CC4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04</a:t>
            </a:r>
            <a:endParaRPr lang="en-US" altLang="zh-CN" sz="4400" b="1" dirty="0">
              <a:solidFill>
                <a:srgbClr val="478CC4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74460" y="4974906"/>
            <a:ext cx="539750" cy="28800"/>
          </a:xfrm>
          <a:prstGeom prst="rect">
            <a:avLst/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 b="1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7" name="文本框 6"/>
          <p:cNvSpPr txBox="1"/>
          <p:nvPr/>
        </p:nvSpPr>
        <p:spPr>
          <a:xfrm>
            <a:off x="7285990" y="4286248"/>
            <a:ext cx="3049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评估与调整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164493" y="1030240"/>
            <a:ext cx="3863014" cy="738554"/>
            <a:chOff x="4291330" y="966740"/>
            <a:chExt cx="3863014" cy="738554"/>
          </a:xfrm>
        </p:grpSpPr>
        <p:sp>
          <p:nvSpPr>
            <p:cNvPr id="54" name="文本框 53"/>
            <p:cNvSpPr txBox="1"/>
            <p:nvPr/>
          </p:nvSpPr>
          <p:spPr>
            <a:xfrm>
              <a:off x="5726430" y="1104493"/>
              <a:ext cx="242791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zh-CN" sz="2800" b="1" spc="150" dirty="0">
                  <a:solidFill>
                    <a:srgbClr val="478CC4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/CONTENT</a:t>
              </a:r>
              <a:endParaRPr lang="zh-CN" altLang="en-US" sz="2800" b="1" spc="150" dirty="0">
                <a:solidFill>
                  <a:srgbClr val="478CC4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291330" y="966740"/>
              <a:ext cx="1639691" cy="7385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78CC4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</a:rPr>
                <a:t>目 录</a:t>
              </a:r>
              <a:endPara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478CC4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86636" y="1736358"/>
            <a:ext cx="7618728" cy="3385284"/>
            <a:chOff x="2591436" y="2105561"/>
            <a:chExt cx="7618728" cy="3385284"/>
          </a:xfrm>
        </p:grpSpPr>
        <p:sp>
          <p:nvSpPr>
            <p:cNvPr id="4" name="文本框 3"/>
            <p:cNvSpPr txBox="1"/>
            <p:nvPr/>
          </p:nvSpPr>
          <p:spPr>
            <a:xfrm>
              <a:off x="5334000" y="2105561"/>
              <a:ext cx="2133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rgbClr val="478CC4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01</a:t>
              </a:r>
              <a:endParaRPr lang="en-US" altLang="zh-CN" sz="8000" b="1" dirty="0">
                <a:solidFill>
                  <a:srgbClr val="478CC4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1720" y="3365500"/>
              <a:ext cx="5598160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自身情况评估</a:t>
              </a:r>
              <a:endPara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146800" y="5490845"/>
              <a:ext cx="508000" cy="0"/>
            </a:xfrm>
            <a:prstGeom prst="line">
              <a:avLst/>
            </a:prstGeom>
            <a:ln w="19050">
              <a:solidFill>
                <a:srgbClr val="478C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591436" y="4398645"/>
              <a:ext cx="7618728" cy="685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单击此处输入你的正文，文字是您思想的提炼，为了最终演示发布的良好效果，请尽量言简意赅的阐述观点；根据需要可酌情增减文字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 flipH="1">
            <a:off x="0" y="2376805"/>
            <a:ext cx="12192000" cy="3505835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32625" y="1778000"/>
            <a:ext cx="5159375" cy="4543485"/>
          </a:xfrm>
          <a:prstGeom prst="rect">
            <a:avLst/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313621" y="2018030"/>
            <a:ext cx="4344670" cy="3997324"/>
            <a:chOff x="7313621" y="2042160"/>
            <a:chExt cx="4344670" cy="3997324"/>
          </a:xfrm>
        </p:grpSpPr>
        <p:grpSp>
          <p:nvGrpSpPr>
            <p:cNvPr id="50" name="组合 49"/>
            <p:cNvGrpSpPr/>
            <p:nvPr/>
          </p:nvGrpSpPr>
          <p:grpSpPr>
            <a:xfrm>
              <a:off x="7313621" y="2042160"/>
              <a:ext cx="4344670" cy="1156970"/>
              <a:chOff x="7313621" y="2042160"/>
              <a:chExt cx="4344670" cy="115697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8071176" y="2042160"/>
                <a:ext cx="3587115" cy="1156970"/>
                <a:chOff x="1776" y="4444"/>
                <a:chExt cx="4118" cy="1822"/>
              </a:xfrm>
            </p:grpSpPr>
            <p:sp>
              <p:nvSpPr>
                <p:cNvPr id="25" name="文本框 5"/>
                <p:cNvSpPr txBox="1"/>
                <p:nvPr/>
              </p:nvSpPr>
              <p:spPr>
                <a:xfrm>
                  <a:off x="1776" y="5020"/>
                  <a:ext cx="4116" cy="1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lstStyle/>
                <a:p>
                  <a:pPr algn="l" fontAlgn="auto">
                    <a:lnSpc>
                      <a:spcPct val="150000"/>
                    </a:lnSpc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sym typeface="+mn-ea"/>
                    </a:rPr>
                    <a:t>单击此处输入你的正文，请尽量言简意赅的阐述观点。</a:t>
                  </a:r>
                  <a:endParaRPr lang="zh-CN" altLang="en-US" sz="1600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776" y="4444"/>
                  <a:ext cx="4118" cy="72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R="0" algn="l" defTabSz="914400" fontAlgn="auto">
                    <a:buClrTx/>
                    <a:buSzTx/>
                    <a:buFontTx/>
                    <a:buNone/>
                    <a:defRPr/>
                  </a:pPr>
                  <a:r>
                    <a:rPr lang="zh-CN" altLang="en-US" sz="2400" b="1" noProof="1">
                      <a:solidFill>
                        <a:schemeClr val="bg1"/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rPr>
                    <a:t>添加标题</a:t>
                  </a:r>
                  <a:endParaRPr kumimoji="0" lang="zh-CN" altLang="en-US" sz="2400" b="1" kern="1200" cap="none" spc="0" normalizeH="0" baseline="0" noProof="1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7313621" y="2298065"/>
                <a:ext cx="768985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</a:rPr>
                  <a:t>01</a:t>
                </a:r>
                <a:endParaRPr lang="en-US" altLang="zh-CN" sz="36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7313621" y="3462337"/>
              <a:ext cx="4344670" cy="1156970"/>
              <a:chOff x="7313621" y="2042160"/>
              <a:chExt cx="4344670" cy="115697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8071176" y="2042160"/>
                <a:ext cx="3587115" cy="1156970"/>
                <a:chOff x="1776" y="4444"/>
                <a:chExt cx="4118" cy="1822"/>
              </a:xfrm>
            </p:grpSpPr>
            <p:sp>
              <p:nvSpPr>
                <p:cNvPr id="54" name="文本框 5"/>
                <p:cNvSpPr txBox="1"/>
                <p:nvPr/>
              </p:nvSpPr>
              <p:spPr>
                <a:xfrm>
                  <a:off x="1776" y="5020"/>
                  <a:ext cx="4116" cy="1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lstStyle/>
                <a:p>
                  <a:pPr algn="l" fontAlgn="auto">
                    <a:lnSpc>
                      <a:spcPct val="150000"/>
                    </a:lnSpc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sym typeface="+mn-ea"/>
                    </a:rPr>
                    <a:t>单击此处输入你的正文，请尽量言简意赅的阐述观点。</a:t>
                  </a:r>
                  <a:endParaRPr lang="zh-CN" altLang="en-US" sz="1600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1776" y="4444"/>
                  <a:ext cx="4118" cy="72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R="0" algn="l" defTabSz="914400" fontAlgn="auto">
                    <a:buClrTx/>
                    <a:buSzTx/>
                    <a:buFontTx/>
                    <a:buNone/>
                    <a:defRPr/>
                  </a:pPr>
                  <a:r>
                    <a:rPr lang="zh-CN" altLang="en-US" sz="2400" b="1" noProof="1">
                      <a:solidFill>
                        <a:schemeClr val="bg1"/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rPr>
                    <a:t>添加标题</a:t>
                  </a:r>
                  <a:endParaRPr kumimoji="0" lang="zh-CN" altLang="en-US" sz="2400" b="1" kern="1200" cap="none" spc="0" normalizeH="0" baseline="0" noProof="1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文本框 52"/>
              <p:cNvSpPr txBox="1"/>
              <p:nvPr/>
            </p:nvSpPr>
            <p:spPr>
              <a:xfrm>
                <a:off x="7313621" y="2298065"/>
                <a:ext cx="768985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</a:rPr>
                  <a:t>02</a:t>
                </a:r>
                <a:endParaRPr lang="en-US" altLang="zh-CN" sz="36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313621" y="4882514"/>
              <a:ext cx="4344670" cy="1156970"/>
              <a:chOff x="7313621" y="2042160"/>
              <a:chExt cx="4344670" cy="1156970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8071176" y="2042160"/>
                <a:ext cx="3587115" cy="1156970"/>
                <a:chOff x="1776" y="4444"/>
                <a:chExt cx="4118" cy="1822"/>
              </a:xfrm>
            </p:grpSpPr>
            <p:sp>
              <p:nvSpPr>
                <p:cNvPr id="59" name="文本框 5"/>
                <p:cNvSpPr txBox="1"/>
                <p:nvPr/>
              </p:nvSpPr>
              <p:spPr>
                <a:xfrm>
                  <a:off x="1776" y="5020"/>
                  <a:ext cx="4116" cy="12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lstStyle/>
                <a:p>
                  <a:pPr algn="l" fontAlgn="auto">
                    <a:lnSpc>
                      <a:spcPct val="150000"/>
                    </a:lnSpc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sym typeface="+mn-ea"/>
                    </a:rPr>
                    <a:t>单击此处输入你的正文，请尽量言简意赅的阐述观点。</a:t>
                  </a:r>
                  <a:endParaRPr lang="zh-CN" altLang="en-US" sz="1600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endParaRPr>
                </a:p>
              </p:txBody>
            </p:sp>
            <p:sp>
              <p:nvSpPr>
                <p:cNvPr id="60" name="文本框 59"/>
                <p:cNvSpPr txBox="1"/>
                <p:nvPr/>
              </p:nvSpPr>
              <p:spPr>
                <a:xfrm>
                  <a:off x="1776" y="4444"/>
                  <a:ext cx="4118" cy="72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R="0" algn="l" defTabSz="914400" fontAlgn="auto">
                    <a:buClrTx/>
                    <a:buSzTx/>
                    <a:buFontTx/>
                    <a:buNone/>
                    <a:defRPr/>
                  </a:pPr>
                  <a:r>
                    <a:rPr lang="zh-CN" altLang="en-US" sz="2400" b="1" noProof="1">
                      <a:solidFill>
                        <a:schemeClr val="bg1"/>
                      </a:solidFill>
                      <a:latin typeface="MiSans Normal" panose="00000500000000000000" pitchFamily="2" charset="-122"/>
                      <a:ea typeface="MiSans Normal" panose="00000500000000000000" pitchFamily="2" charset="-122"/>
                      <a:cs typeface="+mn-ea"/>
                      <a:sym typeface="+mn-lt"/>
                    </a:rPr>
                    <a:t>添加标题</a:t>
                  </a:r>
                  <a:endParaRPr kumimoji="0" lang="zh-CN" altLang="en-US" sz="2400" b="1" kern="1200" cap="none" spc="0" normalizeH="0" baseline="0" noProof="1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8" name="文本框 57"/>
              <p:cNvSpPr txBox="1"/>
              <p:nvPr/>
            </p:nvSpPr>
            <p:spPr>
              <a:xfrm>
                <a:off x="7313621" y="2298065"/>
                <a:ext cx="768985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</a:rPr>
                  <a:t>03</a:t>
                </a:r>
                <a:endParaRPr lang="en-US" altLang="zh-CN" sz="36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4567377" y="536515"/>
            <a:ext cx="3057247" cy="630298"/>
            <a:chOff x="4567377" y="556984"/>
            <a:chExt cx="3057247" cy="630298"/>
          </a:xfrm>
        </p:grpSpPr>
        <p:sp>
          <p:nvSpPr>
            <p:cNvPr id="62" name="文本框 61"/>
            <p:cNvSpPr txBox="1"/>
            <p:nvPr/>
          </p:nvSpPr>
          <p:spPr>
            <a:xfrm>
              <a:off x="4567377" y="556984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兴趣与性格分析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 descr="male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97603" y="2702517"/>
            <a:ext cx="2996794" cy="2996794"/>
          </a:xfrm>
          <a:prstGeom prst="rect">
            <a:avLst/>
          </a:prstGeom>
        </p:spPr>
      </p:pic>
      <p:sp>
        <p:nvSpPr>
          <p:cNvPr id="3" name="对话气泡: 椭圆形 2"/>
          <p:cNvSpPr/>
          <p:nvPr/>
        </p:nvSpPr>
        <p:spPr>
          <a:xfrm>
            <a:off x="7296150" y="3597275"/>
            <a:ext cx="1581150" cy="1059371"/>
          </a:xfrm>
          <a:prstGeom prst="wedgeEllipseCallout">
            <a:avLst/>
          </a:prstGeom>
          <a:solidFill>
            <a:srgbClr val="72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对话气泡: 椭圆形 3"/>
          <p:cNvSpPr/>
          <p:nvPr/>
        </p:nvSpPr>
        <p:spPr>
          <a:xfrm flipH="1">
            <a:off x="3276600" y="3597275"/>
            <a:ext cx="1581150" cy="1059371"/>
          </a:xfrm>
          <a:prstGeom prst="wedgeEllipseCallout">
            <a:avLst/>
          </a:prstGeom>
          <a:solidFill>
            <a:srgbClr val="72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对话气泡: 椭圆形 4"/>
          <p:cNvSpPr/>
          <p:nvPr/>
        </p:nvSpPr>
        <p:spPr>
          <a:xfrm flipH="1">
            <a:off x="3771900" y="2039278"/>
            <a:ext cx="1581150" cy="1059371"/>
          </a:xfrm>
          <a:prstGeom prst="wedgeEllipseCallout">
            <a:avLst/>
          </a:prstGeom>
          <a:solidFill>
            <a:srgbClr val="72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对话气泡: 椭圆形 5"/>
          <p:cNvSpPr/>
          <p:nvPr/>
        </p:nvSpPr>
        <p:spPr>
          <a:xfrm>
            <a:off x="6648450" y="2039278"/>
            <a:ext cx="1581150" cy="1059371"/>
          </a:xfrm>
          <a:prstGeom prst="wedgeEllipseCallout">
            <a:avLst/>
          </a:prstGeom>
          <a:solidFill>
            <a:srgbClr val="72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23847" y="1985181"/>
            <a:ext cx="2934716" cy="1167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3397" y="4636277"/>
            <a:ext cx="2934716" cy="1167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097" y="4636277"/>
            <a:ext cx="2934716" cy="1167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3888" y="1985181"/>
            <a:ext cx="2934716" cy="116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单击此处输入你的正文，为了最终演示发布的良好效果，请尽量言简意赅的阐述观点。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30677" y="23381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专业能力</a:t>
            </a:r>
            <a:endParaRPr lang="zh-CN" altLang="en-US" sz="2400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93027" y="389612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执行能力</a:t>
            </a:r>
            <a:endParaRPr lang="zh-CN" altLang="en-US" sz="2400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45327" y="23381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领导能力</a:t>
            </a:r>
            <a:endParaRPr lang="zh-CN" altLang="en-US" sz="2400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73477" y="389612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沟通能力</a:t>
            </a:r>
            <a:endParaRPr lang="zh-CN" altLang="en-US" sz="2400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72561" y="536515"/>
            <a:ext cx="2646879" cy="630298"/>
            <a:chOff x="4772561" y="556984"/>
            <a:chExt cx="2646879" cy="630298"/>
          </a:xfrm>
        </p:grpSpPr>
        <p:sp>
          <p:nvSpPr>
            <p:cNvPr id="16" name="文本框 15"/>
            <p:cNvSpPr txBox="1"/>
            <p:nvPr/>
          </p:nvSpPr>
          <p:spPr>
            <a:xfrm>
              <a:off x="4772561" y="556984"/>
              <a:ext cx="26468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个人能力分析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86636" y="1736358"/>
            <a:ext cx="7618728" cy="3385284"/>
            <a:chOff x="2591436" y="2105561"/>
            <a:chExt cx="7618728" cy="3385284"/>
          </a:xfrm>
        </p:grpSpPr>
        <p:sp>
          <p:nvSpPr>
            <p:cNvPr id="4" name="文本框 3"/>
            <p:cNvSpPr txBox="1"/>
            <p:nvPr/>
          </p:nvSpPr>
          <p:spPr>
            <a:xfrm>
              <a:off x="5334000" y="2105561"/>
              <a:ext cx="21336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rgbClr val="478CC4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02</a:t>
              </a:r>
              <a:endParaRPr lang="en-US" altLang="zh-CN" sz="8000" b="1" dirty="0">
                <a:solidFill>
                  <a:srgbClr val="478CC4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1720" y="3365500"/>
              <a:ext cx="5598160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环境与职业分析</a:t>
              </a:r>
              <a:endPara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146800" y="5490845"/>
              <a:ext cx="508000" cy="0"/>
            </a:xfrm>
            <a:prstGeom prst="line">
              <a:avLst/>
            </a:prstGeom>
            <a:ln w="19050">
              <a:solidFill>
                <a:srgbClr val="478C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591436" y="4398645"/>
              <a:ext cx="7618728" cy="685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单击此处输入你的正文，文字是您思想的提炼，为了最终演示发布的良好效果，请尽量言简意赅的阐述观点；根据需要可酌情增减文字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72560" y="536515"/>
            <a:ext cx="2646878" cy="630298"/>
            <a:chOff x="4772560" y="556984"/>
            <a:chExt cx="2646878" cy="630298"/>
          </a:xfrm>
        </p:grpSpPr>
        <p:sp>
          <p:nvSpPr>
            <p:cNvPr id="3" name="文本框 2"/>
            <p:cNvSpPr txBox="1"/>
            <p:nvPr/>
          </p:nvSpPr>
          <p:spPr>
            <a:xfrm>
              <a:off x="4772560" y="556984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家庭环境分析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椭圆 4"/>
          <p:cNvSpPr/>
          <p:nvPr/>
        </p:nvSpPr>
        <p:spPr>
          <a:xfrm>
            <a:off x="964710" y="1811647"/>
            <a:ext cx="4177543" cy="4177543"/>
          </a:xfrm>
          <a:prstGeom prst="ellipse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55283" y="1971571"/>
            <a:ext cx="667657" cy="667657"/>
          </a:xfrm>
          <a:prstGeom prst="ellipse">
            <a:avLst/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62540" y="5026828"/>
            <a:ext cx="863599" cy="863599"/>
          </a:xfrm>
          <a:prstGeom prst="ellipse">
            <a:avLst/>
          </a:prstGeom>
          <a:solidFill>
            <a:srgbClr val="72A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8" name="图片 10" descr="conditions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1111" y="2107399"/>
            <a:ext cx="396000" cy="3960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212445" y="1943825"/>
            <a:ext cx="5040245" cy="3913187"/>
            <a:chOff x="6187045" y="1975658"/>
            <a:chExt cx="5040245" cy="3913187"/>
          </a:xfrm>
        </p:grpSpPr>
        <p:grpSp>
          <p:nvGrpSpPr>
            <p:cNvPr id="12" name="组合 11"/>
            <p:cNvGrpSpPr/>
            <p:nvPr/>
          </p:nvGrpSpPr>
          <p:grpSpPr>
            <a:xfrm>
              <a:off x="6187045" y="1975658"/>
              <a:ext cx="5040245" cy="1564018"/>
              <a:chOff x="6187045" y="1862481"/>
              <a:chExt cx="5040245" cy="1564018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187045" y="186248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家庭环境分析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187045" y="2266181"/>
                <a:ext cx="5040245" cy="116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187045" y="4324827"/>
              <a:ext cx="5040245" cy="1564018"/>
              <a:chOff x="6187045" y="1862481"/>
              <a:chExt cx="5040245" cy="1564018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6187045" y="186248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家庭环境分析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187045" y="2266181"/>
                <a:ext cx="5040245" cy="116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单击此处输入你的正文，文字是您思想的提炼，为了最终演示发布的良好效果，请尽量言简意赅的阐述观点。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6301345" y="3932252"/>
              <a:ext cx="4737000" cy="0"/>
            </a:xfrm>
            <a:prstGeom prst="line">
              <a:avLst/>
            </a:prstGeom>
            <a:ln w="12700">
              <a:solidFill>
                <a:srgbClr val="478CC4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5" descr="RFQ-logo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42339" y="5206627"/>
            <a:ext cx="504000" cy="504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72560" y="536515"/>
            <a:ext cx="2646879" cy="630298"/>
            <a:chOff x="4772560" y="556984"/>
            <a:chExt cx="2646879" cy="630298"/>
          </a:xfrm>
        </p:grpSpPr>
        <p:sp>
          <p:nvSpPr>
            <p:cNvPr id="3" name="文本框 2"/>
            <p:cNvSpPr txBox="1"/>
            <p:nvPr/>
          </p:nvSpPr>
          <p:spPr>
            <a:xfrm>
              <a:off x="4772560" y="556984"/>
              <a:ext cx="26468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学校环境分析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/>
        </p:nvCxnSpPr>
        <p:spPr>
          <a:xfrm>
            <a:off x="803275" y="4383318"/>
            <a:ext cx="10586085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478CC4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700270" y="1666788"/>
            <a:ext cx="6689090" cy="2514600"/>
          </a:xfrm>
          <a:prstGeom prst="rect">
            <a:avLst/>
          </a:prstGeom>
          <a:solidFill>
            <a:srgbClr val="478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65501" y="4329343"/>
            <a:ext cx="2673226" cy="1863269"/>
            <a:chOff x="926317" y="4329343"/>
            <a:chExt cx="2673226" cy="1863269"/>
          </a:xfrm>
        </p:grpSpPr>
        <p:sp>
          <p:nvSpPr>
            <p:cNvPr id="12" name="椭圆 11"/>
            <p:cNvSpPr/>
            <p:nvPr/>
          </p:nvSpPr>
          <p:spPr>
            <a:xfrm>
              <a:off x="2208955" y="4329343"/>
              <a:ext cx="107950" cy="107950"/>
            </a:xfrm>
            <a:prstGeom prst="ellipse">
              <a:avLst/>
            </a:pr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926317" y="4625207"/>
              <a:ext cx="2673226" cy="1567405"/>
              <a:chOff x="1826203" y="4633691"/>
              <a:chExt cx="2673226" cy="1567405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826203" y="5044689"/>
                <a:ext cx="2673226" cy="1156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为了最终演示发布的良好效果，请尽量言简意赅的阐述观点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425992" y="4633691"/>
                <a:ext cx="1473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478CC4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学校环境</a:t>
                </a:r>
                <a:endParaRPr lang="zh-CN" altLang="en-US" sz="2400" b="1" dirty="0">
                  <a:solidFill>
                    <a:srgbClr val="478CC4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759387" y="4329343"/>
            <a:ext cx="2673226" cy="1863269"/>
            <a:chOff x="4620203" y="4329343"/>
            <a:chExt cx="2673226" cy="1863269"/>
          </a:xfrm>
        </p:grpSpPr>
        <p:sp>
          <p:nvSpPr>
            <p:cNvPr id="17" name="椭圆 16"/>
            <p:cNvSpPr/>
            <p:nvPr/>
          </p:nvSpPr>
          <p:spPr>
            <a:xfrm>
              <a:off x="5902841" y="4329343"/>
              <a:ext cx="107950" cy="107950"/>
            </a:xfrm>
            <a:prstGeom prst="ellipse">
              <a:avLst/>
            </a:pr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620203" y="4625207"/>
              <a:ext cx="2673226" cy="1567405"/>
              <a:chOff x="1826203" y="4633691"/>
              <a:chExt cx="2673226" cy="1567405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826203" y="5044689"/>
                <a:ext cx="2673226" cy="1156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为了最终演示发布的良好效果，请尽量言简意赅的阐述观点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425992" y="4633691"/>
                <a:ext cx="1473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478CC4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学校环境</a:t>
                </a:r>
                <a:endParaRPr lang="zh-CN" altLang="en-US" sz="2400" b="1" dirty="0">
                  <a:solidFill>
                    <a:srgbClr val="478CC4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453273" y="4329343"/>
            <a:ext cx="2673226" cy="1863269"/>
            <a:chOff x="8314089" y="4329343"/>
            <a:chExt cx="2673226" cy="1863269"/>
          </a:xfrm>
        </p:grpSpPr>
        <p:sp>
          <p:nvSpPr>
            <p:cNvPr id="22" name="椭圆 21"/>
            <p:cNvSpPr/>
            <p:nvPr/>
          </p:nvSpPr>
          <p:spPr>
            <a:xfrm>
              <a:off x="9596727" y="4329343"/>
              <a:ext cx="107950" cy="107950"/>
            </a:xfrm>
            <a:prstGeom prst="ellipse">
              <a:avLst/>
            </a:pr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314089" y="4625207"/>
              <a:ext cx="2673226" cy="1567405"/>
              <a:chOff x="1826203" y="4633691"/>
              <a:chExt cx="2673226" cy="1567405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826203" y="5044689"/>
                <a:ext cx="2673226" cy="1156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为了最终演示发布的良好效果，请尽量言简意赅的阐述观点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425992" y="4633691"/>
                <a:ext cx="14736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478CC4"/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学校环境</a:t>
                </a:r>
                <a:endParaRPr lang="zh-CN" altLang="en-US" sz="2400" b="1" dirty="0">
                  <a:solidFill>
                    <a:srgbClr val="478CC4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803275" y="1666788"/>
            <a:ext cx="3772800" cy="251640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96228" y="20868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学校环境分析</a:t>
            </a:r>
            <a:endParaRPr lang="zh-CN" altLang="en-US" sz="2400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96228" y="2563081"/>
            <a:ext cx="5949572" cy="116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endParaRPr lang="zh-CN" altLang="en-US" sz="16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78959" y="2122461"/>
            <a:ext cx="4462139" cy="99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878959" y="4408865"/>
            <a:ext cx="1210588" cy="1181015"/>
            <a:chOff x="6878959" y="4408865"/>
            <a:chExt cx="1210588" cy="1181015"/>
          </a:xfrm>
        </p:grpSpPr>
        <p:sp>
          <p:nvSpPr>
            <p:cNvPr id="22" name="文本框 21"/>
            <p:cNvSpPr txBox="1"/>
            <p:nvPr/>
          </p:nvSpPr>
          <p:spPr>
            <a:xfrm>
              <a:off x="6878959" y="5252865"/>
              <a:ext cx="1210588" cy="337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添加小标题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119849" y="4408865"/>
              <a:ext cx="714694" cy="714694"/>
            </a:xfrm>
            <a:prstGeom prst="ellipse">
              <a:avLst/>
            </a:pr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62709" y="4408865"/>
            <a:ext cx="1210588" cy="1181015"/>
            <a:chOff x="8362708" y="4408865"/>
            <a:chExt cx="1210588" cy="1181015"/>
          </a:xfrm>
        </p:grpSpPr>
        <p:sp>
          <p:nvSpPr>
            <p:cNvPr id="19" name="文本框 18"/>
            <p:cNvSpPr txBox="1"/>
            <p:nvPr/>
          </p:nvSpPr>
          <p:spPr>
            <a:xfrm>
              <a:off x="8362708" y="5252865"/>
              <a:ext cx="1210588" cy="337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添加小标题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603598" y="4408865"/>
              <a:ext cx="714694" cy="714694"/>
            </a:xfrm>
            <a:prstGeom prst="ellipse">
              <a:avLst/>
            </a:prstGeom>
            <a:solidFill>
              <a:srgbClr val="72A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846458" y="4408865"/>
            <a:ext cx="1210588" cy="1181015"/>
            <a:chOff x="9846458" y="4408865"/>
            <a:chExt cx="1210588" cy="1181015"/>
          </a:xfrm>
        </p:grpSpPr>
        <p:sp>
          <p:nvSpPr>
            <p:cNvPr id="16" name="文本框 15"/>
            <p:cNvSpPr txBox="1"/>
            <p:nvPr/>
          </p:nvSpPr>
          <p:spPr>
            <a:xfrm>
              <a:off x="9846458" y="5252865"/>
              <a:ext cx="1210588" cy="337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添加小标题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087348" y="4408865"/>
              <a:ext cx="714694" cy="714694"/>
            </a:xfrm>
            <a:prstGeom prst="ellipse">
              <a:avLst/>
            </a:prstGeom>
            <a:solidFill>
              <a:srgbClr val="478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8226128" y="4719547"/>
            <a:ext cx="0" cy="559650"/>
          </a:xfrm>
          <a:prstGeom prst="line">
            <a:avLst/>
          </a:prstGeom>
          <a:ln>
            <a:solidFill>
              <a:srgbClr val="478CC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709878" y="4719547"/>
            <a:ext cx="0" cy="559650"/>
          </a:xfrm>
          <a:prstGeom prst="line">
            <a:avLst/>
          </a:prstGeom>
          <a:ln>
            <a:solidFill>
              <a:srgbClr val="478CC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图表 25"/>
          <p:cNvGraphicFramePr/>
          <p:nvPr/>
        </p:nvGraphicFramePr>
        <p:xfrm>
          <a:off x="519320" y="1063043"/>
          <a:ext cx="5322679" cy="4793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6878959" y="3230298"/>
            <a:ext cx="4462139" cy="99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单击此处输入你的正文，文字是您思想的提炼，为了最终演示发布的良好效果，请尽量言简意赅的阐述观点。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772560" y="536515"/>
            <a:ext cx="2646879" cy="630298"/>
            <a:chOff x="4772560" y="556984"/>
            <a:chExt cx="2646879" cy="630298"/>
          </a:xfrm>
        </p:grpSpPr>
        <p:sp>
          <p:nvSpPr>
            <p:cNvPr id="41" name="文本框 40"/>
            <p:cNvSpPr txBox="1"/>
            <p:nvPr/>
          </p:nvSpPr>
          <p:spPr>
            <a:xfrm>
              <a:off x="4772560" y="556984"/>
              <a:ext cx="26468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社会环境分析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880000" y="1187282"/>
              <a:ext cx="432000" cy="0"/>
            </a:xfrm>
            <a:prstGeom prst="line">
              <a:avLst/>
            </a:prstGeom>
            <a:ln w="19050" cap="sq">
              <a:solidFill>
                <a:srgbClr val="478CC4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aa6e09a-6a51-4a87-8454-29c8e5e6f665"/>
  <p:tag name="COMMONDATA" val="eyJjb3VudCI6MSwiaGRpZCI6IjgwMTEzOTMxYTllMDgyYmY3MGViZDIyZjNkZWMzYTdkIiwidXNlckNvdW50IjoxfQ=="/>
</p:tagLst>
</file>

<file path=ppt/theme/theme1.xml><?xml version="1.0" encoding="utf-8"?>
<a:theme xmlns:a="http://schemas.openxmlformats.org/drawingml/2006/main" name="唐峰设计：https://v.youku.com/v_show/id_XNTg4OTcwMDM3Ng==.htm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2157</Words>
  <Application>WPS 演示</Application>
  <PresentationFormat>宽屏</PresentationFormat>
  <Paragraphs>261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MiSans Normal</vt:lpstr>
      <vt:lpstr>DIN-BlackItalic</vt:lpstr>
      <vt:lpstr>朗太書体</vt:lpstr>
      <vt:lpstr>微软雅黑</vt:lpstr>
      <vt:lpstr>Calibri</vt:lpstr>
      <vt:lpstr>等线</vt:lpstr>
      <vt:lpstr>Arial Unicode MS</vt:lpstr>
      <vt:lpstr>黑体</vt:lpstr>
      <vt:lpstr>唐峰设计：https://v.youku.com/v_show/id_XNTg4OTcwMDM3Ng==.html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Sheng xia</dc:creator>
  <cp:lastModifiedBy>WPS_1665391669</cp:lastModifiedBy>
  <cp:revision>13</cp:revision>
  <dcterms:created xsi:type="dcterms:W3CDTF">2022-11-14T08:35:00Z</dcterms:created>
  <dcterms:modified xsi:type="dcterms:W3CDTF">2022-12-31T04:11:08Z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B3A9920C9A734D2EB08D71A2FD2F9128</vt:lpwstr>
  </property>
  <property fmtid="{D5CDD505-2E9C-101B-9397-08002B2CF9AE}" pid="3" name="KSOProductBuildVer">
    <vt:lpwstr>2052-11.1.0.12980</vt:lpwstr>
  </property>
  <property fmtid="{D5CDD505-2E9C-101B-9397-08002B2CF9AE}" pid="4" name="KSOTemplateUUID">
    <vt:lpwstr>v1.0_mb_bfdrb9Y1Tr1y3aTTc6XCbw==</vt:lpwstr>
  </property>
</Properties>
</file>