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67" r:id="rId5"/>
    <p:sldId id="266" r:id="rId6"/>
    <p:sldId id="268" r:id="rId7"/>
    <p:sldId id="265" r:id="rId8"/>
    <p:sldId id="259" r:id="rId9"/>
    <p:sldId id="271" r:id="rId10"/>
    <p:sldId id="269" r:id="rId11"/>
    <p:sldId id="278" r:id="rId12"/>
    <p:sldId id="264" r:id="rId13"/>
    <p:sldId id="270" r:id="rId14"/>
    <p:sldId id="260" r:id="rId15"/>
    <p:sldId id="274" r:id="rId16"/>
    <p:sldId id="273" r:id="rId17"/>
    <p:sldId id="272" r:id="rId18"/>
    <p:sldId id="275" r:id="rId19"/>
    <p:sldId id="276" r:id="rId20"/>
    <p:sldId id="261" r:id="rId21"/>
    <p:sldId id="277" r:id="rId22"/>
    <p:sldId id="263" r:id="rId23"/>
    <p:sldId id="279" r:id="rId24"/>
    <p:sldId id="280" r:id="rId25"/>
    <p:sldId id="262" r:id="rId26"/>
  </p:sldIdLst>
  <p:sldSz cx="12192000" cy="6858000"/>
  <p:notesSz cx="7104063" cy="10234613"/>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8" d="100"/>
          <a:sy n="68" d="100"/>
        </p:scale>
        <p:origin x="78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A9F016EE-24BA-4EA6-8A98-4473E13A5D99}" type="datetimeFigureOut">
              <a:rPr lang="zh-CN" altLang="en-US" smtClean="0"/>
              <a:t>2020/6/30</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C1F40F44-9F27-4A28-8D45-D2051A7A5FAC}" type="slidenum">
              <a:rPr lang="zh-CN" altLang="en-US" smtClean="0"/>
              <a:t>‹#›</a:t>
            </a:fld>
            <a:endParaRPr lang="zh-CN" altLang="en-US"/>
          </a:p>
        </p:txBody>
      </p:sp>
    </p:spTree>
    <p:extLst>
      <p:ext uri="{BB962C8B-B14F-4D97-AF65-F5344CB8AC3E}">
        <p14:creationId xmlns:p14="http://schemas.microsoft.com/office/powerpoint/2010/main" val="1688047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a:t>
            </a:fld>
            <a:endParaRPr lang="zh-CN" altLang="en-US"/>
          </a:p>
        </p:txBody>
      </p:sp>
    </p:spTree>
    <p:extLst>
      <p:ext uri="{BB962C8B-B14F-4D97-AF65-F5344CB8AC3E}">
        <p14:creationId xmlns:p14="http://schemas.microsoft.com/office/powerpoint/2010/main" val="2351485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10</a:t>
            </a:fld>
            <a:endParaRPr lang="zh-CN" altLang="en-US"/>
          </a:p>
        </p:txBody>
      </p:sp>
    </p:spTree>
    <p:extLst>
      <p:ext uri="{BB962C8B-B14F-4D97-AF65-F5344CB8AC3E}">
        <p14:creationId xmlns:p14="http://schemas.microsoft.com/office/powerpoint/2010/main" val="5682049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11</a:t>
            </a:fld>
            <a:endParaRPr lang="zh-CN" altLang="en-US"/>
          </a:p>
        </p:txBody>
      </p:sp>
    </p:spTree>
    <p:extLst>
      <p:ext uri="{BB962C8B-B14F-4D97-AF65-F5344CB8AC3E}">
        <p14:creationId xmlns:p14="http://schemas.microsoft.com/office/powerpoint/2010/main" val="589806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12</a:t>
            </a:fld>
            <a:endParaRPr lang="zh-CN" altLang="en-US"/>
          </a:p>
        </p:txBody>
      </p:sp>
    </p:spTree>
    <p:extLst>
      <p:ext uri="{BB962C8B-B14F-4D97-AF65-F5344CB8AC3E}">
        <p14:creationId xmlns:p14="http://schemas.microsoft.com/office/powerpoint/2010/main" val="33174674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13</a:t>
            </a:fld>
            <a:endParaRPr lang="zh-CN" altLang="en-US"/>
          </a:p>
        </p:txBody>
      </p:sp>
    </p:spTree>
    <p:extLst>
      <p:ext uri="{BB962C8B-B14F-4D97-AF65-F5344CB8AC3E}">
        <p14:creationId xmlns:p14="http://schemas.microsoft.com/office/powerpoint/2010/main" val="17984469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14</a:t>
            </a:fld>
            <a:endParaRPr lang="zh-CN" altLang="en-US"/>
          </a:p>
        </p:txBody>
      </p:sp>
    </p:spTree>
    <p:extLst>
      <p:ext uri="{BB962C8B-B14F-4D97-AF65-F5344CB8AC3E}">
        <p14:creationId xmlns:p14="http://schemas.microsoft.com/office/powerpoint/2010/main" val="17498228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15</a:t>
            </a:fld>
            <a:endParaRPr lang="zh-CN" altLang="en-US"/>
          </a:p>
        </p:txBody>
      </p:sp>
    </p:spTree>
    <p:extLst>
      <p:ext uri="{BB962C8B-B14F-4D97-AF65-F5344CB8AC3E}">
        <p14:creationId xmlns:p14="http://schemas.microsoft.com/office/powerpoint/2010/main" val="722197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16</a:t>
            </a:fld>
            <a:endParaRPr lang="zh-CN" altLang="en-US"/>
          </a:p>
        </p:txBody>
      </p:sp>
    </p:spTree>
    <p:extLst>
      <p:ext uri="{BB962C8B-B14F-4D97-AF65-F5344CB8AC3E}">
        <p14:creationId xmlns:p14="http://schemas.microsoft.com/office/powerpoint/2010/main" val="16835100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17</a:t>
            </a:fld>
            <a:endParaRPr lang="zh-CN" altLang="en-US"/>
          </a:p>
        </p:txBody>
      </p:sp>
    </p:spTree>
    <p:extLst>
      <p:ext uri="{BB962C8B-B14F-4D97-AF65-F5344CB8AC3E}">
        <p14:creationId xmlns:p14="http://schemas.microsoft.com/office/powerpoint/2010/main" val="21989519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18</a:t>
            </a:fld>
            <a:endParaRPr lang="zh-CN" altLang="en-US"/>
          </a:p>
        </p:txBody>
      </p:sp>
    </p:spTree>
    <p:extLst>
      <p:ext uri="{BB962C8B-B14F-4D97-AF65-F5344CB8AC3E}">
        <p14:creationId xmlns:p14="http://schemas.microsoft.com/office/powerpoint/2010/main" val="34420572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19</a:t>
            </a:fld>
            <a:endParaRPr lang="zh-CN" altLang="en-US"/>
          </a:p>
        </p:txBody>
      </p:sp>
    </p:spTree>
    <p:extLst>
      <p:ext uri="{BB962C8B-B14F-4D97-AF65-F5344CB8AC3E}">
        <p14:creationId xmlns:p14="http://schemas.microsoft.com/office/powerpoint/2010/main" val="3122785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2</a:t>
            </a:fld>
            <a:endParaRPr lang="zh-CN" altLang="en-US"/>
          </a:p>
        </p:txBody>
      </p:sp>
    </p:spTree>
    <p:extLst>
      <p:ext uri="{BB962C8B-B14F-4D97-AF65-F5344CB8AC3E}">
        <p14:creationId xmlns:p14="http://schemas.microsoft.com/office/powerpoint/2010/main" val="28570840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20</a:t>
            </a:fld>
            <a:endParaRPr lang="zh-CN" altLang="en-US"/>
          </a:p>
        </p:txBody>
      </p:sp>
    </p:spTree>
    <p:extLst>
      <p:ext uri="{BB962C8B-B14F-4D97-AF65-F5344CB8AC3E}">
        <p14:creationId xmlns:p14="http://schemas.microsoft.com/office/powerpoint/2010/main" val="5330471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21</a:t>
            </a:fld>
            <a:endParaRPr lang="zh-CN" altLang="en-US"/>
          </a:p>
        </p:txBody>
      </p:sp>
    </p:spTree>
    <p:extLst>
      <p:ext uri="{BB962C8B-B14F-4D97-AF65-F5344CB8AC3E}">
        <p14:creationId xmlns:p14="http://schemas.microsoft.com/office/powerpoint/2010/main" val="24388816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22</a:t>
            </a:fld>
            <a:endParaRPr lang="zh-CN" altLang="en-US"/>
          </a:p>
        </p:txBody>
      </p:sp>
    </p:spTree>
    <p:extLst>
      <p:ext uri="{BB962C8B-B14F-4D97-AF65-F5344CB8AC3E}">
        <p14:creationId xmlns:p14="http://schemas.microsoft.com/office/powerpoint/2010/main" val="24010342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23</a:t>
            </a:fld>
            <a:endParaRPr lang="zh-CN" altLang="en-US"/>
          </a:p>
        </p:txBody>
      </p:sp>
    </p:spTree>
    <p:extLst>
      <p:ext uri="{BB962C8B-B14F-4D97-AF65-F5344CB8AC3E}">
        <p14:creationId xmlns:p14="http://schemas.microsoft.com/office/powerpoint/2010/main" val="23310177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24</a:t>
            </a:fld>
            <a:endParaRPr lang="zh-CN" altLang="en-US"/>
          </a:p>
        </p:txBody>
      </p:sp>
    </p:spTree>
    <p:extLst>
      <p:ext uri="{BB962C8B-B14F-4D97-AF65-F5344CB8AC3E}">
        <p14:creationId xmlns:p14="http://schemas.microsoft.com/office/powerpoint/2010/main" val="29397326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25</a:t>
            </a:fld>
            <a:endParaRPr lang="zh-CN" altLang="en-US"/>
          </a:p>
        </p:txBody>
      </p:sp>
    </p:spTree>
    <p:extLst>
      <p:ext uri="{BB962C8B-B14F-4D97-AF65-F5344CB8AC3E}">
        <p14:creationId xmlns:p14="http://schemas.microsoft.com/office/powerpoint/2010/main" val="1368242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3</a:t>
            </a:fld>
            <a:endParaRPr lang="zh-CN" altLang="en-US"/>
          </a:p>
        </p:txBody>
      </p:sp>
    </p:spTree>
    <p:extLst>
      <p:ext uri="{BB962C8B-B14F-4D97-AF65-F5344CB8AC3E}">
        <p14:creationId xmlns:p14="http://schemas.microsoft.com/office/powerpoint/2010/main" val="836260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4</a:t>
            </a:fld>
            <a:endParaRPr lang="zh-CN" altLang="en-US"/>
          </a:p>
        </p:txBody>
      </p:sp>
    </p:spTree>
    <p:extLst>
      <p:ext uri="{BB962C8B-B14F-4D97-AF65-F5344CB8AC3E}">
        <p14:creationId xmlns:p14="http://schemas.microsoft.com/office/powerpoint/2010/main" val="17595023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5</a:t>
            </a:fld>
            <a:endParaRPr lang="zh-CN" altLang="en-US"/>
          </a:p>
        </p:txBody>
      </p:sp>
    </p:spTree>
    <p:extLst>
      <p:ext uri="{BB962C8B-B14F-4D97-AF65-F5344CB8AC3E}">
        <p14:creationId xmlns:p14="http://schemas.microsoft.com/office/powerpoint/2010/main" val="926730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6</a:t>
            </a:fld>
            <a:endParaRPr lang="zh-CN" altLang="en-US"/>
          </a:p>
        </p:txBody>
      </p:sp>
    </p:spTree>
    <p:extLst>
      <p:ext uri="{BB962C8B-B14F-4D97-AF65-F5344CB8AC3E}">
        <p14:creationId xmlns:p14="http://schemas.microsoft.com/office/powerpoint/2010/main" val="3852482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7</a:t>
            </a:fld>
            <a:endParaRPr lang="zh-CN" altLang="en-US"/>
          </a:p>
        </p:txBody>
      </p:sp>
    </p:spTree>
    <p:extLst>
      <p:ext uri="{BB962C8B-B14F-4D97-AF65-F5344CB8AC3E}">
        <p14:creationId xmlns:p14="http://schemas.microsoft.com/office/powerpoint/2010/main" val="1823092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8</a:t>
            </a:fld>
            <a:endParaRPr lang="zh-CN" altLang="en-US"/>
          </a:p>
        </p:txBody>
      </p:sp>
    </p:spTree>
    <p:extLst>
      <p:ext uri="{BB962C8B-B14F-4D97-AF65-F5344CB8AC3E}">
        <p14:creationId xmlns:p14="http://schemas.microsoft.com/office/powerpoint/2010/main" val="1761186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40F44-9F27-4A28-8D45-D2051A7A5FAC}" type="slidenum">
              <a:rPr lang="zh-CN" altLang="en-US" smtClean="0"/>
              <a:t>9</a:t>
            </a:fld>
            <a:endParaRPr lang="zh-CN" altLang="en-US"/>
          </a:p>
        </p:txBody>
      </p:sp>
    </p:spTree>
    <p:extLst>
      <p:ext uri="{BB962C8B-B14F-4D97-AF65-F5344CB8AC3E}">
        <p14:creationId xmlns:p14="http://schemas.microsoft.com/office/powerpoint/2010/main" val="2219998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2020/6/30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2020/6/30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2020/6/30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2020/6/30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2020/6/30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12395" y="112395"/>
            <a:ext cx="11965940" cy="6631940"/>
            <a:chOff x="181" y="178"/>
            <a:chExt cx="18844" cy="10444"/>
          </a:xfrm>
        </p:grpSpPr>
        <p:pic>
          <p:nvPicPr>
            <p:cNvPr id="8" name="图片 7" descr="F:\PPT模板设计\图片\摄影图素材\旅行照片\4.jpg4"/>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181" y="178"/>
              <a:ext cx="18844" cy="10444"/>
            </a:xfrm>
            <a:prstGeom prst="rect">
              <a:avLst/>
            </a:prstGeom>
          </p:spPr>
        </p:pic>
        <p:sp>
          <p:nvSpPr>
            <p:cNvPr id="9" name="矩形 8"/>
            <p:cNvSpPr/>
            <p:nvPr/>
          </p:nvSpPr>
          <p:spPr>
            <a:xfrm>
              <a:off x="181" y="178"/>
              <a:ext cx="18844" cy="10445"/>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3" name="组合 12"/>
          <p:cNvGrpSpPr/>
          <p:nvPr/>
        </p:nvGrpSpPr>
        <p:grpSpPr>
          <a:xfrm>
            <a:off x="5380990" y="1457325"/>
            <a:ext cx="1430020" cy="1490345"/>
            <a:chOff x="8474" y="2295"/>
            <a:chExt cx="2252" cy="2347"/>
          </a:xfrm>
        </p:grpSpPr>
        <p:sp>
          <p:nvSpPr>
            <p:cNvPr id="11" name="椭圆 10"/>
            <p:cNvSpPr/>
            <p:nvPr/>
          </p:nvSpPr>
          <p:spPr>
            <a:xfrm>
              <a:off x="8474" y="2295"/>
              <a:ext cx="2252" cy="225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9065" y="2391"/>
              <a:ext cx="1066" cy="2251"/>
            </a:xfrm>
            <a:prstGeom prst="rect">
              <a:avLst/>
            </a:prstGeom>
            <a:noFill/>
          </p:spPr>
          <p:txBody>
            <a:bodyPr vert="eaVert" wrap="square" rtlCol="0">
              <a:spAutoFit/>
            </a:bodyPr>
            <a:lstStyle/>
            <a:p>
              <a:pPr algn="l"/>
              <a:r>
                <a:rPr lang="zh-CN" altLang="en-US" sz="3200" dirty="0">
                  <a:latin typeface="华文细黑" panose="02010600040101010101" charset="-122"/>
                  <a:ea typeface="华文细黑" panose="02010600040101010101" charset="-122"/>
                </a:rPr>
                <a:t>简致</a:t>
              </a:r>
            </a:p>
          </p:txBody>
        </p:sp>
      </p:grpSp>
      <p:sp>
        <p:nvSpPr>
          <p:cNvPr id="19" name="文本框 18"/>
          <p:cNvSpPr txBox="1"/>
          <p:nvPr/>
        </p:nvSpPr>
        <p:spPr>
          <a:xfrm>
            <a:off x="4928870" y="3275330"/>
            <a:ext cx="2333625" cy="306705"/>
          </a:xfrm>
          <a:prstGeom prst="rect">
            <a:avLst/>
          </a:prstGeom>
          <a:noFill/>
        </p:spPr>
        <p:txBody>
          <a:bodyPr wrap="square" rtlCol="0">
            <a:spAutoFit/>
          </a:bodyPr>
          <a:lstStyle/>
          <a:p>
            <a:pPr algn="dist"/>
            <a:r>
              <a:rPr lang="en-US" altLang="zh-CN" sz="1400">
                <a:solidFill>
                  <a:schemeClr val="tx1"/>
                </a:solidFill>
                <a:latin typeface="微软雅黑" panose="020B0503020204020204" charset="-122"/>
                <a:ea typeface="微软雅黑" panose="020B0503020204020204" charset="-122"/>
              </a:rPr>
              <a:t>FREEDOM</a:t>
            </a:r>
          </a:p>
        </p:txBody>
      </p:sp>
      <p:sp>
        <p:nvSpPr>
          <p:cNvPr id="14" name="文本框 13"/>
          <p:cNvSpPr txBox="1"/>
          <p:nvPr/>
        </p:nvSpPr>
        <p:spPr>
          <a:xfrm>
            <a:off x="2639060" y="3909060"/>
            <a:ext cx="6913245" cy="922020"/>
          </a:xfrm>
          <a:prstGeom prst="rect">
            <a:avLst/>
          </a:prstGeom>
          <a:noFill/>
        </p:spPr>
        <p:txBody>
          <a:bodyPr wrap="square" rtlCol="0">
            <a:spAutoFit/>
          </a:bodyPr>
          <a:lstStyle/>
          <a:p>
            <a:pPr algn="ctr"/>
            <a:r>
              <a:rPr lang="en-US" altLang="zh-CN" sz="5400">
                <a:solidFill>
                  <a:schemeClr val="tx1"/>
                </a:solidFill>
                <a:latin typeface="微软雅黑" panose="020B0503020204020204" charset="-122"/>
                <a:ea typeface="微软雅黑" panose="020B0503020204020204" charset="-122"/>
              </a:rPr>
              <a:t>DESTINY FREEDOM</a:t>
            </a:r>
          </a:p>
        </p:txBody>
      </p:sp>
      <p:pic>
        <p:nvPicPr>
          <p:cNvPr id="2" name="Mark Petrie - New Ligh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95058" y="252813"/>
            <a:ext cx="609600" cy="609600"/>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4" presetClass="entr" presetSubtype="5"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vertical)">
                                      <p:cBhvr>
                                        <p:cTn id="10" dur="500"/>
                                        <p:tgtEl>
                                          <p:spTgt spid="15"/>
                                        </p:tgtEl>
                                      </p:cBhvr>
                                    </p:animEffect>
                                  </p:childTnLst>
                                </p:cTn>
                              </p:par>
                            </p:childTnLst>
                          </p:cTn>
                        </p:par>
                        <p:par>
                          <p:cTn id="11" fill="hold">
                            <p:stCondLst>
                              <p:cond delay="500"/>
                            </p:stCondLst>
                            <p:childTnLst>
                              <p:par>
                                <p:cTn id="12" presetID="21" presetClass="entr" presetSubtype="1"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heel(1)">
                                      <p:cBhvr>
                                        <p:cTn id="14" dur="1000"/>
                                        <p:tgtEl>
                                          <p:spTgt spid="13"/>
                                        </p:tgtEl>
                                      </p:cBhvr>
                                    </p:animEffect>
                                  </p:childTnLst>
                                </p:cTn>
                              </p:par>
                            </p:childTnLst>
                          </p:cTn>
                        </p:par>
                        <p:par>
                          <p:cTn id="15" fill="hold">
                            <p:stCondLst>
                              <p:cond delay="1500"/>
                            </p:stCondLst>
                            <p:childTnLst>
                              <p:par>
                                <p:cTn id="16" presetID="22" presetClass="entr" presetSubtype="8" fill="hold" grpId="1"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par>
                          <p:cTn id="19" fill="hold">
                            <p:stCondLst>
                              <p:cond delay="2000"/>
                            </p:stCondLst>
                            <p:childTnLst>
                              <p:par>
                                <p:cTn id="20" presetID="41" presetClass="entr" presetSubtype="0" fill="hold" grpId="1"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anim calcmode="lin" valueType="num">
                                      <p:cBhvr>
                                        <p:cTn id="24"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remove" display="0">
                  <p:stCondLst>
                    <p:cond delay="indefinite"/>
                  </p:stCondLst>
                  <p:endCondLst>
                    <p:cond evt="onStopAudio" delay="0">
                      <p:tgtEl>
                        <p:sldTgt/>
                      </p:tgtEl>
                    </p:cond>
                  </p:endCondLst>
                </p:cTn>
                <p:tgtEl>
                  <p:spTgt spid="2"/>
                </p:tgtEl>
              </p:cMediaNode>
            </p:audio>
          </p:childTnLst>
        </p:cTn>
      </p:par>
    </p:tnLst>
    <p:bldLst>
      <p:bldP spid="19" grpId="0"/>
      <p:bldP spid="19" grpId="1"/>
      <p:bldP spid="14" grpId="0"/>
      <p:bldP spid="1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笔刷"/>
          <p:cNvPicPr>
            <a:picLocks noChangeAspect="1"/>
          </p:cNvPicPr>
          <p:nvPr/>
        </p:nvPicPr>
        <p:blipFill>
          <a:blip r:embed="rId3"/>
          <a:stretch>
            <a:fillRect/>
          </a:stretch>
        </p:blipFill>
        <p:spPr>
          <a:xfrm>
            <a:off x="439420" y="251460"/>
            <a:ext cx="11313160" cy="5090795"/>
          </a:xfrm>
          <a:prstGeom prst="rect">
            <a:avLst/>
          </a:prstGeom>
        </p:spPr>
      </p:pic>
      <p:sp>
        <p:nvSpPr>
          <p:cNvPr id="8" name="矩形 7"/>
          <p:cNvSpPr/>
          <p:nvPr/>
        </p:nvSpPr>
        <p:spPr>
          <a:xfrm>
            <a:off x="6374765" y="4562475"/>
            <a:ext cx="4618355" cy="1476375"/>
          </a:xfrm>
          <a:prstGeom prst="rect">
            <a:avLst/>
          </a:prstGeom>
        </p:spPr>
        <p:txBody>
          <a:bodyPr wrap="square">
            <a:spAutoFit/>
          </a:bodyPr>
          <a:lstStyle/>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lumMod val="65000"/>
                  <a:lumOff val="35000"/>
                </a:schemeClr>
              </a:solidFill>
              <a:latin typeface="华文细黑" panose="02010600040101010101" charset="-122"/>
              <a:ea typeface="华文细黑" panose="02010600040101010101" charset="-122"/>
            </a:endParaRPr>
          </a:p>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374765" y="3991610"/>
            <a:ext cx="2599690" cy="460375"/>
          </a:xfrm>
          <a:prstGeom prst="rect">
            <a:avLst/>
          </a:prstGeom>
          <a:noFill/>
        </p:spPr>
        <p:txBody>
          <a:bodyPr wrap="square" rtlCol="0">
            <a:spAutoFit/>
          </a:bodyPr>
          <a:lstStyle/>
          <a:p>
            <a:pPr algn="l">
              <a:lnSpc>
                <a:spcPct val="120000"/>
              </a:lnSpc>
            </a:pPr>
            <a:r>
              <a:rPr lang="en-US" altLang="zh-CN" sz="2000" dirty="0">
                <a:solidFill>
                  <a:schemeClr val="tx1"/>
                </a:solidFill>
                <a:latin typeface="华文细黑" panose="02010600040101010101" charset="-122"/>
                <a:ea typeface="华文细黑" panose="02010600040101010101" charset="-122"/>
              </a:rPr>
              <a:t>DESTINY FREEDOME</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 calcmode="lin" valueType="num">
                                      <p:cBhvr>
                                        <p:cTn id="1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
                                        </p:tgtEl>
                                      </p:cBhvr>
                                    </p:animEffect>
                                  </p:childTnLst>
                                </p:cTn>
                              </p:par>
                            </p:childTnLst>
                          </p:cTn>
                        </p:par>
                        <p:par>
                          <p:cTn id="16" fill="hold">
                            <p:stCondLst>
                              <p:cond delay="1750"/>
                            </p:stCondLst>
                            <p:childTnLst>
                              <p:par>
                                <p:cTn id="17" presetID="18" presetClass="entr" presetSubtype="6" fill="hold" grpId="1"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trips(downRigh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52195" y="4723765"/>
            <a:ext cx="9015095" cy="158305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30085" y="539115"/>
            <a:ext cx="4102100" cy="5318760"/>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1302385" y="4805045"/>
            <a:ext cx="5201920" cy="1419860"/>
          </a:xfrm>
          <a:prstGeom prst="rect">
            <a:avLst/>
          </a:prstGeom>
          <a:noFill/>
        </p:spPr>
        <p:txBody>
          <a:bodyPr wrap="square" rtlCol="0">
            <a:spAutoFit/>
          </a:bodyPr>
          <a:lstStyle/>
          <a:p>
            <a:pPr>
              <a:lnSpc>
                <a:spcPct val="120000"/>
              </a:lnSpc>
            </a:pPr>
            <a:r>
              <a:rPr lang="en-US" altLang="zh-CN" sz="3600" dirty="0">
                <a:solidFill>
                  <a:schemeClr val="tx1"/>
                </a:solidFill>
                <a:latin typeface="华文细黑" panose="02010600040101010101" charset="-122"/>
                <a:ea typeface="华文细黑" panose="02010600040101010101" charset="-122"/>
              </a:rPr>
              <a:t>ALL OR NOTHING</a:t>
            </a:r>
          </a:p>
          <a:p>
            <a:pPr>
              <a:lnSpc>
                <a:spcPct val="120000"/>
              </a:lnSpc>
            </a:pPr>
            <a:r>
              <a:rPr lang="en-US" altLang="zh-CN" sz="3600" dirty="0">
                <a:solidFill>
                  <a:schemeClr val="tx1"/>
                </a:solidFill>
                <a:latin typeface="华文细黑" panose="02010600040101010101" charset="-122"/>
                <a:ea typeface="华文细黑" panose="02010600040101010101" charset="-122"/>
              </a:rPr>
              <a:t>NOW OR NEVER</a:t>
            </a:r>
          </a:p>
        </p:txBody>
      </p:sp>
      <p:sp>
        <p:nvSpPr>
          <p:cNvPr id="8" name="文本框 7"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1480434" y="989081"/>
            <a:ext cx="3794030" cy="1715770"/>
          </a:xfrm>
          <a:prstGeom prst="rect">
            <a:avLst/>
          </a:prstGeom>
          <a:noFill/>
        </p:spPr>
        <p:txBody>
          <a:bodyPr wrap="square" rtlCol="0">
            <a:spAutoFit/>
          </a:bodyPr>
          <a:lstStyle/>
          <a:p>
            <a:pPr>
              <a:lnSpc>
                <a:spcPct val="120000"/>
              </a:lnSpc>
            </a:pPr>
            <a:r>
              <a:rPr lang="en-US" altLang="zh-CN" sz="4400" dirty="0">
                <a:solidFill>
                  <a:schemeClr val="tx1"/>
                </a:solidFill>
                <a:latin typeface="华文细黑" panose="02010600040101010101" charset="-122"/>
                <a:ea typeface="华文细黑" panose="02010600040101010101" charset="-122"/>
              </a:rPr>
              <a:t>DESTINY FREEDOME</a:t>
            </a:r>
          </a:p>
        </p:txBody>
      </p:sp>
      <p:sp>
        <p:nvSpPr>
          <p:cNvPr id="9" name="文本框 8"/>
          <p:cNvSpPr txBox="1"/>
          <p:nvPr/>
        </p:nvSpPr>
        <p:spPr>
          <a:xfrm>
            <a:off x="971049" y="201840"/>
            <a:ext cx="1604211" cy="1446550"/>
          </a:xfrm>
          <a:prstGeom prst="rect">
            <a:avLst/>
          </a:prstGeom>
          <a:noFill/>
        </p:spPr>
        <p:txBody>
          <a:bodyPr wrap="square" rtlCol="0">
            <a:spAutoFit/>
          </a:bodyPr>
          <a:lstStyle/>
          <a:p>
            <a:r>
              <a:rPr lang="en-US" altLang="zh-CN" sz="8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10" name="矩形 9"/>
          <p:cNvSpPr/>
          <p:nvPr/>
        </p:nvSpPr>
        <p:spPr>
          <a:xfrm>
            <a:off x="1480185" y="2946400"/>
            <a:ext cx="5316220" cy="1245235"/>
          </a:xfrm>
          <a:prstGeom prst="rect">
            <a:avLst/>
          </a:prstGeom>
        </p:spPr>
        <p:txBody>
          <a:bodyPr wrap="square">
            <a:spAutoFit/>
          </a:bodyPr>
          <a:lstStyle/>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lumMod val="65000"/>
                  <a:lumOff val="35000"/>
                </a:schemeClr>
              </a:solidFill>
              <a:latin typeface="华文细黑" panose="02010600040101010101" charset="-122"/>
              <a:ea typeface="华文细黑" panose="02010600040101010101" charset="-122"/>
            </a:endParaRPr>
          </a:p>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1000"/>
                                        <p:tgtEl>
                                          <p:spTgt spid="5"/>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heel(1)">
                                      <p:cBhvr>
                                        <p:cTn id="11" dur="500"/>
                                        <p:tgtEl>
                                          <p:spTgt spid="6"/>
                                        </p:tgtEl>
                                      </p:cBhvr>
                                    </p:animEffect>
                                  </p:childTnLst>
                                </p:cTn>
                              </p:par>
                            </p:childTnLst>
                          </p:cTn>
                        </p:par>
                        <p:par>
                          <p:cTn id="12" fill="hold">
                            <p:stCondLst>
                              <p:cond delay="1500"/>
                            </p:stCondLst>
                            <p:childTnLst>
                              <p:par>
                                <p:cTn id="13" presetID="14" presetClass="entr" presetSubtype="5" fill="hold" grpId="1"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vertical)">
                                      <p:cBhvr>
                                        <p:cTn id="15" dur="500"/>
                                        <p:tgtEl>
                                          <p:spTgt spid="7"/>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2500"/>
                            </p:stCondLst>
                            <p:childTnLst>
                              <p:par>
                                <p:cTn id="23" presetID="41" presetClass="entr" presetSubtype="0" fill="hold" grpId="1"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 calcmode="lin" valueType="num">
                                      <p:cBhvr>
                                        <p:cTn id="2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8"/>
                                        </p:tgtEl>
                                      </p:cBhvr>
                                    </p:animEffect>
                                  </p:childTnLst>
                                </p:cTn>
                              </p:par>
                            </p:childTnLst>
                          </p:cTn>
                        </p:par>
                        <p:par>
                          <p:cTn id="30" fill="hold">
                            <p:stCondLst>
                              <p:cond delay="3750"/>
                            </p:stCondLst>
                            <p:childTnLst>
                              <p:par>
                                <p:cTn id="31" presetID="18" presetClass="entr" presetSubtype="6" fill="hold" grpId="1"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strips(downRight)">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7" grpId="0"/>
      <p:bldP spid="7" grpId="1"/>
      <p:bldP spid="8" grpId="0"/>
      <p:bldP spid="8" grpId="1"/>
      <p:bldP spid="9" grpId="0"/>
      <p:bldP spid="10" grpId="0"/>
      <p:bldP spid="1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80760" y="1010920"/>
            <a:ext cx="5776595" cy="5847080"/>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879724" y="1855856"/>
            <a:ext cx="3794030" cy="1715770"/>
          </a:xfrm>
          <a:prstGeom prst="rect">
            <a:avLst/>
          </a:prstGeom>
          <a:noFill/>
        </p:spPr>
        <p:txBody>
          <a:bodyPr wrap="square" rtlCol="0">
            <a:spAutoFit/>
          </a:bodyPr>
          <a:lstStyle/>
          <a:p>
            <a:pPr>
              <a:lnSpc>
                <a:spcPct val="120000"/>
              </a:lnSpc>
            </a:pPr>
            <a:r>
              <a:rPr lang="en-US" altLang="zh-CN" sz="4400" dirty="0">
                <a:solidFill>
                  <a:schemeClr val="tx1"/>
                </a:solidFill>
                <a:latin typeface="华文细黑" panose="02010600040101010101" charset="-122"/>
                <a:ea typeface="华文细黑" panose="02010600040101010101" charset="-122"/>
              </a:rPr>
              <a:t>DESTINY FREEDOME</a:t>
            </a:r>
          </a:p>
        </p:txBody>
      </p:sp>
      <p:sp>
        <p:nvSpPr>
          <p:cNvPr id="5" name="文本框 4"/>
          <p:cNvSpPr txBox="1"/>
          <p:nvPr/>
        </p:nvSpPr>
        <p:spPr>
          <a:xfrm>
            <a:off x="370339" y="1010830"/>
            <a:ext cx="1604211" cy="1446550"/>
          </a:xfrm>
          <a:prstGeom prst="rect">
            <a:avLst/>
          </a:prstGeom>
          <a:noFill/>
        </p:spPr>
        <p:txBody>
          <a:bodyPr wrap="square" rtlCol="0">
            <a:spAutoFit/>
          </a:bodyPr>
          <a:lstStyle/>
          <a:p>
            <a:r>
              <a:rPr lang="en-US" altLang="zh-CN" sz="8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8" name="矩形 7"/>
          <p:cNvSpPr/>
          <p:nvPr/>
        </p:nvSpPr>
        <p:spPr>
          <a:xfrm>
            <a:off x="879475" y="3977640"/>
            <a:ext cx="4525010" cy="1938020"/>
          </a:xfrm>
          <a:prstGeom prst="rect">
            <a:avLst/>
          </a:prstGeom>
        </p:spPr>
        <p:txBody>
          <a:bodyPr wrap="square">
            <a:spAutoFit/>
          </a:bodyPr>
          <a:lstStyle/>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lumMod val="65000"/>
                  <a:lumOff val="35000"/>
                </a:schemeClr>
              </a:solidFill>
              <a:latin typeface="华文细黑" panose="02010600040101010101" charset="-122"/>
              <a:ea typeface="华文细黑" panose="02010600040101010101" charset="-122"/>
            </a:endParaRPr>
          </a:p>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1" presetClass="entr" presetSubtype="0" fill="hold" grpId="1"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1750"/>
                            </p:stCondLst>
                            <p:childTnLst>
                              <p:par>
                                <p:cTn id="19" presetID="18" presetClass="entr" presetSubtype="6" fill="hold" grpId="1"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childTnLst>
                          </p:cTn>
                        </p:par>
                        <p:par>
                          <p:cTn id="22" fill="hold">
                            <p:stCondLst>
                              <p:cond delay="225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5" grpId="0"/>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096000" y="730885"/>
            <a:ext cx="0" cy="539623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69975" y="730885"/>
            <a:ext cx="4401820" cy="366839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728460" y="730885"/>
            <a:ext cx="4401820" cy="3668395"/>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069975" y="4697095"/>
            <a:ext cx="4402455" cy="1430020"/>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8" name="文本框 7"/>
          <p:cNvSpPr txBox="1"/>
          <p:nvPr/>
        </p:nvSpPr>
        <p:spPr>
          <a:xfrm>
            <a:off x="6728460" y="4697095"/>
            <a:ext cx="4402455" cy="1430020"/>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TWO</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p:stCondLst>
                              <p:cond delay="1500"/>
                            </p:stCondLst>
                            <p:childTnLst>
                              <p:par>
                                <p:cTn id="19" presetID="18" presetClass="entr" presetSubtype="1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042035" y="0"/>
            <a:ext cx="0" cy="170751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892810" y="1707515"/>
            <a:ext cx="3662045" cy="829945"/>
          </a:xfrm>
          <a:prstGeom prst="rect">
            <a:avLst/>
          </a:prstGeom>
          <a:noFill/>
        </p:spPr>
        <p:txBody>
          <a:bodyPr wrap="square" rtlCol="0">
            <a:spAutoFit/>
          </a:bodyPr>
          <a:lstStyle/>
          <a:p>
            <a:r>
              <a:rPr lang="en-US" altLang="zh-CN" sz="4800">
                <a:latin typeface="华文细黑" panose="02010600040101010101" charset="-122"/>
                <a:ea typeface="华文细黑" panose="02010600040101010101" charset="-122"/>
              </a:rPr>
              <a:t>PART THREE</a:t>
            </a:r>
          </a:p>
        </p:txBody>
      </p:sp>
      <p:sp>
        <p:nvSpPr>
          <p:cNvPr id="15" name="文本框 14"/>
          <p:cNvSpPr txBox="1"/>
          <p:nvPr/>
        </p:nvSpPr>
        <p:spPr>
          <a:xfrm>
            <a:off x="946150" y="2537460"/>
            <a:ext cx="5231765" cy="1245235"/>
          </a:xfrm>
          <a:prstGeom prst="rect">
            <a:avLst/>
          </a:prstGeom>
          <a:noFill/>
        </p:spPr>
        <p:txBody>
          <a:bodyPr wrap="square" rtlCol="0">
            <a:spAutoFit/>
          </a:bodyPr>
          <a:lstStyle/>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rPr>
              <a:t>I love you more than I've ever loved any woman. And I've waited longer for you than I've waited for any woman.</a:t>
            </a:r>
          </a:p>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cxnSp>
        <p:nvCxnSpPr>
          <p:cNvPr id="6" name="直接连接符 5"/>
          <p:cNvCxnSpPr/>
          <p:nvPr/>
        </p:nvCxnSpPr>
        <p:spPr>
          <a:xfrm>
            <a:off x="1042035" y="3903345"/>
            <a:ext cx="0" cy="29679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771005" y="-6985"/>
            <a:ext cx="5415915" cy="687133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plus(in)">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ppt_y</p:attrName>
                                        </p:attrNameLst>
                                      </p:cBhvr>
                                      <p:tavLst>
                                        <p:tav tm="0">
                                          <p:val>
                                            <p:strVal val="#ppt_y+#ppt_h*1.125000"/>
                                          </p:val>
                                        </p:tav>
                                        <p:tav tm="100000">
                                          <p:val>
                                            <p:strVal val="#ppt_y"/>
                                          </p:val>
                                        </p:tav>
                                      </p:tavLst>
                                    </p:anim>
                                    <p:animEffect transition="in" filter="wipe(up)">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9" grpId="0" animBg="1"/>
      <p:bldP spid="9" grpId="1"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25" y="1203960"/>
            <a:ext cx="5394960" cy="445008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文本框 25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5973106" y="1026210"/>
            <a:ext cx="5333850" cy="1715770"/>
          </a:xfrm>
          <a:prstGeom prst="rect">
            <a:avLst/>
          </a:prstGeom>
          <a:noFill/>
        </p:spPr>
        <p:txBody>
          <a:bodyPr wrap="square" rtlCol="0">
            <a:spAutoFit/>
          </a:bodyPr>
          <a:lstStyle/>
          <a:p>
            <a:pPr algn="l">
              <a:lnSpc>
                <a:spcPct val="120000"/>
              </a:lnSpc>
            </a:pPr>
            <a:r>
              <a:rPr lang="en-US" altLang="zh-CN" sz="4400" dirty="0">
                <a:latin typeface="华文细黑" panose="02010600040101010101" charset="-122"/>
                <a:ea typeface="华文细黑" panose="02010600040101010101" charset="-122"/>
                <a:sym typeface="+mn-ea"/>
              </a:rPr>
              <a:t>ALL OR NOTHING</a:t>
            </a:r>
            <a:endParaRPr lang="en-US" altLang="zh-CN" sz="4400" dirty="0">
              <a:solidFill>
                <a:schemeClr val="tx1"/>
              </a:solidFill>
              <a:latin typeface="华文细黑" panose="02010600040101010101" charset="-122"/>
              <a:ea typeface="华文细黑" panose="02010600040101010101" charset="-122"/>
            </a:endParaRPr>
          </a:p>
          <a:p>
            <a:pPr algn="l">
              <a:lnSpc>
                <a:spcPct val="120000"/>
              </a:lnSpc>
            </a:pPr>
            <a:r>
              <a:rPr lang="en-US" altLang="zh-CN" sz="4400" dirty="0">
                <a:latin typeface="华文细黑" panose="02010600040101010101" charset="-122"/>
                <a:ea typeface="华文细黑" panose="02010600040101010101" charset="-122"/>
                <a:sym typeface="+mn-ea"/>
              </a:rPr>
              <a:t>NOW OR NEVER</a:t>
            </a:r>
            <a:endParaRPr lang="en-US" altLang="zh-CN" sz="4400" dirty="0">
              <a:solidFill>
                <a:srgbClr val="282828"/>
              </a:solidFill>
              <a:latin typeface="AXIS Std M" panose="020B0600000000000000" pitchFamily="34" charset="-128"/>
              <a:ea typeface="AXIS Std M" panose="020B0600000000000000" pitchFamily="34" charset="-128"/>
            </a:endParaRPr>
          </a:p>
        </p:txBody>
      </p:sp>
      <p:sp>
        <p:nvSpPr>
          <p:cNvPr id="252" name="矩形 251"/>
          <p:cNvSpPr/>
          <p:nvPr/>
        </p:nvSpPr>
        <p:spPr>
          <a:xfrm>
            <a:off x="6015651" y="3176373"/>
            <a:ext cx="5476851" cy="783590"/>
          </a:xfrm>
          <a:prstGeom prst="rect">
            <a:avLst/>
          </a:prstGeom>
        </p:spPr>
        <p:txBody>
          <a:bodyPr wrap="square">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253" name="直接连接符 252"/>
          <p:cNvCxnSpPr/>
          <p:nvPr/>
        </p:nvCxnSpPr>
        <p:spPr>
          <a:xfrm>
            <a:off x="6095581" y="2934521"/>
            <a:ext cx="47703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4" name="椭圆 253"/>
          <p:cNvSpPr/>
          <p:nvPr/>
        </p:nvSpPr>
        <p:spPr>
          <a:xfrm>
            <a:off x="6015310" y="4382657"/>
            <a:ext cx="1148651" cy="1148651"/>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p:nvPr/>
        </p:nvSpPr>
        <p:spPr>
          <a:xfrm>
            <a:off x="6668429" y="4382657"/>
            <a:ext cx="1148651" cy="1148651"/>
          </a:xfrm>
          <a:prstGeom prst="ellipse">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文本框 255"/>
          <p:cNvSpPr txBox="1"/>
          <p:nvPr/>
        </p:nvSpPr>
        <p:spPr>
          <a:xfrm>
            <a:off x="6123815" y="4664594"/>
            <a:ext cx="1593205" cy="583565"/>
          </a:xfrm>
          <a:prstGeom prst="rect">
            <a:avLst/>
          </a:prstGeom>
          <a:noFill/>
        </p:spPr>
        <p:txBody>
          <a:bodyPr wrap="square" rtlCol="0">
            <a:spAutoFit/>
          </a:bodyPr>
          <a:lstStyle/>
          <a:p>
            <a:pPr algn="ctr"/>
            <a:r>
              <a:rPr lang="en-US" altLang="zh-CN" sz="3200"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A  +  N</a:t>
            </a:r>
            <a:endParaRPr lang="zh-CN" altLang="en-US" sz="3200"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257" name="矩形 256"/>
          <p:cNvSpPr/>
          <p:nvPr/>
        </p:nvSpPr>
        <p:spPr>
          <a:xfrm>
            <a:off x="8069580" y="4751070"/>
            <a:ext cx="3422650" cy="783590"/>
          </a:xfrm>
          <a:prstGeom prst="rect">
            <a:avLst/>
          </a:prstGeom>
        </p:spPr>
        <p:txBody>
          <a:bodyPr wrap="square">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258" name="文本框 257"/>
          <p:cNvSpPr txBox="1"/>
          <p:nvPr/>
        </p:nvSpPr>
        <p:spPr>
          <a:xfrm>
            <a:off x="8032873" y="4382674"/>
            <a:ext cx="3316922" cy="368300"/>
          </a:xfrm>
          <a:prstGeom prst="rect">
            <a:avLst/>
          </a:prstGeom>
          <a:noFill/>
        </p:spPr>
        <p:txBody>
          <a:bodyPr wrap="square" rtlCol="0">
            <a:spAutoFit/>
          </a:bodyPr>
          <a:lstStyle/>
          <a:p>
            <a:r>
              <a:rPr lang="en-US" altLang="zh-CN" dirty="0">
                <a:latin typeface="华文细黑" panose="02010600040101010101" charset="-122"/>
                <a:ea typeface="华文细黑" panose="02010600040101010101" charset="-122"/>
                <a:cs typeface="Open Sans" panose="020B0606030504020204" pitchFamily="34" charset="0"/>
              </a:rPr>
              <a:t>DESTINY FREEDOME</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1"/>
                                        </p:tgtEl>
                                        <p:attrNameLst>
                                          <p:attrName>style.visibility</p:attrName>
                                        </p:attrNameLst>
                                      </p:cBhvr>
                                      <p:to>
                                        <p:strVal val="visible"/>
                                      </p:to>
                                    </p:set>
                                    <p:animEffect transition="in" filter="wipe(left)">
                                      <p:cBhvr>
                                        <p:cTn id="11" dur="500"/>
                                        <p:tgtEl>
                                          <p:spTgt spid="25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53"/>
                                        </p:tgtEl>
                                        <p:attrNameLst>
                                          <p:attrName>style.visibility</p:attrName>
                                        </p:attrNameLst>
                                      </p:cBhvr>
                                      <p:to>
                                        <p:strVal val="visible"/>
                                      </p:to>
                                    </p:set>
                                    <p:animEffect transition="in" filter="wipe(left)">
                                      <p:cBhvr>
                                        <p:cTn id="15" dur="500"/>
                                        <p:tgtEl>
                                          <p:spTgt spid="253"/>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52"/>
                                        </p:tgtEl>
                                        <p:attrNameLst>
                                          <p:attrName>style.visibility</p:attrName>
                                        </p:attrNameLst>
                                      </p:cBhvr>
                                      <p:to>
                                        <p:strVal val="visible"/>
                                      </p:to>
                                    </p:set>
                                    <p:animEffect transition="in" filter="fade">
                                      <p:cBhvr>
                                        <p:cTn id="19" dur="500"/>
                                        <p:tgtEl>
                                          <p:spTgt spid="252"/>
                                        </p:tgtEl>
                                      </p:cBhvr>
                                    </p:animEffect>
                                    <p:anim calcmode="lin" valueType="num">
                                      <p:cBhvr>
                                        <p:cTn id="20" dur="500" fill="hold"/>
                                        <p:tgtEl>
                                          <p:spTgt spid="252"/>
                                        </p:tgtEl>
                                        <p:attrNameLst>
                                          <p:attrName>ppt_x</p:attrName>
                                        </p:attrNameLst>
                                      </p:cBhvr>
                                      <p:tavLst>
                                        <p:tav tm="0">
                                          <p:val>
                                            <p:strVal val="#ppt_x"/>
                                          </p:val>
                                        </p:tav>
                                        <p:tav tm="100000">
                                          <p:val>
                                            <p:strVal val="#ppt_x"/>
                                          </p:val>
                                        </p:tav>
                                      </p:tavLst>
                                    </p:anim>
                                    <p:anim calcmode="lin" valueType="num">
                                      <p:cBhvr>
                                        <p:cTn id="21" dur="500" fill="hold"/>
                                        <p:tgtEl>
                                          <p:spTgt spid="252"/>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35" presetClass="entr" presetSubtype="0" fill="hold" grpId="1" nodeType="afterEffect">
                                  <p:stCondLst>
                                    <p:cond delay="0"/>
                                  </p:stCondLst>
                                  <p:childTnLst>
                                    <p:set>
                                      <p:cBhvr>
                                        <p:cTn id="24" dur="1" fill="hold">
                                          <p:stCondLst>
                                            <p:cond delay="0"/>
                                          </p:stCondLst>
                                        </p:cTn>
                                        <p:tgtEl>
                                          <p:spTgt spid="254"/>
                                        </p:tgtEl>
                                        <p:attrNameLst>
                                          <p:attrName>style.visibility</p:attrName>
                                        </p:attrNameLst>
                                      </p:cBhvr>
                                      <p:to>
                                        <p:strVal val="visible"/>
                                      </p:to>
                                    </p:set>
                                    <p:animEffect transition="in" filter="fade">
                                      <p:cBhvr>
                                        <p:cTn id="25" dur="500"/>
                                        <p:tgtEl>
                                          <p:spTgt spid="254"/>
                                        </p:tgtEl>
                                      </p:cBhvr>
                                    </p:animEffect>
                                    <p:anim calcmode="lin" valueType="num">
                                      <p:cBhvr>
                                        <p:cTn id="26" dur="500" fill="hold"/>
                                        <p:tgtEl>
                                          <p:spTgt spid="254"/>
                                        </p:tgtEl>
                                        <p:attrNameLst>
                                          <p:attrName>style.rotation</p:attrName>
                                        </p:attrNameLst>
                                      </p:cBhvr>
                                      <p:tavLst>
                                        <p:tav tm="0">
                                          <p:val>
                                            <p:fltVal val="720"/>
                                          </p:val>
                                        </p:tav>
                                        <p:tav tm="100000">
                                          <p:val>
                                            <p:fltVal val="0"/>
                                          </p:val>
                                        </p:tav>
                                      </p:tavLst>
                                    </p:anim>
                                    <p:anim calcmode="lin" valueType="num">
                                      <p:cBhvr>
                                        <p:cTn id="27" dur="500" fill="hold"/>
                                        <p:tgtEl>
                                          <p:spTgt spid="254"/>
                                        </p:tgtEl>
                                        <p:attrNameLst>
                                          <p:attrName>ppt_h</p:attrName>
                                        </p:attrNameLst>
                                      </p:cBhvr>
                                      <p:tavLst>
                                        <p:tav tm="0">
                                          <p:val>
                                            <p:fltVal val="0"/>
                                          </p:val>
                                        </p:tav>
                                        <p:tav tm="100000">
                                          <p:val>
                                            <p:strVal val="#ppt_h"/>
                                          </p:val>
                                        </p:tav>
                                      </p:tavLst>
                                    </p:anim>
                                    <p:anim calcmode="lin" valueType="num">
                                      <p:cBhvr>
                                        <p:cTn id="28" dur="500" fill="hold"/>
                                        <p:tgtEl>
                                          <p:spTgt spid="254"/>
                                        </p:tgtEl>
                                        <p:attrNameLst>
                                          <p:attrName>ppt_w</p:attrName>
                                        </p:attrNameLst>
                                      </p:cBhvr>
                                      <p:tavLst>
                                        <p:tav tm="0">
                                          <p:val>
                                            <p:fltVal val="0"/>
                                          </p:val>
                                        </p:tav>
                                        <p:tav tm="100000">
                                          <p:val>
                                            <p:strVal val="#ppt_w"/>
                                          </p:val>
                                        </p:tav>
                                      </p:tavLst>
                                    </p:anim>
                                  </p:childTnLst>
                                </p:cTn>
                              </p:par>
                              <p:par>
                                <p:cTn id="29" presetID="35" presetClass="entr" presetSubtype="0" fill="hold" grpId="1" nodeType="withEffect">
                                  <p:stCondLst>
                                    <p:cond delay="0"/>
                                  </p:stCondLst>
                                  <p:childTnLst>
                                    <p:set>
                                      <p:cBhvr>
                                        <p:cTn id="30" dur="1" fill="hold">
                                          <p:stCondLst>
                                            <p:cond delay="0"/>
                                          </p:stCondLst>
                                        </p:cTn>
                                        <p:tgtEl>
                                          <p:spTgt spid="255"/>
                                        </p:tgtEl>
                                        <p:attrNameLst>
                                          <p:attrName>style.visibility</p:attrName>
                                        </p:attrNameLst>
                                      </p:cBhvr>
                                      <p:to>
                                        <p:strVal val="visible"/>
                                      </p:to>
                                    </p:set>
                                    <p:animEffect transition="in" filter="fade">
                                      <p:cBhvr>
                                        <p:cTn id="31" dur="500"/>
                                        <p:tgtEl>
                                          <p:spTgt spid="255"/>
                                        </p:tgtEl>
                                      </p:cBhvr>
                                    </p:animEffect>
                                    <p:anim calcmode="lin" valueType="num">
                                      <p:cBhvr>
                                        <p:cTn id="32" dur="500" fill="hold"/>
                                        <p:tgtEl>
                                          <p:spTgt spid="255"/>
                                        </p:tgtEl>
                                        <p:attrNameLst>
                                          <p:attrName>style.rotation</p:attrName>
                                        </p:attrNameLst>
                                      </p:cBhvr>
                                      <p:tavLst>
                                        <p:tav tm="0">
                                          <p:val>
                                            <p:fltVal val="720"/>
                                          </p:val>
                                        </p:tav>
                                        <p:tav tm="100000">
                                          <p:val>
                                            <p:fltVal val="0"/>
                                          </p:val>
                                        </p:tav>
                                      </p:tavLst>
                                    </p:anim>
                                    <p:anim calcmode="lin" valueType="num">
                                      <p:cBhvr>
                                        <p:cTn id="33" dur="500" fill="hold"/>
                                        <p:tgtEl>
                                          <p:spTgt spid="255"/>
                                        </p:tgtEl>
                                        <p:attrNameLst>
                                          <p:attrName>ppt_h</p:attrName>
                                        </p:attrNameLst>
                                      </p:cBhvr>
                                      <p:tavLst>
                                        <p:tav tm="0">
                                          <p:val>
                                            <p:fltVal val="0"/>
                                          </p:val>
                                        </p:tav>
                                        <p:tav tm="100000">
                                          <p:val>
                                            <p:strVal val="#ppt_h"/>
                                          </p:val>
                                        </p:tav>
                                      </p:tavLst>
                                    </p:anim>
                                    <p:anim calcmode="lin" valueType="num">
                                      <p:cBhvr>
                                        <p:cTn id="34" dur="500" fill="hold"/>
                                        <p:tgtEl>
                                          <p:spTgt spid="255"/>
                                        </p:tgtEl>
                                        <p:attrNameLst>
                                          <p:attrName>ppt_w</p:attrName>
                                        </p:attrNameLst>
                                      </p:cBhvr>
                                      <p:tavLst>
                                        <p:tav tm="0">
                                          <p:val>
                                            <p:fltVal val="0"/>
                                          </p:val>
                                        </p:tav>
                                        <p:tav tm="100000">
                                          <p:val>
                                            <p:strVal val="#ppt_w"/>
                                          </p:val>
                                        </p:tav>
                                      </p:tavLst>
                                    </p:anim>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256"/>
                                        </p:tgtEl>
                                        <p:attrNameLst>
                                          <p:attrName>style.visibility</p:attrName>
                                        </p:attrNameLst>
                                      </p:cBhvr>
                                      <p:to>
                                        <p:strVal val="visible"/>
                                      </p:to>
                                    </p:set>
                                    <p:anim calcmode="lin" valueType="num">
                                      <p:cBhvr>
                                        <p:cTn id="38" dur="500" fill="hold"/>
                                        <p:tgtEl>
                                          <p:spTgt spid="256"/>
                                        </p:tgtEl>
                                        <p:attrNameLst>
                                          <p:attrName>ppt_w</p:attrName>
                                        </p:attrNameLst>
                                      </p:cBhvr>
                                      <p:tavLst>
                                        <p:tav tm="0">
                                          <p:val>
                                            <p:fltVal val="0"/>
                                          </p:val>
                                        </p:tav>
                                        <p:tav tm="100000">
                                          <p:val>
                                            <p:strVal val="#ppt_w"/>
                                          </p:val>
                                        </p:tav>
                                      </p:tavLst>
                                    </p:anim>
                                    <p:anim calcmode="lin" valueType="num">
                                      <p:cBhvr>
                                        <p:cTn id="39" dur="500" fill="hold"/>
                                        <p:tgtEl>
                                          <p:spTgt spid="256"/>
                                        </p:tgtEl>
                                        <p:attrNameLst>
                                          <p:attrName>ppt_h</p:attrName>
                                        </p:attrNameLst>
                                      </p:cBhvr>
                                      <p:tavLst>
                                        <p:tav tm="0">
                                          <p:val>
                                            <p:fltVal val="0"/>
                                          </p:val>
                                        </p:tav>
                                        <p:tav tm="100000">
                                          <p:val>
                                            <p:strVal val="#ppt_h"/>
                                          </p:val>
                                        </p:tav>
                                      </p:tavLst>
                                    </p:anim>
                                    <p:animEffect transition="in" filter="fade">
                                      <p:cBhvr>
                                        <p:cTn id="40" dur="500"/>
                                        <p:tgtEl>
                                          <p:spTgt spid="256"/>
                                        </p:tgtEl>
                                      </p:cBhvr>
                                    </p:animEffect>
                                  </p:childTnLst>
                                </p:cTn>
                              </p:par>
                            </p:childTnLst>
                          </p:cTn>
                        </p:par>
                        <p:par>
                          <p:cTn id="41" fill="hold">
                            <p:stCondLst>
                              <p:cond delay="3000"/>
                            </p:stCondLst>
                            <p:childTnLst>
                              <p:par>
                                <p:cTn id="42" presetID="29" presetClass="entr" presetSubtype="0" fill="hold" grpId="0" nodeType="afterEffect">
                                  <p:stCondLst>
                                    <p:cond delay="0"/>
                                  </p:stCondLst>
                                  <p:childTnLst>
                                    <p:set>
                                      <p:cBhvr>
                                        <p:cTn id="43" dur="1" fill="hold">
                                          <p:stCondLst>
                                            <p:cond delay="0"/>
                                          </p:stCondLst>
                                        </p:cTn>
                                        <p:tgtEl>
                                          <p:spTgt spid="258"/>
                                        </p:tgtEl>
                                        <p:attrNameLst>
                                          <p:attrName>style.visibility</p:attrName>
                                        </p:attrNameLst>
                                      </p:cBhvr>
                                      <p:to>
                                        <p:strVal val="visible"/>
                                      </p:to>
                                    </p:set>
                                    <p:anim calcmode="lin" valueType="num">
                                      <p:cBhvr>
                                        <p:cTn id="44" dur="500" fill="hold"/>
                                        <p:tgtEl>
                                          <p:spTgt spid="258"/>
                                        </p:tgtEl>
                                        <p:attrNameLst>
                                          <p:attrName>ppt_x</p:attrName>
                                        </p:attrNameLst>
                                      </p:cBhvr>
                                      <p:tavLst>
                                        <p:tav tm="0">
                                          <p:val>
                                            <p:strVal val="#ppt_x-.2"/>
                                          </p:val>
                                        </p:tav>
                                        <p:tav tm="100000">
                                          <p:val>
                                            <p:strVal val="#ppt_x"/>
                                          </p:val>
                                        </p:tav>
                                      </p:tavLst>
                                    </p:anim>
                                    <p:anim calcmode="lin" valueType="num">
                                      <p:cBhvr>
                                        <p:cTn id="45" dur="500" fill="hold"/>
                                        <p:tgtEl>
                                          <p:spTgt spid="258"/>
                                        </p:tgtEl>
                                        <p:attrNameLst>
                                          <p:attrName>ppt_y</p:attrName>
                                        </p:attrNameLst>
                                      </p:cBhvr>
                                      <p:tavLst>
                                        <p:tav tm="0">
                                          <p:val>
                                            <p:strVal val="#ppt_y"/>
                                          </p:val>
                                        </p:tav>
                                        <p:tav tm="100000">
                                          <p:val>
                                            <p:strVal val="#ppt_y"/>
                                          </p:val>
                                        </p:tav>
                                      </p:tavLst>
                                    </p:anim>
                                    <p:animEffect transition="in" filter="wipe(right)" prLst="gradientSize: 0.1">
                                      <p:cBhvr>
                                        <p:cTn id="46" dur="500"/>
                                        <p:tgtEl>
                                          <p:spTgt spid="258"/>
                                        </p:tgtEl>
                                      </p:cBhvr>
                                    </p:animEffect>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257"/>
                                        </p:tgtEl>
                                        <p:attrNameLst>
                                          <p:attrName>style.visibility</p:attrName>
                                        </p:attrNameLst>
                                      </p:cBhvr>
                                      <p:to>
                                        <p:strVal val="visible"/>
                                      </p:to>
                                    </p:set>
                                    <p:animEffect transition="in" filter="fade">
                                      <p:cBhvr>
                                        <p:cTn id="50" dur="500"/>
                                        <p:tgtEl>
                                          <p:spTgt spid="257"/>
                                        </p:tgtEl>
                                      </p:cBhvr>
                                    </p:animEffect>
                                    <p:anim calcmode="lin" valueType="num">
                                      <p:cBhvr>
                                        <p:cTn id="51" dur="500" fill="hold"/>
                                        <p:tgtEl>
                                          <p:spTgt spid="257"/>
                                        </p:tgtEl>
                                        <p:attrNameLst>
                                          <p:attrName>ppt_x</p:attrName>
                                        </p:attrNameLst>
                                      </p:cBhvr>
                                      <p:tavLst>
                                        <p:tav tm="0">
                                          <p:val>
                                            <p:strVal val="#ppt_x"/>
                                          </p:val>
                                        </p:tav>
                                        <p:tav tm="100000">
                                          <p:val>
                                            <p:strVal val="#ppt_x"/>
                                          </p:val>
                                        </p:tav>
                                      </p:tavLst>
                                    </p:anim>
                                    <p:anim calcmode="lin" valueType="num">
                                      <p:cBhvr>
                                        <p:cTn id="52" dur="500" fill="hold"/>
                                        <p:tgtEl>
                                          <p:spTgt spid="2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251" grpId="0"/>
      <p:bldP spid="252" grpId="0"/>
      <p:bldP spid="254" grpId="0" animBg="1"/>
      <p:bldP spid="254" grpId="1" animBg="1"/>
      <p:bldP spid="255" grpId="0" animBg="1"/>
      <p:bldP spid="255" grpId="1" animBg="1"/>
      <p:bldP spid="256" grpId="0"/>
      <p:bldP spid="257" grpId="0"/>
      <p:bldP spid="2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031355" y="2860675"/>
            <a:ext cx="3216910" cy="1609090"/>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39290" y="2860040"/>
            <a:ext cx="3216910" cy="1609090"/>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011680" y="1626235"/>
            <a:ext cx="8158480" cy="553085"/>
          </a:xfrm>
          <a:prstGeom prst="rect">
            <a:avLst/>
          </a:prstGeom>
          <a:noFill/>
        </p:spPr>
        <p:txBody>
          <a:bodyPr wrap="square" rtlCol="0">
            <a:spAutoFit/>
          </a:bodyPr>
          <a:lstStyle/>
          <a:p>
            <a:pPr algn="ctr">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solidFill>
              <a:latin typeface="华文细黑" panose="02010600040101010101" charset="-122"/>
              <a:ea typeface="华文细黑" panose="02010600040101010101" charset="-122"/>
              <a:sym typeface="+mn-ea"/>
            </a:endParaRPr>
          </a:p>
        </p:txBody>
      </p:sp>
      <p:sp>
        <p:nvSpPr>
          <p:cNvPr id="6" name="文本框 5"/>
          <p:cNvSpPr txBox="1"/>
          <p:nvPr/>
        </p:nvSpPr>
        <p:spPr>
          <a:xfrm>
            <a:off x="1939290" y="4633595"/>
            <a:ext cx="3216910" cy="368300"/>
          </a:xfrm>
          <a:prstGeom prst="rect">
            <a:avLst/>
          </a:prstGeom>
          <a:noFill/>
        </p:spPr>
        <p:txBody>
          <a:bodyPr wrap="square" rtlCol="0">
            <a:spAutoFit/>
          </a:bodyPr>
          <a:lstStyle/>
          <a:p>
            <a:pPr algn="ctr"/>
            <a:r>
              <a:rPr lang="en-US" altLang="zh-CN" dirty="0">
                <a:solidFill>
                  <a:schemeClr val="tx1">
                    <a:lumMod val="85000"/>
                    <a:lumOff val="15000"/>
                  </a:schemeClr>
                </a:solidFill>
                <a:latin typeface="华文细黑" panose="02010600040101010101" charset="-122"/>
                <a:ea typeface="华文细黑" panose="02010600040101010101" charset="-122"/>
              </a:rPr>
              <a:t>DESTINY FREEDOM</a:t>
            </a:r>
          </a:p>
        </p:txBody>
      </p:sp>
      <p:sp>
        <p:nvSpPr>
          <p:cNvPr id="11" name="文本框 10"/>
          <p:cNvSpPr txBox="1"/>
          <p:nvPr/>
        </p:nvSpPr>
        <p:spPr>
          <a:xfrm>
            <a:off x="1626870" y="5001895"/>
            <a:ext cx="3841750" cy="101473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en-US" altLang="zh-CN" sz="1050" dirty="0">
              <a:solidFill>
                <a:schemeClr val="tx1">
                  <a:lumMod val="65000"/>
                  <a:lumOff val="35000"/>
                </a:schemeClr>
              </a:solidFill>
              <a:ea typeface="方正兰亭细黑_GBK" panose="02000000000000000000" pitchFamily="2" charset="-122"/>
            </a:endParaRPr>
          </a:p>
        </p:txBody>
      </p:sp>
      <p:sp>
        <p:nvSpPr>
          <p:cNvPr id="16" name="文本框 15"/>
          <p:cNvSpPr txBox="1"/>
          <p:nvPr/>
        </p:nvSpPr>
        <p:spPr>
          <a:xfrm>
            <a:off x="3391995" y="550068"/>
            <a:ext cx="5407863" cy="645160"/>
          </a:xfrm>
          <a:prstGeom prst="rect">
            <a:avLst/>
          </a:prstGeom>
          <a:noFill/>
        </p:spPr>
        <p:txBody>
          <a:bodyPr wrap="square" rtlCol="0">
            <a:spAutoFit/>
          </a:bodyPr>
          <a:lstStyle/>
          <a:p>
            <a:pPr algn="ctr"/>
            <a:r>
              <a:rPr lang="en-US" altLang="zh-CN" sz="3600">
                <a:latin typeface="微软雅黑" panose="020B0503020204020204" charset="-122"/>
                <a:ea typeface="微软雅黑" panose="020B0503020204020204" charset="-122"/>
                <a:sym typeface="+mn-ea"/>
              </a:rPr>
              <a:t>DESTINY FREEDOM</a:t>
            </a:r>
            <a:endParaRPr lang="zh-CN" altLang="zh-CN" sz="4000" dirty="0">
              <a:solidFill>
                <a:schemeClr val="tx1">
                  <a:lumMod val="85000"/>
                  <a:lumOff val="15000"/>
                </a:schemeClr>
              </a:solidFill>
              <a:ea typeface="方正兰亭纤黑_GBK" panose="02000000000000000000" pitchFamily="2" charset="-122"/>
            </a:endParaRPr>
          </a:p>
        </p:txBody>
      </p:sp>
      <p:sp>
        <p:nvSpPr>
          <p:cNvPr id="12" name="文本框 11"/>
          <p:cNvSpPr txBox="1"/>
          <p:nvPr/>
        </p:nvSpPr>
        <p:spPr>
          <a:xfrm>
            <a:off x="7031355" y="4633595"/>
            <a:ext cx="3216910" cy="368300"/>
          </a:xfrm>
          <a:prstGeom prst="rect">
            <a:avLst/>
          </a:prstGeom>
          <a:noFill/>
        </p:spPr>
        <p:txBody>
          <a:bodyPr wrap="square" rtlCol="0">
            <a:spAutoFit/>
          </a:bodyPr>
          <a:lstStyle/>
          <a:p>
            <a:pPr algn="ctr"/>
            <a:r>
              <a:rPr lang="en-US" altLang="zh-CN" dirty="0">
                <a:solidFill>
                  <a:schemeClr val="tx1">
                    <a:lumMod val="85000"/>
                    <a:lumOff val="15000"/>
                  </a:schemeClr>
                </a:solidFill>
                <a:latin typeface="华文细黑" panose="02010600040101010101" charset="-122"/>
                <a:ea typeface="华文细黑" panose="02010600040101010101" charset="-122"/>
              </a:rPr>
              <a:t>DESTINY FREEDOM</a:t>
            </a:r>
          </a:p>
        </p:txBody>
      </p:sp>
      <p:sp>
        <p:nvSpPr>
          <p:cNvPr id="13" name="文本框 12"/>
          <p:cNvSpPr txBox="1"/>
          <p:nvPr/>
        </p:nvSpPr>
        <p:spPr>
          <a:xfrm>
            <a:off x="6718935" y="5001895"/>
            <a:ext cx="3841750" cy="101473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p>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en-US" altLang="zh-CN" sz="1050" dirty="0">
              <a:solidFill>
                <a:schemeClr val="tx1">
                  <a:lumMod val="65000"/>
                  <a:lumOff val="35000"/>
                </a:schemeClr>
              </a:solidFill>
              <a:ea typeface="方正兰亭细黑_GBK" panose="02000000000000000000" pitchFamily="2" charset="-122"/>
            </a:endParaRPr>
          </a:p>
        </p:txBody>
      </p:sp>
      <p:grpSp>
        <p:nvGrpSpPr>
          <p:cNvPr id="32" name="组合 31"/>
          <p:cNvGrpSpPr/>
          <p:nvPr/>
        </p:nvGrpSpPr>
        <p:grpSpPr>
          <a:xfrm>
            <a:off x="5794375" y="1356995"/>
            <a:ext cx="602615" cy="106680"/>
            <a:chOff x="8177" y="2359"/>
            <a:chExt cx="949" cy="168"/>
          </a:xfrm>
        </p:grpSpPr>
        <p:sp>
          <p:nvSpPr>
            <p:cNvPr id="17" name="椭圆 16"/>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1200"/>
                            </p:stCondLst>
                            <p:childTnLst>
                              <p:par>
                                <p:cTn id="13" presetID="53" presetClass="entr" presetSubtype="16"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childTnLst>
                          </p:cTn>
                        </p:par>
                        <p:par>
                          <p:cTn id="18" fill="hold">
                            <p:stCondLst>
                              <p:cond delay="1700"/>
                            </p:stCondLst>
                            <p:childTnLst>
                              <p:par>
                                <p:cTn id="19" presetID="2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2200"/>
                            </p:stCondLst>
                            <p:childTnLst>
                              <p:par>
                                <p:cTn id="23" presetID="53" presetClass="entr" presetSubtype="16"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700"/>
                            </p:stCondLst>
                            <p:childTnLst>
                              <p:par>
                                <p:cTn id="29" presetID="29" presetClass="entr" presetSubtype="0" fill="hold" grpId="1"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ppt_x</p:attrName>
                                        </p:attrNameLst>
                                      </p:cBhvr>
                                      <p:tavLst>
                                        <p:tav tm="0">
                                          <p:val>
                                            <p:strVal val="#ppt_x-.2"/>
                                          </p:val>
                                        </p:tav>
                                        <p:tav tm="100000">
                                          <p:val>
                                            <p:strVal val="#ppt_x"/>
                                          </p:val>
                                        </p:tav>
                                      </p:tavLst>
                                    </p:anim>
                                    <p:anim calcmode="lin" valueType="num">
                                      <p:cBhvr>
                                        <p:cTn id="32"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3" dur="500"/>
                                        <p:tgtEl>
                                          <p:spTgt spid="6"/>
                                        </p:tgtEl>
                                      </p:cBhvr>
                                    </p:animEffect>
                                  </p:childTnLst>
                                </p:cTn>
                              </p:par>
                            </p:childTnLst>
                          </p:cTn>
                        </p:par>
                        <p:par>
                          <p:cTn id="34" fill="hold">
                            <p:stCondLst>
                              <p:cond delay="320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5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3700"/>
                            </p:stCondLst>
                            <p:childTnLst>
                              <p:par>
                                <p:cTn id="41" presetID="53" presetClass="entr" presetSubtype="16"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par>
                          <p:cTn id="46" fill="hold">
                            <p:stCondLst>
                              <p:cond delay="4200"/>
                            </p:stCondLst>
                            <p:childTnLst>
                              <p:par>
                                <p:cTn id="47" presetID="29" presetClass="entr" presetSubtype="0" fill="hold" grpId="1"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ppt_x</p:attrName>
                                        </p:attrNameLst>
                                      </p:cBhvr>
                                      <p:tavLst>
                                        <p:tav tm="0">
                                          <p:val>
                                            <p:strVal val="#ppt_x-.2"/>
                                          </p:val>
                                        </p:tav>
                                        <p:tav tm="100000">
                                          <p:val>
                                            <p:strVal val="#ppt_x"/>
                                          </p:val>
                                        </p:tav>
                                      </p:tavLst>
                                    </p:anim>
                                    <p:anim calcmode="lin" valueType="num">
                                      <p:cBhvr>
                                        <p:cTn id="50"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51" dur="500"/>
                                        <p:tgtEl>
                                          <p:spTgt spid="12"/>
                                        </p:tgtEl>
                                      </p:cBhvr>
                                    </p:animEffect>
                                  </p:childTnLst>
                                </p:cTn>
                              </p:par>
                            </p:childTnLst>
                          </p:cTn>
                        </p:par>
                        <p:par>
                          <p:cTn id="52" fill="hold">
                            <p:stCondLst>
                              <p:cond delay="4700"/>
                            </p:stCondLst>
                            <p:childTnLst>
                              <p:par>
                                <p:cTn id="53" presetID="42"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anim calcmode="lin" valueType="num">
                                      <p:cBhvr>
                                        <p:cTn id="56" dur="500" fill="hold"/>
                                        <p:tgtEl>
                                          <p:spTgt spid="13"/>
                                        </p:tgtEl>
                                        <p:attrNameLst>
                                          <p:attrName>ppt_x</p:attrName>
                                        </p:attrNameLst>
                                      </p:cBhvr>
                                      <p:tavLst>
                                        <p:tav tm="0">
                                          <p:val>
                                            <p:strVal val="#ppt_x"/>
                                          </p:val>
                                        </p:tav>
                                        <p:tav tm="100000">
                                          <p:val>
                                            <p:strVal val="#ppt_x"/>
                                          </p:val>
                                        </p:tav>
                                      </p:tavLst>
                                    </p:anim>
                                    <p:anim calcmode="lin" valueType="num">
                                      <p:cBhvr>
                                        <p:cTn id="57"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5" grpId="0"/>
      <p:bldP spid="6" grpId="0"/>
      <p:bldP spid="6" grpId="1"/>
      <p:bldP spid="11" grpId="0"/>
      <p:bldP spid="16" grpId="0"/>
      <p:bldP spid="16" grpId="1"/>
      <p:bldP spid="12" grpId="0"/>
      <p:bldP spid="12" grpId="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5" y="-12065"/>
            <a:ext cx="5182870" cy="688276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87440" y="761365"/>
            <a:ext cx="4961890" cy="2865120"/>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091555" y="3821430"/>
            <a:ext cx="4962525" cy="829945"/>
          </a:xfrm>
          <a:prstGeom prst="rect">
            <a:avLst/>
          </a:prstGeom>
          <a:noFill/>
        </p:spPr>
        <p:txBody>
          <a:bodyPr wrap="square" rtlCol="0">
            <a:spAutoFit/>
          </a:bodyPr>
          <a:lstStyle/>
          <a:p>
            <a:pPr algn="l">
              <a:lnSpc>
                <a:spcPct val="120000"/>
              </a:lnSpc>
            </a:pPr>
            <a:r>
              <a:rPr lang="en-US" altLang="zh-CN" sz="4000" dirty="0">
                <a:solidFill>
                  <a:schemeClr val="tx1"/>
                </a:solidFill>
                <a:latin typeface="华文细黑" panose="02010600040101010101" charset="-122"/>
                <a:ea typeface="华文细黑" panose="02010600040101010101" charset="-122"/>
              </a:rPr>
              <a:t>DESTINY FREEDOME</a:t>
            </a:r>
          </a:p>
        </p:txBody>
      </p:sp>
      <p:sp>
        <p:nvSpPr>
          <p:cNvPr id="15" name="文本框 14"/>
          <p:cNvSpPr txBox="1"/>
          <p:nvPr/>
        </p:nvSpPr>
        <p:spPr>
          <a:xfrm>
            <a:off x="6120765" y="4754245"/>
            <a:ext cx="4961890" cy="1245235"/>
          </a:xfrm>
          <a:prstGeom prst="rect">
            <a:avLst/>
          </a:prstGeom>
          <a:noFill/>
        </p:spPr>
        <p:txBody>
          <a:bodyPr wrap="square" rtlCol="0">
            <a:spAutoFit/>
          </a:bodyPr>
          <a:lstStyle/>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rPr>
              <a:t>I love you more than I've ever loved any woman. And I've waited longer for you than I've waited for any woman.</a:t>
            </a:r>
          </a:p>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1" presetClass="entr" presetSubtype="0" fill="hold" grpId="1"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 calcmode="lin" valueType="num">
                                      <p:cBhvr>
                                        <p:cTn id="1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
                                        </p:tgtEl>
                                      </p:cBhvr>
                                    </p:animEffect>
                                  </p:childTnLst>
                                </p:cTn>
                              </p:par>
                            </p:childTnLst>
                          </p:cTn>
                        </p:par>
                        <p:par>
                          <p:cTn id="22" fill="hold">
                            <p:stCondLst>
                              <p:cond delay="2250"/>
                            </p:stCondLst>
                            <p:childTnLst>
                              <p:par>
                                <p:cTn id="23" presetID="1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p:tgtEl>
                                          <p:spTgt spid="15"/>
                                        </p:tgtEl>
                                        <p:attrNameLst>
                                          <p:attrName>ppt_y</p:attrName>
                                        </p:attrNameLst>
                                      </p:cBhvr>
                                      <p:tavLst>
                                        <p:tav tm="0">
                                          <p:val>
                                            <p:strVal val="#ppt_y+#ppt_h*1.125000"/>
                                          </p:val>
                                        </p:tav>
                                        <p:tav tm="100000">
                                          <p:val>
                                            <p:strVal val="#ppt_y"/>
                                          </p:val>
                                        </p:tav>
                                      </p:tavLst>
                                    </p:anim>
                                    <p:animEffect transition="in" filter="wipe(up)">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7" grpId="0"/>
      <p:bldP spid="7" grpId="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782820" y="1036955"/>
            <a:ext cx="2626995" cy="348170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336915" y="1036955"/>
            <a:ext cx="2626995" cy="3481705"/>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222375" y="1036955"/>
            <a:ext cx="2626995" cy="3481705"/>
          </a:xfrm>
          <a:prstGeom prst="rect">
            <a:avLst/>
          </a:prstGeom>
          <a:blipFill rotWithShape="1">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222375" y="4799965"/>
            <a:ext cx="2626360" cy="337185"/>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华文细黑" panose="02010600040101010101" charset="-122"/>
                <a:ea typeface="华文细黑" panose="02010600040101010101" charset="-122"/>
              </a:rPr>
              <a:t>DESTINY FREEDOM</a:t>
            </a:r>
          </a:p>
        </p:txBody>
      </p:sp>
      <p:sp>
        <p:nvSpPr>
          <p:cNvPr id="19" name="文本框 18"/>
          <p:cNvSpPr txBox="1"/>
          <p:nvPr/>
        </p:nvSpPr>
        <p:spPr>
          <a:xfrm>
            <a:off x="1222375" y="5137150"/>
            <a:ext cx="2626360" cy="78359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en-US" altLang="zh-CN" sz="1050" dirty="0">
              <a:solidFill>
                <a:schemeClr val="tx1">
                  <a:lumMod val="65000"/>
                  <a:lumOff val="35000"/>
                </a:schemeClr>
              </a:solidFill>
              <a:ea typeface="方正兰亭细黑_GBK" panose="02000000000000000000" pitchFamily="2" charset="-122"/>
            </a:endParaRPr>
          </a:p>
        </p:txBody>
      </p:sp>
      <p:sp>
        <p:nvSpPr>
          <p:cNvPr id="20" name="文本框 19"/>
          <p:cNvSpPr txBox="1"/>
          <p:nvPr/>
        </p:nvSpPr>
        <p:spPr>
          <a:xfrm>
            <a:off x="4782820" y="4799965"/>
            <a:ext cx="2626360" cy="337185"/>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华文细黑" panose="02010600040101010101" charset="-122"/>
                <a:ea typeface="华文细黑" panose="02010600040101010101" charset="-122"/>
              </a:rPr>
              <a:t>DESTINY FREEDOM</a:t>
            </a:r>
          </a:p>
        </p:txBody>
      </p:sp>
      <p:sp>
        <p:nvSpPr>
          <p:cNvPr id="21" name="文本框 20"/>
          <p:cNvSpPr txBox="1"/>
          <p:nvPr/>
        </p:nvSpPr>
        <p:spPr>
          <a:xfrm>
            <a:off x="4782820" y="5137150"/>
            <a:ext cx="2626360" cy="78359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en-US" altLang="zh-CN" sz="1050" dirty="0">
              <a:solidFill>
                <a:schemeClr val="tx1">
                  <a:lumMod val="65000"/>
                  <a:lumOff val="35000"/>
                </a:schemeClr>
              </a:solidFill>
              <a:ea typeface="方正兰亭细黑_GBK" panose="02000000000000000000" pitchFamily="2" charset="-122"/>
            </a:endParaRPr>
          </a:p>
        </p:txBody>
      </p:sp>
      <p:sp>
        <p:nvSpPr>
          <p:cNvPr id="22" name="文本框 21"/>
          <p:cNvSpPr txBox="1"/>
          <p:nvPr/>
        </p:nvSpPr>
        <p:spPr>
          <a:xfrm>
            <a:off x="8336915" y="4799965"/>
            <a:ext cx="2626360" cy="337185"/>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华文细黑" panose="02010600040101010101" charset="-122"/>
                <a:ea typeface="华文细黑" panose="02010600040101010101" charset="-122"/>
              </a:rPr>
              <a:t>DESTINY FREEDOM</a:t>
            </a:r>
          </a:p>
        </p:txBody>
      </p:sp>
      <p:sp>
        <p:nvSpPr>
          <p:cNvPr id="23" name="文本框 22"/>
          <p:cNvSpPr txBox="1"/>
          <p:nvPr/>
        </p:nvSpPr>
        <p:spPr>
          <a:xfrm>
            <a:off x="8336915" y="5137150"/>
            <a:ext cx="2626360" cy="78359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en-US" altLang="zh-CN" sz="1050" dirty="0">
              <a:solidFill>
                <a:schemeClr val="tx1">
                  <a:lumMod val="65000"/>
                  <a:lumOff val="35000"/>
                </a:schemeClr>
              </a:solidFill>
              <a:ea typeface="方正兰亭细黑_GBK" panose="02000000000000000000" pitchFamily="2"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1"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9" presetClass="entr" presetSubtype="0" fill="hold" grpId="1"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ppt_x</p:attrName>
                                        </p:attrNameLst>
                                      </p:cBhvr>
                                      <p:tavLst>
                                        <p:tav tm="0">
                                          <p:val>
                                            <p:strVal val="#ppt_x-.2"/>
                                          </p:val>
                                        </p:tav>
                                        <p:tav tm="100000">
                                          <p:val>
                                            <p:strVal val="#ppt_x"/>
                                          </p:val>
                                        </p:tav>
                                      </p:tavLst>
                                    </p:anim>
                                    <p:anim calcmode="lin" valueType="num">
                                      <p:cBhvr>
                                        <p:cTn id="14" dur="5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15" dur="500"/>
                                        <p:tgtEl>
                                          <p:spTgt spid="18"/>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strVal val="#ppt_x"/>
                                          </p:val>
                                        </p:tav>
                                        <p:tav tm="100000">
                                          <p:val>
                                            <p:strVal val="#ppt_x"/>
                                          </p:val>
                                        </p:tav>
                                      </p:tavLst>
                                    </p:anim>
                                    <p:anim calcmode="lin" valueType="num">
                                      <p:cBhvr>
                                        <p:cTn id="27" dur="5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9" presetClass="entr" presetSubtype="0" fill="hold" grpId="1"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ppt_x</p:attrName>
                                        </p:attrNameLst>
                                      </p:cBhvr>
                                      <p:tavLst>
                                        <p:tav tm="0">
                                          <p:val>
                                            <p:strVal val="#ppt_x-.2"/>
                                          </p:val>
                                        </p:tav>
                                        <p:tav tm="100000">
                                          <p:val>
                                            <p:strVal val="#ppt_x"/>
                                          </p:val>
                                        </p:tav>
                                      </p:tavLst>
                                    </p:anim>
                                    <p:anim calcmode="lin" valueType="num">
                                      <p:cBhvr>
                                        <p:cTn id="32"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33" dur="500"/>
                                        <p:tgtEl>
                                          <p:spTgt spid="20"/>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anim calcmode="lin" valueType="num">
                                      <p:cBhvr>
                                        <p:cTn id="44" dur="500" fill="hold"/>
                                        <p:tgtEl>
                                          <p:spTgt spid="15"/>
                                        </p:tgtEl>
                                        <p:attrNameLst>
                                          <p:attrName>ppt_x</p:attrName>
                                        </p:attrNameLst>
                                      </p:cBhvr>
                                      <p:tavLst>
                                        <p:tav tm="0">
                                          <p:val>
                                            <p:strVal val="#ppt_x"/>
                                          </p:val>
                                        </p:tav>
                                        <p:tav tm="100000">
                                          <p:val>
                                            <p:strVal val="#ppt_x"/>
                                          </p:val>
                                        </p:tav>
                                      </p:tavLst>
                                    </p:anim>
                                    <p:anim calcmode="lin" valueType="num">
                                      <p:cBhvr>
                                        <p:cTn id="45" dur="5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29" presetClass="entr" presetSubtype="0" fill="hold" grpId="1"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ppt_x</p:attrName>
                                        </p:attrNameLst>
                                      </p:cBhvr>
                                      <p:tavLst>
                                        <p:tav tm="0">
                                          <p:val>
                                            <p:strVal val="#ppt_x-.2"/>
                                          </p:val>
                                        </p:tav>
                                        <p:tav tm="100000">
                                          <p:val>
                                            <p:strVal val="#ppt_x"/>
                                          </p:val>
                                        </p:tav>
                                      </p:tavLst>
                                    </p:anim>
                                    <p:anim calcmode="lin" valueType="num">
                                      <p:cBhvr>
                                        <p:cTn id="50" dur="5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51" dur="500"/>
                                        <p:tgtEl>
                                          <p:spTgt spid="22"/>
                                        </p:tgtEl>
                                      </p:cBhvr>
                                    </p:animEffect>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anim calcmode="lin" valueType="num">
                                      <p:cBhvr>
                                        <p:cTn id="56" dur="500" fill="hold"/>
                                        <p:tgtEl>
                                          <p:spTgt spid="23"/>
                                        </p:tgtEl>
                                        <p:attrNameLst>
                                          <p:attrName>ppt_x</p:attrName>
                                        </p:attrNameLst>
                                      </p:cBhvr>
                                      <p:tavLst>
                                        <p:tav tm="0">
                                          <p:val>
                                            <p:strVal val="#ppt_x"/>
                                          </p:val>
                                        </p:tav>
                                        <p:tav tm="100000">
                                          <p:val>
                                            <p:strVal val="#ppt_x"/>
                                          </p:val>
                                        </p:tav>
                                      </p:tavLst>
                                    </p:anim>
                                    <p:anim calcmode="lin" valueType="num">
                                      <p:cBhvr>
                                        <p:cTn id="57"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7" grpId="0" animBg="1"/>
      <p:bldP spid="17" grpId="1" animBg="1"/>
      <p:bldP spid="18" grpId="0"/>
      <p:bldP spid="18" grpId="1"/>
      <p:bldP spid="19" grpId="0"/>
      <p:bldP spid="20" grpId="0"/>
      <p:bldP spid="20" grpId="1"/>
      <p:bldP spid="21" grpId="0"/>
      <p:bldP spid="22" grpId="0"/>
      <p:bldP spid="22" grpId="1"/>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713740" y="892810"/>
            <a:ext cx="5184140" cy="5071110"/>
            <a:chOff x="1488" y="1309"/>
            <a:chExt cx="8164" cy="7986"/>
          </a:xfrm>
          <a:blipFill rotWithShape="1">
            <a:blip r:embed="rId3"/>
            <a:stretch>
              <a:fillRect/>
            </a:stretch>
          </a:blipFill>
        </p:grpSpPr>
        <p:sp>
          <p:nvSpPr>
            <p:cNvPr id="4" name="矩形 3"/>
            <p:cNvSpPr/>
            <p:nvPr/>
          </p:nvSpPr>
          <p:spPr>
            <a:xfrm>
              <a:off x="1488" y="1309"/>
              <a:ext cx="8164" cy="26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88" y="3986"/>
              <a:ext cx="8164" cy="26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88" y="6663"/>
              <a:ext cx="8164" cy="26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6283325" y="892810"/>
            <a:ext cx="5183505" cy="5071745"/>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477000" y="1343660"/>
            <a:ext cx="2580005" cy="398780"/>
          </a:xfrm>
          <a:prstGeom prst="rect">
            <a:avLst/>
          </a:prstGeom>
          <a:noFill/>
        </p:spPr>
        <p:txBody>
          <a:bodyPr wrap="square" rtlCol="0">
            <a:spAutoFit/>
          </a:bodyPr>
          <a:lstStyle/>
          <a:p>
            <a:pPr algn="l"/>
            <a:r>
              <a:rPr lang="en-US" altLang="zh-CN" sz="2000">
                <a:solidFill>
                  <a:schemeClr val="tx1"/>
                </a:solidFill>
                <a:latin typeface="微软雅黑" panose="020B0503020204020204" charset="-122"/>
                <a:ea typeface="微软雅黑" panose="020B0503020204020204" charset="-122"/>
              </a:rPr>
              <a:t>DESTINY FREEDOM</a:t>
            </a:r>
          </a:p>
        </p:txBody>
      </p:sp>
      <p:sp>
        <p:nvSpPr>
          <p:cNvPr id="13" name="文本框 12"/>
          <p:cNvSpPr txBox="1"/>
          <p:nvPr/>
        </p:nvSpPr>
        <p:spPr>
          <a:xfrm>
            <a:off x="6475730" y="1997075"/>
            <a:ext cx="4827905" cy="96837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14" name="文本框 13"/>
          <p:cNvSpPr txBox="1"/>
          <p:nvPr/>
        </p:nvSpPr>
        <p:spPr>
          <a:xfrm>
            <a:off x="6476365" y="3272790"/>
            <a:ext cx="4827270" cy="96837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TWO</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15" name="文本框 14"/>
          <p:cNvSpPr txBox="1"/>
          <p:nvPr/>
        </p:nvSpPr>
        <p:spPr>
          <a:xfrm>
            <a:off x="6477000" y="4549775"/>
            <a:ext cx="4826635" cy="96837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THREE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par>
                          <p:cTn id="8" fill="hold">
                            <p:stCondLst>
                              <p:cond delay="500"/>
                            </p:stCondLst>
                            <p:childTnLst>
                              <p:par>
                                <p:cTn id="9" presetID="21" presetClass="entr" presetSubtype="1" fill="hold" grpId="1"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heel(1)">
                                      <p:cBhvr>
                                        <p:cTn id="11" dur="1000"/>
                                        <p:tgtEl>
                                          <p:spTgt spid="11"/>
                                        </p:tgtEl>
                                      </p:cBhvr>
                                    </p:animEffect>
                                  </p:childTnLst>
                                </p:cTn>
                              </p:par>
                            </p:childTnLst>
                          </p:cTn>
                        </p:par>
                        <p:par>
                          <p:cTn id="12" fill="hold">
                            <p:stCondLst>
                              <p:cond delay="1500"/>
                            </p:stCondLst>
                            <p:childTnLst>
                              <p:par>
                                <p:cTn id="13" presetID="41" presetClass="entr" presetSubtype="0" fill="hold" grpId="1"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2"/>
                                        </p:tgtEl>
                                        <p:attrNameLst>
                                          <p:attrName>ppt_y</p:attrName>
                                        </p:attrNameLst>
                                      </p:cBhvr>
                                      <p:tavLst>
                                        <p:tav tm="0">
                                          <p:val>
                                            <p:strVal val="#ppt_y"/>
                                          </p:val>
                                        </p:tav>
                                        <p:tav tm="100000">
                                          <p:val>
                                            <p:strVal val="#ppt_y"/>
                                          </p:val>
                                        </p:tav>
                                      </p:tavLst>
                                    </p:anim>
                                    <p:anim calcmode="lin" valueType="num">
                                      <p:cBhvr>
                                        <p:cTn id="1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2"/>
                                        </p:tgtEl>
                                      </p:cBhvr>
                                    </p:animEffect>
                                  </p:childTnLst>
                                </p:cTn>
                              </p:par>
                            </p:childTnLst>
                          </p:cTn>
                        </p:par>
                        <p:par>
                          <p:cTn id="20" fill="hold">
                            <p:stCondLst>
                              <p:cond delay="27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3200"/>
                            </p:stCondLst>
                            <p:childTnLst>
                              <p:par>
                                <p:cTn id="25" presetID="2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3700"/>
                            </p:stCondLst>
                            <p:childTnLst>
                              <p:par>
                                <p:cTn id="29" presetID="2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p:bldP spid="12" grpId="1"/>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659620" y="547370"/>
            <a:ext cx="1831975" cy="460375"/>
          </a:xfrm>
          <a:prstGeom prst="rect">
            <a:avLst/>
          </a:prstGeom>
          <a:noFill/>
        </p:spPr>
        <p:txBody>
          <a:bodyPr wrap="square" rtlCol="0">
            <a:spAutoFit/>
          </a:bodyPr>
          <a:lstStyle/>
          <a:p>
            <a:pPr algn="r"/>
            <a:r>
              <a:rPr lang="en-US" altLang="zh-CN" sz="2400">
                <a:latin typeface="华文细黑" panose="02010600040101010101" charset="-122"/>
                <a:ea typeface="华文细黑" panose="02010600040101010101" charset="-122"/>
              </a:rPr>
              <a:t>CONTENTS</a:t>
            </a:r>
          </a:p>
        </p:txBody>
      </p:sp>
      <p:cxnSp>
        <p:nvCxnSpPr>
          <p:cNvPr id="6" name="直接连接符 5"/>
          <p:cNvCxnSpPr/>
          <p:nvPr/>
        </p:nvCxnSpPr>
        <p:spPr>
          <a:xfrm>
            <a:off x="11670030" y="554355"/>
            <a:ext cx="0" cy="41656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6510" y="0"/>
            <a:ext cx="5415915" cy="687133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p:cNvSpPr txBox="1"/>
          <p:nvPr/>
        </p:nvSpPr>
        <p:spPr>
          <a:xfrm>
            <a:off x="6082665" y="1655445"/>
            <a:ext cx="554990" cy="768350"/>
          </a:xfrm>
          <a:prstGeom prst="rect">
            <a:avLst/>
          </a:prstGeom>
          <a:noFill/>
        </p:spPr>
        <p:txBody>
          <a:bodyPr wrap="square" rtlCol="0">
            <a:spAutoFit/>
          </a:bodyPr>
          <a:lstStyle/>
          <a:p>
            <a:pPr algn="ctr"/>
            <a:r>
              <a:rPr lang="en-US" altLang="zh-CN" sz="4400">
                <a:latin typeface="华文细黑" panose="02010600040101010101" charset="-122"/>
                <a:ea typeface="华文细黑" panose="02010600040101010101" charset="-122"/>
              </a:rPr>
              <a:t>1</a:t>
            </a:r>
          </a:p>
        </p:txBody>
      </p:sp>
      <p:cxnSp>
        <p:nvCxnSpPr>
          <p:cNvPr id="9" name="直接连接符 8"/>
          <p:cNvCxnSpPr/>
          <p:nvPr/>
        </p:nvCxnSpPr>
        <p:spPr>
          <a:xfrm>
            <a:off x="6802120" y="1732280"/>
            <a:ext cx="0" cy="5556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017385" y="1614805"/>
            <a:ext cx="4384675" cy="73723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If you are ever in trouble, don't try to be brave, just run, just run away. </a:t>
            </a:r>
            <a:endParaRPr lang="zh-CN" altLang="en-US" sz="1000" b="1">
              <a:solidFill>
                <a:schemeClr val="tx1"/>
              </a:solidFill>
              <a:latin typeface="华文细黑" panose="02010600040101010101" charset="-122"/>
              <a:ea typeface="华文细黑" panose="02010600040101010101" charset="-122"/>
              <a:sym typeface="+mn-ea"/>
            </a:endParaRPr>
          </a:p>
        </p:txBody>
      </p:sp>
      <p:sp>
        <p:nvSpPr>
          <p:cNvPr id="10" name="文本框 9"/>
          <p:cNvSpPr txBox="1"/>
          <p:nvPr/>
        </p:nvSpPr>
        <p:spPr>
          <a:xfrm>
            <a:off x="6082665" y="2764790"/>
            <a:ext cx="554990" cy="768350"/>
          </a:xfrm>
          <a:prstGeom prst="rect">
            <a:avLst/>
          </a:prstGeom>
          <a:noFill/>
        </p:spPr>
        <p:txBody>
          <a:bodyPr wrap="square" rtlCol="0">
            <a:spAutoFit/>
          </a:bodyPr>
          <a:lstStyle/>
          <a:p>
            <a:pPr algn="ctr"/>
            <a:r>
              <a:rPr lang="en-US" altLang="zh-CN" sz="4400">
                <a:latin typeface="华文细黑" panose="02010600040101010101" charset="-122"/>
                <a:ea typeface="华文细黑" panose="02010600040101010101" charset="-122"/>
              </a:rPr>
              <a:t>2</a:t>
            </a:r>
          </a:p>
        </p:txBody>
      </p:sp>
      <p:cxnSp>
        <p:nvCxnSpPr>
          <p:cNvPr id="11" name="直接连接符 10"/>
          <p:cNvCxnSpPr/>
          <p:nvPr/>
        </p:nvCxnSpPr>
        <p:spPr>
          <a:xfrm>
            <a:off x="6802120" y="2841625"/>
            <a:ext cx="0" cy="5556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017385" y="2724150"/>
            <a:ext cx="4384675" cy="73723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If you are ever in trouble, don't try to be brave, just run, just run away. </a:t>
            </a:r>
            <a:endParaRPr lang="zh-CN" altLang="en-US" sz="1000" b="1">
              <a:solidFill>
                <a:schemeClr val="tx1"/>
              </a:solidFill>
              <a:latin typeface="华文细黑" panose="02010600040101010101" charset="-122"/>
              <a:ea typeface="华文细黑" panose="02010600040101010101" charset="-122"/>
              <a:sym typeface="+mn-ea"/>
            </a:endParaRPr>
          </a:p>
        </p:txBody>
      </p:sp>
      <p:sp>
        <p:nvSpPr>
          <p:cNvPr id="13" name="文本框 12"/>
          <p:cNvSpPr txBox="1"/>
          <p:nvPr/>
        </p:nvSpPr>
        <p:spPr>
          <a:xfrm>
            <a:off x="6082665" y="3860800"/>
            <a:ext cx="554990" cy="768350"/>
          </a:xfrm>
          <a:prstGeom prst="rect">
            <a:avLst/>
          </a:prstGeom>
          <a:noFill/>
        </p:spPr>
        <p:txBody>
          <a:bodyPr wrap="square" rtlCol="0">
            <a:spAutoFit/>
          </a:bodyPr>
          <a:lstStyle/>
          <a:p>
            <a:pPr algn="ctr"/>
            <a:r>
              <a:rPr lang="en-US" altLang="zh-CN" sz="4400">
                <a:latin typeface="华文细黑" panose="02010600040101010101" charset="-122"/>
                <a:ea typeface="华文细黑" panose="02010600040101010101" charset="-122"/>
              </a:rPr>
              <a:t>3</a:t>
            </a:r>
          </a:p>
        </p:txBody>
      </p:sp>
      <p:cxnSp>
        <p:nvCxnSpPr>
          <p:cNvPr id="14" name="直接连接符 13"/>
          <p:cNvCxnSpPr/>
          <p:nvPr/>
        </p:nvCxnSpPr>
        <p:spPr>
          <a:xfrm>
            <a:off x="6802120" y="3937635"/>
            <a:ext cx="0" cy="5556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7017385" y="3820160"/>
            <a:ext cx="4384675" cy="73723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If you are ever in trouble, don't try to be brave, just run, just run away. </a:t>
            </a:r>
            <a:endParaRPr lang="zh-CN" altLang="en-US" sz="1000" b="1">
              <a:solidFill>
                <a:schemeClr val="tx1"/>
              </a:solidFill>
              <a:latin typeface="华文细黑" panose="02010600040101010101" charset="-122"/>
              <a:ea typeface="华文细黑" panose="02010600040101010101" charset="-122"/>
              <a:sym typeface="+mn-ea"/>
            </a:endParaRPr>
          </a:p>
        </p:txBody>
      </p:sp>
      <p:sp>
        <p:nvSpPr>
          <p:cNvPr id="17" name="文本框 16"/>
          <p:cNvSpPr txBox="1"/>
          <p:nvPr/>
        </p:nvSpPr>
        <p:spPr>
          <a:xfrm>
            <a:off x="6082665" y="4970145"/>
            <a:ext cx="554990" cy="768350"/>
          </a:xfrm>
          <a:prstGeom prst="rect">
            <a:avLst/>
          </a:prstGeom>
          <a:noFill/>
        </p:spPr>
        <p:txBody>
          <a:bodyPr wrap="square" rtlCol="0">
            <a:spAutoFit/>
          </a:bodyPr>
          <a:lstStyle/>
          <a:p>
            <a:pPr algn="ctr"/>
            <a:r>
              <a:rPr lang="en-US" altLang="zh-CN" sz="4400">
                <a:latin typeface="华文细黑" panose="02010600040101010101" charset="-122"/>
                <a:ea typeface="华文细黑" panose="02010600040101010101" charset="-122"/>
              </a:rPr>
              <a:t>4</a:t>
            </a:r>
          </a:p>
        </p:txBody>
      </p:sp>
      <p:cxnSp>
        <p:nvCxnSpPr>
          <p:cNvPr id="18" name="直接连接符 17"/>
          <p:cNvCxnSpPr/>
          <p:nvPr/>
        </p:nvCxnSpPr>
        <p:spPr>
          <a:xfrm>
            <a:off x="6802120" y="5046980"/>
            <a:ext cx="0" cy="5556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7017385" y="4929505"/>
            <a:ext cx="4384675" cy="73723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If you are ever in trouble, don't try to be brave, just run, just run away. </a:t>
            </a:r>
            <a:endParaRPr lang="zh-CN" altLang="en-US" sz="1000" b="1">
              <a:solidFill>
                <a:schemeClr val="tx1"/>
              </a:solidFill>
              <a:latin typeface="华文细黑" panose="02010600040101010101" charset="-122"/>
              <a:ea typeface="华文细黑" panose="02010600040101010101"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1"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plus(in)">
                                      <p:cBhvr>
                                        <p:cTn id="7" dur="500"/>
                                        <p:tgtEl>
                                          <p:spTgt spid="7"/>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1"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500"/>
                                        <p:tgtEl>
                                          <p:spTgt spid="9"/>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par>
                          <p:cTn id="45" fill="hold">
                            <p:stCondLst>
                              <p:cond delay="4500"/>
                            </p:stCondLst>
                            <p:childTnLst>
                              <p:par>
                                <p:cTn id="46" presetID="53" presetClass="entr" presetSubtype="16"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childTnLst>
                          </p:cTn>
                        </p:par>
                        <p:par>
                          <p:cTn id="51" fill="hold">
                            <p:stCondLst>
                              <p:cond delay="5000"/>
                            </p:stCondLst>
                            <p:childTnLst>
                              <p:par>
                                <p:cTn id="52" presetID="22" presetClass="entr" presetSubtype="1"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par>
                          <p:cTn id="59" fill="hold">
                            <p:stCondLst>
                              <p:cond delay="6000"/>
                            </p:stCondLst>
                            <p:childTnLst>
                              <p:par>
                                <p:cTn id="60" presetID="53" presetClass="entr" presetSubtype="16"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childTnLst>
                          </p:cTn>
                        </p:par>
                        <p:par>
                          <p:cTn id="65" fill="hold">
                            <p:stCondLst>
                              <p:cond delay="6500"/>
                            </p:stCondLst>
                            <p:childTnLst>
                              <p:par>
                                <p:cTn id="66" presetID="22" presetClass="entr" presetSubtype="1" fill="hold"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up)">
                                      <p:cBhvr>
                                        <p:cTn id="68" dur="500"/>
                                        <p:tgtEl>
                                          <p:spTgt spid="18"/>
                                        </p:tgtEl>
                                      </p:cBhvr>
                                    </p:animEffect>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left)">
                                      <p:cBhvr>
                                        <p:cTn id="7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animBg="1"/>
      <p:bldP spid="7" grpId="1" bldLvl="0" animBg="1"/>
      <p:bldP spid="8" grpId="0"/>
      <p:bldP spid="16" grpId="0"/>
      <p:bldP spid="10" grpId="0"/>
      <p:bldP spid="12" grpId="0"/>
      <p:bldP spid="13" grpId="0"/>
      <p:bldP spid="15" grpId="0"/>
      <p:bldP spid="17"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042035" y="0"/>
            <a:ext cx="0" cy="170751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892810" y="1707515"/>
            <a:ext cx="3553460" cy="829945"/>
          </a:xfrm>
          <a:prstGeom prst="rect">
            <a:avLst/>
          </a:prstGeom>
          <a:noFill/>
        </p:spPr>
        <p:txBody>
          <a:bodyPr wrap="square" rtlCol="0">
            <a:spAutoFit/>
          </a:bodyPr>
          <a:lstStyle/>
          <a:p>
            <a:r>
              <a:rPr lang="en-US" altLang="zh-CN" sz="4800">
                <a:latin typeface="华文细黑" panose="02010600040101010101" charset="-122"/>
                <a:ea typeface="华文细黑" panose="02010600040101010101" charset="-122"/>
              </a:rPr>
              <a:t>PART FOUR</a:t>
            </a:r>
          </a:p>
        </p:txBody>
      </p:sp>
      <p:sp>
        <p:nvSpPr>
          <p:cNvPr id="15" name="文本框 14"/>
          <p:cNvSpPr txBox="1"/>
          <p:nvPr/>
        </p:nvSpPr>
        <p:spPr>
          <a:xfrm>
            <a:off x="946150" y="2537460"/>
            <a:ext cx="5231765" cy="1245235"/>
          </a:xfrm>
          <a:prstGeom prst="rect">
            <a:avLst/>
          </a:prstGeom>
          <a:noFill/>
        </p:spPr>
        <p:txBody>
          <a:bodyPr wrap="square" rtlCol="0">
            <a:spAutoFit/>
          </a:bodyPr>
          <a:lstStyle/>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rPr>
              <a:t>I love you more than I've ever loved any woman. And I've waited longer for you than I've waited for any woman.</a:t>
            </a:r>
          </a:p>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cxnSp>
        <p:nvCxnSpPr>
          <p:cNvPr id="6" name="直接连接符 5"/>
          <p:cNvCxnSpPr/>
          <p:nvPr/>
        </p:nvCxnSpPr>
        <p:spPr>
          <a:xfrm>
            <a:off x="1042035" y="3903345"/>
            <a:ext cx="0" cy="29679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771005" y="-6985"/>
            <a:ext cx="5415915" cy="687133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plus(in)">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ppt_y</p:attrName>
                                        </p:attrNameLst>
                                      </p:cBhvr>
                                      <p:tavLst>
                                        <p:tav tm="0">
                                          <p:val>
                                            <p:strVal val="#ppt_y+#ppt_h*1.125000"/>
                                          </p:val>
                                        </p:tav>
                                        <p:tav tm="100000">
                                          <p:val>
                                            <p:strVal val="#ppt_y"/>
                                          </p:val>
                                        </p:tav>
                                      </p:tavLst>
                                    </p:anim>
                                    <p:animEffect transition="in" filter="wipe(up)">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9" grpId="0" animBg="1"/>
      <p:bldP spid="9" grpId="1"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rot="18900000">
            <a:off x="3801745" y="-2308225"/>
            <a:ext cx="4587875" cy="4602480"/>
          </a:xfrm>
          <a:prstGeom prst="rtTriangle">
            <a:avLst/>
          </a:prstGeom>
          <a:blipFill rotWithShape="0">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菱形 4"/>
          <p:cNvSpPr/>
          <p:nvPr/>
        </p:nvSpPr>
        <p:spPr>
          <a:xfrm>
            <a:off x="4377690" y="1986915"/>
            <a:ext cx="3436620" cy="3436620"/>
          </a:xfrm>
          <a:prstGeom prst="diamond">
            <a:avLst/>
          </a:prstGeom>
          <a:blipFill rotWithShape="1">
            <a:blip r:embed="rId4" cstate="email">
              <a:extLst>
                <a:ext uri="{28A0092B-C50C-407E-A947-70E740481C1C}">
                  <a14:useLocalDpi xmlns:a14="http://schemas.microsoft.com/office/drawing/2010/main"/>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814310" y="3705225"/>
            <a:ext cx="916940"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460750" y="3705225"/>
            <a:ext cx="916940"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55625" y="3423285"/>
            <a:ext cx="2888615" cy="1891665"/>
          </a:xfrm>
          <a:prstGeom prst="rect">
            <a:avLst/>
          </a:prstGeom>
          <a:noFill/>
        </p:spPr>
        <p:txBody>
          <a:bodyPr wrap="square" rtlCol="0">
            <a:spAutoFit/>
          </a:bodyPr>
          <a:lstStyle/>
          <a:p>
            <a:pPr algn="r">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r">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8" name="文本框 7"/>
          <p:cNvSpPr txBox="1"/>
          <p:nvPr/>
        </p:nvSpPr>
        <p:spPr>
          <a:xfrm>
            <a:off x="8754110" y="3423285"/>
            <a:ext cx="2888615" cy="189166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TWO</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35"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style.rotation</p:attrName>
                                        </p:attrNameLst>
                                      </p:cBhvr>
                                      <p:tavLst>
                                        <p:tav tm="0">
                                          <p:val>
                                            <p:fltVal val="720"/>
                                          </p:val>
                                        </p:tav>
                                        <p:tav tm="100000">
                                          <p:val>
                                            <p:fltVal val="0"/>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ppt_w</p:attrName>
                                        </p:attrNameLst>
                                      </p:cBhvr>
                                      <p:tavLst>
                                        <p:tav tm="0">
                                          <p:val>
                                            <p:fltVal val="0"/>
                                          </p:val>
                                        </p:tav>
                                        <p:tav tm="100000">
                                          <p:val>
                                            <p:strVal val="#ppt_w"/>
                                          </p:val>
                                        </p:tav>
                                      </p:tavLst>
                                    </p:anim>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right)">
                                      <p:cBhvr>
                                        <p:cTn id="18" dur="500"/>
                                        <p:tgtEl>
                                          <p:spTgt spid="7"/>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13"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730" y="3063875"/>
            <a:ext cx="5629275" cy="323532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394970" y="748030"/>
            <a:ext cx="5201920" cy="1863725"/>
          </a:xfrm>
          <a:prstGeom prst="rect">
            <a:avLst/>
          </a:prstGeom>
          <a:noFill/>
        </p:spPr>
        <p:txBody>
          <a:bodyPr wrap="square" rtlCol="0">
            <a:spAutoFit/>
          </a:bodyPr>
          <a:lstStyle/>
          <a:p>
            <a:pPr>
              <a:lnSpc>
                <a:spcPct val="120000"/>
              </a:lnSpc>
            </a:pPr>
            <a:r>
              <a:rPr lang="en-US" altLang="zh-CN" sz="4800" dirty="0">
                <a:solidFill>
                  <a:schemeClr val="tx1"/>
                </a:solidFill>
                <a:latin typeface="华文细黑" panose="02010600040101010101" charset="-122"/>
                <a:ea typeface="华文细黑" panose="02010600040101010101" charset="-122"/>
              </a:rPr>
              <a:t>ALL OR NOTHING</a:t>
            </a:r>
          </a:p>
          <a:p>
            <a:pPr>
              <a:lnSpc>
                <a:spcPct val="120000"/>
              </a:lnSpc>
            </a:pPr>
            <a:r>
              <a:rPr lang="en-US" altLang="zh-CN" sz="4800" dirty="0">
                <a:solidFill>
                  <a:schemeClr val="tx1"/>
                </a:solidFill>
                <a:latin typeface="华文细黑" panose="02010600040101010101" charset="-122"/>
                <a:ea typeface="华文细黑" panose="02010600040101010101" charset="-122"/>
              </a:rPr>
              <a:t>NOW OR NEVER</a:t>
            </a:r>
          </a:p>
        </p:txBody>
      </p:sp>
      <p:sp>
        <p:nvSpPr>
          <p:cNvPr id="5" name="文本框 4"/>
          <p:cNvSpPr txBox="1"/>
          <p:nvPr/>
        </p:nvSpPr>
        <p:spPr>
          <a:xfrm>
            <a:off x="6659880" y="1124585"/>
            <a:ext cx="4799965" cy="96837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6" name="文本框 5"/>
          <p:cNvSpPr txBox="1"/>
          <p:nvPr/>
        </p:nvSpPr>
        <p:spPr>
          <a:xfrm>
            <a:off x="6659880" y="2520315"/>
            <a:ext cx="4799965" cy="96837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TWO</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8" name="文本框 7"/>
          <p:cNvSpPr txBox="1"/>
          <p:nvPr/>
        </p:nvSpPr>
        <p:spPr>
          <a:xfrm>
            <a:off x="6659880" y="3921125"/>
            <a:ext cx="4799965" cy="96837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THREE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9" name="文本框 8"/>
          <p:cNvSpPr txBox="1"/>
          <p:nvPr/>
        </p:nvSpPr>
        <p:spPr>
          <a:xfrm>
            <a:off x="6659880" y="5330825"/>
            <a:ext cx="4799965" cy="968375"/>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FOUR</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1"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vertical)">
                                      <p:cBhvr>
                                        <p:cTn id="7" dur="500"/>
                                        <p:tgtEl>
                                          <p:spTgt spid="7"/>
                                        </p:tgtEl>
                                      </p:cBhvr>
                                    </p:animEffect>
                                  </p:childTnLst>
                                </p:cTn>
                              </p:par>
                            </p:childTnLst>
                          </p:cTn>
                        </p:par>
                        <p:par>
                          <p:cTn id="8" fill="hold">
                            <p:stCondLst>
                              <p:cond delay="500"/>
                            </p:stCondLst>
                            <p:childTnLst>
                              <p:par>
                                <p:cTn id="9" presetID="1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plus(in)">
                                      <p:cBhvr>
                                        <p:cTn id="11" dur="1000"/>
                                        <p:tgtEl>
                                          <p:spTgt spid="4"/>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5" grpId="0"/>
      <p:bldP spid="6"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676650" y="2378075"/>
            <a:ext cx="2171700" cy="2171700"/>
          </a:xfrm>
          <a:prstGeom prst="ellipse">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6322695" y="2378075"/>
            <a:ext cx="2171700" cy="2171700"/>
          </a:xfrm>
          <a:prstGeom prst="ellipse">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969375" y="2378075"/>
            <a:ext cx="2171700" cy="2171700"/>
          </a:xfrm>
          <a:prstGeom prst="ellipse">
            <a:avLst/>
          </a:prstGeom>
          <a:blipFill rotWithShape="1">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023620" y="2378075"/>
            <a:ext cx="2171700" cy="2171700"/>
          </a:xfrm>
          <a:prstGeom prst="ellipse">
            <a:avLst/>
          </a:prstGeom>
          <a:blipFill rotWithShape="1">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686175" y="676275"/>
            <a:ext cx="4819015" cy="645160"/>
          </a:xfrm>
          <a:prstGeom prst="rect">
            <a:avLst/>
          </a:prstGeom>
          <a:noFill/>
        </p:spPr>
        <p:txBody>
          <a:bodyPr wrap="square" rtlCol="0">
            <a:spAutoFit/>
          </a:bodyPr>
          <a:lstStyle/>
          <a:p>
            <a:pPr algn="ctr"/>
            <a:r>
              <a:rPr lang="en-US" altLang="zh-CN" sz="3600">
                <a:solidFill>
                  <a:schemeClr val="tx1"/>
                </a:solidFill>
                <a:latin typeface="微软雅黑" panose="020B0503020204020204" charset="-122"/>
                <a:ea typeface="微软雅黑" panose="020B0503020204020204" charset="-122"/>
              </a:rPr>
              <a:t>DESTINY FREEDOM</a:t>
            </a:r>
          </a:p>
        </p:txBody>
      </p:sp>
      <p:grpSp>
        <p:nvGrpSpPr>
          <p:cNvPr id="32" name="组合 31"/>
          <p:cNvGrpSpPr/>
          <p:nvPr/>
        </p:nvGrpSpPr>
        <p:grpSpPr>
          <a:xfrm>
            <a:off x="5794375" y="1556385"/>
            <a:ext cx="602615" cy="106680"/>
            <a:chOff x="8177" y="2359"/>
            <a:chExt cx="949" cy="168"/>
          </a:xfrm>
        </p:grpSpPr>
        <p:sp>
          <p:nvSpPr>
            <p:cNvPr id="9" name="椭圆 8"/>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1020445" y="4790440"/>
            <a:ext cx="2174875" cy="101473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12" name="文本框 11"/>
          <p:cNvSpPr txBox="1"/>
          <p:nvPr/>
        </p:nvSpPr>
        <p:spPr>
          <a:xfrm>
            <a:off x="3676650" y="4790440"/>
            <a:ext cx="2174875" cy="101473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13" name="文本框 12"/>
          <p:cNvSpPr txBox="1"/>
          <p:nvPr/>
        </p:nvSpPr>
        <p:spPr>
          <a:xfrm>
            <a:off x="6322695" y="4790440"/>
            <a:ext cx="2174875" cy="101473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14" name="文本框 13"/>
          <p:cNvSpPr txBox="1"/>
          <p:nvPr/>
        </p:nvSpPr>
        <p:spPr>
          <a:xfrm>
            <a:off x="8969375" y="4790440"/>
            <a:ext cx="2174875" cy="1014730"/>
          </a:xfrm>
          <a:prstGeom prst="rect">
            <a:avLst/>
          </a:prstGeom>
          <a:noFill/>
        </p:spPr>
        <p:txBody>
          <a:bodyPr wrap="square" rtlCol="0">
            <a:spAutoFit/>
          </a:bodyPr>
          <a:lstStyle/>
          <a:p>
            <a:pPr algn="ctr">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par>
                          <p:cTn id="12" fill="hold">
                            <p:stCondLst>
                              <p:cond delay="1200"/>
                            </p:stCondLst>
                            <p:childTnLst>
                              <p:par>
                                <p:cTn id="13" presetID="53" presetClass="entr" presetSubtype="16"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childTnLst>
                          </p:cTn>
                        </p:par>
                        <p:par>
                          <p:cTn id="18" fill="hold">
                            <p:stCondLst>
                              <p:cond delay="1700"/>
                            </p:stCondLst>
                            <p:childTnLst>
                              <p:par>
                                <p:cTn id="19" presetID="21"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heel(1)">
                                      <p:cBhvr>
                                        <p:cTn id="21" dur="500"/>
                                        <p:tgtEl>
                                          <p:spTgt spid="7"/>
                                        </p:tgtEl>
                                      </p:cBhvr>
                                    </p:animEffect>
                                  </p:childTnLst>
                                </p:cTn>
                              </p:par>
                            </p:childTnLst>
                          </p:cTn>
                        </p:par>
                        <p:par>
                          <p:cTn id="22" fill="hold">
                            <p:stCondLst>
                              <p:cond delay="22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700"/>
                            </p:stCondLst>
                            <p:childTnLst>
                              <p:par>
                                <p:cTn id="27" presetID="21" presetClass="entr" presetSubtype="1"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heel(1)">
                                      <p:cBhvr>
                                        <p:cTn id="29" dur="500"/>
                                        <p:tgtEl>
                                          <p:spTgt spid="4"/>
                                        </p:tgtEl>
                                      </p:cBhvr>
                                    </p:animEffect>
                                  </p:childTnLst>
                                </p:cTn>
                              </p:par>
                            </p:childTnLst>
                          </p:cTn>
                        </p:par>
                        <p:par>
                          <p:cTn id="30" fill="hold">
                            <p:stCondLst>
                              <p:cond delay="32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3700"/>
                            </p:stCondLst>
                            <p:childTnLst>
                              <p:par>
                                <p:cTn id="35" presetID="21" presetClass="entr" presetSubtype="1"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heel(1)">
                                      <p:cBhvr>
                                        <p:cTn id="37" dur="500"/>
                                        <p:tgtEl>
                                          <p:spTgt spid="5"/>
                                        </p:tgtEl>
                                      </p:cBhvr>
                                    </p:animEffect>
                                  </p:childTnLst>
                                </p:cTn>
                              </p:par>
                            </p:childTnLst>
                          </p:cTn>
                        </p:par>
                        <p:par>
                          <p:cTn id="38" fill="hold">
                            <p:stCondLst>
                              <p:cond delay="4200"/>
                            </p:stCondLst>
                            <p:childTnLst>
                              <p:par>
                                <p:cTn id="39" presetID="2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par>
                          <p:cTn id="42" fill="hold">
                            <p:stCondLst>
                              <p:cond delay="4700"/>
                            </p:stCondLst>
                            <p:childTnLst>
                              <p:par>
                                <p:cTn id="43" presetID="21" presetClass="entr" presetSubtype="1"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heel(1)">
                                      <p:cBhvr>
                                        <p:cTn id="45" dur="500"/>
                                        <p:tgtEl>
                                          <p:spTgt spid="6"/>
                                        </p:tgtEl>
                                      </p:cBhvr>
                                    </p:animEffect>
                                  </p:childTnLst>
                                </p:cTn>
                              </p:par>
                            </p:childTnLst>
                          </p:cTn>
                        </p:par>
                        <p:par>
                          <p:cTn id="46" fill="hold">
                            <p:stCondLst>
                              <p:cond delay="52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8" grpId="1"/>
      <p:bldP spid="10" grpId="0"/>
      <p:bldP spid="12"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95190" y="123190"/>
            <a:ext cx="7374255" cy="661162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08000" y="465455"/>
            <a:ext cx="1477645" cy="398780"/>
          </a:xfrm>
          <a:prstGeom prst="rect">
            <a:avLst/>
          </a:prstGeom>
          <a:noFill/>
        </p:spPr>
        <p:txBody>
          <a:bodyPr wrap="square" rtlCol="0">
            <a:spAutoFit/>
          </a:bodyPr>
          <a:lstStyle/>
          <a:p>
            <a:pPr algn="l"/>
            <a:r>
              <a:rPr lang="en-US" altLang="zh-CN" sz="2000" b="1" dirty="0">
                <a:solidFill>
                  <a:schemeClr val="tx1">
                    <a:lumMod val="85000"/>
                    <a:lumOff val="15000"/>
                  </a:schemeClr>
                </a:solidFill>
                <a:latin typeface="华文细黑" panose="02010600040101010101" charset="-122"/>
                <a:ea typeface="华文细黑" panose="02010600040101010101" charset="-122"/>
              </a:rPr>
              <a:t>DESTINY</a:t>
            </a:r>
          </a:p>
        </p:txBody>
      </p:sp>
      <p:sp>
        <p:nvSpPr>
          <p:cNvPr id="19" name="文本框 18"/>
          <p:cNvSpPr txBox="1"/>
          <p:nvPr/>
        </p:nvSpPr>
        <p:spPr>
          <a:xfrm>
            <a:off x="508000" y="864235"/>
            <a:ext cx="3881755" cy="783590"/>
          </a:xfrm>
          <a:prstGeom prst="rect">
            <a:avLst/>
          </a:prstGeom>
          <a:noFill/>
        </p:spPr>
        <p:txBody>
          <a:bodyPr wrap="square" rtlCol="0">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a:t>
            </a:r>
            <a:endParaRPr lang="en-US" altLang="zh-CN" sz="1050" dirty="0">
              <a:solidFill>
                <a:schemeClr val="tx1">
                  <a:lumMod val="65000"/>
                  <a:lumOff val="35000"/>
                </a:schemeClr>
              </a:solidFill>
              <a:ea typeface="方正兰亭细黑_GBK" panose="02000000000000000000" pitchFamily="2" charset="-122"/>
            </a:endParaRPr>
          </a:p>
        </p:txBody>
      </p:sp>
      <p:sp>
        <p:nvSpPr>
          <p:cNvPr id="5" name="文本框 4"/>
          <p:cNvSpPr txBox="1"/>
          <p:nvPr/>
        </p:nvSpPr>
        <p:spPr>
          <a:xfrm>
            <a:off x="508000" y="2054860"/>
            <a:ext cx="1477645" cy="398780"/>
          </a:xfrm>
          <a:prstGeom prst="rect">
            <a:avLst/>
          </a:prstGeom>
          <a:noFill/>
        </p:spPr>
        <p:txBody>
          <a:bodyPr wrap="square" rtlCol="0">
            <a:spAutoFit/>
          </a:bodyPr>
          <a:lstStyle/>
          <a:p>
            <a:pPr algn="l"/>
            <a:r>
              <a:rPr lang="en-US" altLang="zh-CN" sz="2000" b="1" dirty="0">
                <a:solidFill>
                  <a:schemeClr val="tx1">
                    <a:lumMod val="85000"/>
                    <a:lumOff val="15000"/>
                  </a:schemeClr>
                </a:solidFill>
                <a:latin typeface="华文细黑" panose="02010600040101010101" charset="-122"/>
                <a:ea typeface="华文细黑" panose="02010600040101010101" charset="-122"/>
              </a:rPr>
              <a:t>SMILE</a:t>
            </a:r>
          </a:p>
        </p:txBody>
      </p:sp>
      <p:sp>
        <p:nvSpPr>
          <p:cNvPr id="6" name="文本框 5"/>
          <p:cNvSpPr txBox="1"/>
          <p:nvPr/>
        </p:nvSpPr>
        <p:spPr>
          <a:xfrm>
            <a:off x="508000" y="2453640"/>
            <a:ext cx="3881755" cy="783590"/>
          </a:xfrm>
          <a:prstGeom prst="rect">
            <a:avLst/>
          </a:prstGeom>
          <a:noFill/>
        </p:spPr>
        <p:txBody>
          <a:bodyPr wrap="square" rtlCol="0">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a:t>
            </a:r>
            <a:endParaRPr lang="en-US" altLang="zh-CN" sz="1050" dirty="0">
              <a:solidFill>
                <a:schemeClr val="tx1">
                  <a:lumMod val="65000"/>
                  <a:lumOff val="35000"/>
                </a:schemeClr>
              </a:solidFill>
              <a:ea typeface="方正兰亭细黑_GBK" panose="02000000000000000000" pitchFamily="2" charset="-122"/>
            </a:endParaRPr>
          </a:p>
        </p:txBody>
      </p:sp>
      <p:sp>
        <p:nvSpPr>
          <p:cNvPr id="7" name="文本框 6"/>
          <p:cNvSpPr txBox="1"/>
          <p:nvPr/>
        </p:nvSpPr>
        <p:spPr>
          <a:xfrm>
            <a:off x="508000" y="3652520"/>
            <a:ext cx="1477645" cy="398780"/>
          </a:xfrm>
          <a:prstGeom prst="rect">
            <a:avLst/>
          </a:prstGeom>
          <a:noFill/>
        </p:spPr>
        <p:txBody>
          <a:bodyPr wrap="square" rtlCol="0">
            <a:spAutoFit/>
          </a:bodyPr>
          <a:lstStyle/>
          <a:p>
            <a:pPr algn="l"/>
            <a:r>
              <a:rPr lang="en-US" altLang="zh-CN" sz="2000" b="1" dirty="0">
                <a:solidFill>
                  <a:schemeClr val="tx1">
                    <a:lumMod val="85000"/>
                    <a:lumOff val="15000"/>
                  </a:schemeClr>
                </a:solidFill>
                <a:latin typeface="华文细黑" panose="02010600040101010101" charset="-122"/>
                <a:ea typeface="华文细黑" panose="02010600040101010101" charset="-122"/>
              </a:rPr>
              <a:t>NOTHING</a:t>
            </a:r>
          </a:p>
        </p:txBody>
      </p:sp>
      <p:sp>
        <p:nvSpPr>
          <p:cNvPr id="8" name="文本框 7"/>
          <p:cNvSpPr txBox="1"/>
          <p:nvPr/>
        </p:nvSpPr>
        <p:spPr>
          <a:xfrm>
            <a:off x="508000" y="4051300"/>
            <a:ext cx="3881755" cy="783590"/>
          </a:xfrm>
          <a:prstGeom prst="rect">
            <a:avLst/>
          </a:prstGeom>
          <a:noFill/>
        </p:spPr>
        <p:txBody>
          <a:bodyPr wrap="square" rtlCol="0">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a:t>
            </a:r>
            <a:endParaRPr lang="en-US" altLang="zh-CN" sz="1050" dirty="0">
              <a:solidFill>
                <a:schemeClr val="tx1">
                  <a:lumMod val="65000"/>
                  <a:lumOff val="35000"/>
                </a:schemeClr>
              </a:solidFill>
              <a:ea typeface="方正兰亭细黑_GBK" panose="02000000000000000000" pitchFamily="2" charset="-122"/>
            </a:endParaRPr>
          </a:p>
        </p:txBody>
      </p:sp>
      <p:sp>
        <p:nvSpPr>
          <p:cNvPr id="9" name="文本框 8"/>
          <p:cNvSpPr txBox="1"/>
          <p:nvPr/>
        </p:nvSpPr>
        <p:spPr>
          <a:xfrm>
            <a:off x="508000" y="5243195"/>
            <a:ext cx="1477645" cy="398780"/>
          </a:xfrm>
          <a:prstGeom prst="rect">
            <a:avLst/>
          </a:prstGeom>
          <a:noFill/>
        </p:spPr>
        <p:txBody>
          <a:bodyPr wrap="square" rtlCol="0">
            <a:spAutoFit/>
          </a:bodyPr>
          <a:lstStyle/>
          <a:p>
            <a:pPr algn="l"/>
            <a:r>
              <a:rPr lang="en-US" altLang="zh-CN" sz="2000" b="1" dirty="0">
                <a:solidFill>
                  <a:schemeClr val="tx1">
                    <a:lumMod val="85000"/>
                    <a:lumOff val="15000"/>
                  </a:schemeClr>
                </a:solidFill>
                <a:latin typeface="华文细黑" panose="02010600040101010101" charset="-122"/>
                <a:ea typeface="华文细黑" panose="02010600040101010101" charset="-122"/>
              </a:rPr>
              <a:t>HAPPY</a:t>
            </a:r>
          </a:p>
        </p:txBody>
      </p:sp>
      <p:sp>
        <p:nvSpPr>
          <p:cNvPr id="10" name="文本框 9"/>
          <p:cNvSpPr txBox="1"/>
          <p:nvPr/>
        </p:nvSpPr>
        <p:spPr>
          <a:xfrm>
            <a:off x="508000" y="5641975"/>
            <a:ext cx="3881755" cy="783590"/>
          </a:xfrm>
          <a:prstGeom prst="rect">
            <a:avLst/>
          </a:prstGeom>
          <a:noFill/>
        </p:spPr>
        <p:txBody>
          <a:bodyPr wrap="square" rtlCol="0">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a:t>
            </a:r>
            <a:endParaRPr lang="en-US" altLang="zh-CN" sz="1050" dirty="0">
              <a:solidFill>
                <a:schemeClr val="tx1">
                  <a:lumMod val="65000"/>
                  <a:lumOff val="35000"/>
                </a:schemeClr>
              </a:solidFill>
              <a:ea typeface="方正兰亭细黑_GBK" panose="02000000000000000000" pitchFamily="2"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1"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2"/>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9" dur="500"/>
                                        <p:tgtEl>
                                          <p:spTgt spid="1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ppt_x</p:attrName>
                                        </p:attrNameLst>
                                      </p:cBhvr>
                                      <p:tavLst>
                                        <p:tav tm="0">
                                          <p:val>
                                            <p:strVal val="#ppt_x"/>
                                          </p:val>
                                        </p:tav>
                                        <p:tav tm="100000">
                                          <p:val>
                                            <p:strVal val="#ppt_x"/>
                                          </p:val>
                                        </p:tav>
                                      </p:tavLst>
                                    </p:anim>
                                    <p:anim calcmode="lin" valueType="num">
                                      <p:cBhvr>
                                        <p:cTn id="15" dur="5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9" presetClass="entr" presetSubtype="0" fill="hold" grpId="1"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2"/>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500"/>
                                        <p:tgtEl>
                                          <p:spTgt spid="5"/>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9" presetClass="entr" presetSubtype="0" fill="hold" grpId="1"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ppt_x-.2"/>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3" dur="500"/>
                                        <p:tgtEl>
                                          <p:spTgt spid="7"/>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anim calcmode="lin" valueType="num">
                                      <p:cBhvr>
                                        <p:cTn id="38" dur="500" fill="hold"/>
                                        <p:tgtEl>
                                          <p:spTgt spid="8"/>
                                        </p:tgtEl>
                                        <p:attrNameLst>
                                          <p:attrName>ppt_x</p:attrName>
                                        </p:attrNameLst>
                                      </p:cBhvr>
                                      <p:tavLst>
                                        <p:tav tm="0">
                                          <p:val>
                                            <p:strVal val="#ppt_x"/>
                                          </p:val>
                                        </p:tav>
                                        <p:tav tm="100000">
                                          <p:val>
                                            <p:strVal val="#ppt_x"/>
                                          </p:val>
                                        </p:tav>
                                      </p:tavLst>
                                    </p:anim>
                                    <p:anim calcmode="lin" valueType="num">
                                      <p:cBhvr>
                                        <p:cTn id="39" dur="500" fill="hold"/>
                                        <p:tgtEl>
                                          <p:spTgt spid="8"/>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9" presetClass="entr" presetSubtype="0" fill="hold" grpId="1"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ppt_x</p:attrName>
                                        </p:attrNameLst>
                                      </p:cBhvr>
                                      <p:tavLst>
                                        <p:tav tm="0">
                                          <p:val>
                                            <p:strVal val="#ppt_x-.2"/>
                                          </p:val>
                                        </p:tav>
                                        <p:tav tm="100000">
                                          <p:val>
                                            <p:strVal val="#ppt_x"/>
                                          </p:val>
                                        </p:tav>
                                      </p:tavLst>
                                    </p:anim>
                                    <p:anim calcmode="lin" valueType="num">
                                      <p:cBhvr>
                                        <p:cTn id="44" dur="5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5" dur="500"/>
                                        <p:tgtEl>
                                          <p:spTgt spid="9"/>
                                        </p:tgtEl>
                                      </p:cBhvr>
                                    </p:animEffect>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anim calcmode="lin" valueType="num">
                                      <p:cBhvr>
                                        <p:cTn id="50" dur="500" fill="hold"/>
                                        <p:tgtEl>
                                          <p:spTgt spid="10"/>
                                        </p:tgtEl>
                                        <p:attrNameLst>
                                          <p:attrName>ppt_x</p:attrName>
                                        </p:attrNameLst>
                                      </p:cBhvr>
                                      <p:tavLst>
                                        <p:tav tm="0">
                                          <p:val>
                                            <p:strVal val="#ppt_x"/>
                                          </p:val>
                                        </p:tav>
                                        <p:tav tm="100000">
                                          <p:val>
                                            <p:strVal val="#ppt_x"/>
                                          </p:val>
                                        </p:tav>
                                      </p:tavLst>
                                    </p:anim>
                                    <p:anim calcmode="lin" valueType="num">
                                      <p:cBhvr>
                                        <p:cTn id="51" dur="500" fill="hold"/>
                                        <p:tgtEl>
                                          <p:spTgt spid="10"/>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9" presetClass="entr" presetSubtype="0"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dissolve">
                                      <p:cBhvr>
                                        <p:cTn id="5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p:bldP spid="18" grpId="1"/>
      <p:bldP spid="19" grpId="0"/>
      <p:bldP spid="5" grpId="0"/>
      <p:bldP spid="5" grpId="1"/>
      <p:bldP spid="6" grpId="0"/>
      <p:bldP spid="7" grpId="0"/>
      <p:bldP spid="7" grpId="1"/>
      <p:bldP spid="8" grpId="0"/>
      <p:bldP spid="9" grpId="0"/>
      <p:bldP spid="9" grpId="1"/>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12395" y="112395"/>
            <a:ext cx="11965940" cy="6631940"/>
            <a:chOff x="181" y="178"/>
            <a:chExt cx="18844" cy="10444"/>
          </a:xfrm>
        </p:grpSpPr>
        <p:pic>
          <p:nvPicPr>
            <p:cNvPr id="8" name="图片 7" descr="F:\PPT模板设计\图片\摄影图素材\旅行照片\4.jpg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81" y="178"/>
              <a:ext cx="18844" cy="10444"/>
            </a:xfrm>
            <a:prstGeom prst="rect">
              <a:avLst/>
            </a:prstGeom>
          </p:spPr>
        </p:pic>
        <p:sp>
          <p:nvSpPr>
            <p:cNvPr id="9" name="矩形 8"/>
            <p:cNvSpPr/>
            <p:nvPr/>
          </p:nvSpPr>
          <p:spPr>
            <a:xfrm>
              <a:off x="181" y="178"/>
              <a:ext cx="18844" cy="10445"/>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2638425" y="2767330"/>
            <a:ext cx="6913245" cy="1322070"/>
          </a:xfrm>
          <a:prstGeom prst="rect">
            <a:avLst/>
          </a:prstGeom>
          <a:noFill/>
        </p:spPr>
        <p:txBody>
          <a:bodyPr wrap="square" rtlCol="0">
            <a:spAutoFit/>
          </a:bodyPr>
          <a:lstStyle/>
          <a:p>
            <a:pPr algn="ctr"/>
            <a:r>
              <a:rPr lang="en-US" altLang="zh-CN" sz="8000">
                <a:solidFill>
                  <a:schemeClr val="tx1"/>
                </a:solidFill>
                <a:latin typeface="微软雅黑" panose="020B0503020204020204" charset="-122"/>
                <a:ea typeface="微软雅黑" panose="020B0503020204020204" charset="-122"/>
              </a:rPr>
              <a:t>THANK YOU</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vertical)">
                                      <p:cBhvr>
                                        <p:cTn id="7" dur="500"/>
                                        <p:tgtEl>
                                          <p:spTgt spid="15"/>
                                        </p:tgtEl>
                                      </p:cBhvr>
                                    </p:animEffect>
                                  </p:childTnLst>
                                </p:cTn>
                              </p:par>
                            </p:childTnLst>
                          </p:cTn>
                        </p:par>
                        <p:par>
                          <p:cTn id="8" fill="hold">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4"/>
                                        </p:tgtEl>
                                        <p:attrNameLst>
                                          <p:attrName>ppt_y</p:attrName>
                                        </p:attrNameLst>
                                      </p:cBhvr>
                                      <p:tavLst>
                                        <p:tav tm="0">
                                          <p:val>
                                            <p:strVal val="#ppt_y"/>
                                          </p:val>
                                        </p:tav>
                                        <p:tav tm="100000">
                                          <p:val>
                                            <p:strVal val="#ppt_y"/>
                                          </p:val>
                                        </p:tav>
                                      </p:tavLst>
                                    </p:anim>
                                    <p:anim calcmode="lin" valueType="num">
                                      <p:cBhvr>
                                        <p:cTn id="1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042035" y="0"/>
            <a:ext cx="0" cy="170751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892810" y="1707515"/>
            <a:ext cx="3126740" cy="829945"/>
          </a:xfrm>
          <a:prstGeom prst="rect">
            <a:avLst/>
          </a:prstGeom>
          <a:noFill/>
        </p:spPr>
        <p:txBody>
          <a:bodyPr wrap="square" rtlCol="0">
            <a:spAutoFit/>
          </a:bodyPr>
          <a:lstStyle/>
          <a:p>
            <a:r>
              <a:rPr lang="en-US" altLang="zh-CN" sz="4800">
                <a:latin typeface="华文细黑" panose="02010600040101010101" charset="-122"/>
                <a:ea typeface="华文细黑" panose="02010600040101010101" charset="-122"/>
              </a:rPr>
              <a:t>PART ONE</a:t>
            </a:r>
          </a:p>
        </p:txBody>
      </p:sp>
      <p:sp>
        <p:nvSpPr>
          <p:cNvPr id="15" name="文本框 14"/>
          <p:cNvSpPr txBox="1"/>
          <p:nvPr/>
        </p:nvSpPr>
        <p:spPr>
          <a:xfrm>
            <a:off x="946150" y="2537460"/>
            <a:ext cx="5231765" cy="1245235"/>
          </a:xfrm>
          <a:prstGeom prst="rect">
            <a:avLst/>
          </a:prstGeom>
          <a:noFill/>
        </p:spPr>
        <p:txBody>
          <a:bodyPr wrap="square" rtlCol="0">
            <a:spAutoFit/>
          </a:bodyPr>
          <a:lstStyle/>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rPr>
              <a:t>I love you more than I've ever loved any woman. And I've waited longer for you than I've waited for any woman.</a:t>
            </a:r>
          </a:p>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cxnSp>
        <p:nvCxnSpPr>
          <p:cNvPr id="6" name="直接连接符 5"/>
          <p:cNvCxnSpPr/>
          <p:nvPr/>
        </p:nvCxnSpPr>
        <p:spPr>
          <a:xfrm>
            <a:off x="1042035" y="3903345"/>
            <a:ext cx="0" cy="29679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771005" y="-6985"/>
            <a:ext cx="5415915" cy="687133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plus(in)">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ppt_y</p:attrName>
                                        </p:attrNameLst>
                                      </p:cBhvr>
                                      <p:tavLst>
                                        <p:tav tm="0">
                                          <p:val>
                                            <p:strVal val="#ppt_y+#ppt_h*1.125000"/>
                                          </p:val>
                                        </p:tav>
                                        <p:tav tm="100000">
                                          <p:val>
                                            <p:strVal val="#ppt_y"/>
                                          </p:val>
                                        </p:tav>
                                      </p:tavLst>
                                    </p:anim>
                                    <p:animEffect transition="in" filter="wipe(up)">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9" grpId="0" animBg="1"/>
      <p:bldP spid="9"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13735" y="2616835"/>
            <a:ext cx="3330575" cy="354266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42315" y="1016000"/>
            <a:ext cx="3523615" cy="4826000"/>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429125" y="948055"/>
            <a:ext cx="4172585" cy="1419860"/>
          </a:xfrm>
          <a:prstGeom prst="rect">
            <a:avLst/>
          </a:prstGeom>
          <a:noFill/>
        </p:spPr>
        <p:txBody>
          <a:bodyPr wrap="square" rtlCol="0">
            <a:spAutoFit/>
          </a:bodyPr>
          <a:lstStyle/>
          <a:p>
            <a:pPr algn="l">
              <a:lnSpc>
                <a:spcPct val="120000"/>
              </a:lnSpc>
            </a:pPr>
            <a:r>
              <a:rPr lang="en-US" altLang="zh-CN" sz="3600">
                <a:solidFill>
                  <a:schemeClr val="tx1"/>
                </a:solidFill>
                <a:latin typeface="微软雅黑" panose="020B0503020204020204" charset="-122"/>
                <a:ea typeface="微软雅黑" panose="020B0503020204020204" charset="-122"/>
              </a:rPr>
              <a:t>ALL OR NOTHING</a:t>
            </a:r>
          </a:p>
          <a:p>
            <a:pPr algn="l">
              <a:lnSpc>
                <a:spcPct val="120000"/>
              </a:lnSpc>
            </a:pPr>
            <a:r>
              <a:rPr lang="en-US" altLang="zh-CN" sz="3600">
                <a:solidFill>
                  <a:schemeClr val="tx1"/>
                </a:solidFill>
                <a:latin typeface="微软雅黑" panose="020B0503020204020204" charset="-122"/>
                <a:ea typeface="微软雅黑" panose="020B0503020204020204" charset="-122"/>
              </a:rPr>
              <a:t>NOW OR NEVER</a:t>
            </a:r>
          </a:p>
        </p:txBody>
      </p:sp>
      <p:sp>
        <p:nvSpPr>
          <p:cNvPr id="7" name="矩形 6"/>
          <p:cNvSpPr/>
          <p:nvPr/>
        </p:nvSpPr>
        <p:spPr>
          <a:xfrm>
            <a:off x="6090285" y="2762250"/>
            <a:ext cx="357505" cy="35750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241540" y="3350260"/>
            <a:ext cx="4312920" cy="1938020"/>
          </a:xfrm>
          <a:prstGeom prst="rect">
            <a:avLst/>
          </a:prstGeom>
        </p:spPr>
        <p:txBody>
          <a:bodyPr wrap="square">
            <a:spAutoFit/>
          </a:bodyPr>
          <a:lstStyle/>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lumMod val="65000"/>
                  <a:lumOff val="35000"/>
                </a:schemeClr>
              </a:solidFill>
              <a:latin typeface="华文细黑" panose="02010600040101010101" charset="-122"/>
              <a:ea typeface="华文细黑" panose="02010600040101010101" charset="-122"/>
            </a:endParaRPr>
          </a:p>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9" name="文本框 8"/>
          <p:cNvSpPr txBox="1"/>
          <p:nvPr/>
        </p:nvSpPr>
        <p:spPr>
          <a:xfrm>
            <a:off x="4429125" y="3189605"/>
            <a:ext cx="2018030" cy="2584450"/>
          </a:xfrm>
          <a:prstGeom prst="rect">
            <a:avLst/>
          </a:prstGeom>
          <a:noFill/>
        </p:spPr>
        <p:txBody>
          <a:bodyPr wrap="square" rtlCol="0">
            <a:spAutoFit/>
          </a:bodyPr>
          <a:lstStyle/>
          <a:p>
            <a:pPr>
              <a:lnSpc>
                <a:spcPct val="150000"/>
              </a:lnSpc>
            </a:pPr>
            <a:r>
              <a:rPr lang="en-US" altLang="zh-CN"/>
              <a:t>A   L   L</a:t>
            </a:r>
          </a:p>
          <a:p>
            <a:pPr>
              <a:lnSpc>
                <a:spcPct val="150000"/>
              </a:lnSpc>
            </a:pPr>
            <a:r>
              <a:rPr lang="en-US" altLang="zh-CN"/>
              <a:t>O   R</a:t>
            </a:r>
          </a:p>
          <a:p>
            <a:pPr>
              <a:lnSpc>
                <a:spcPct val="150000"/>
              </a:lnSpc>
            </a:pPr>
            <a:r>
              <a:rPr lang="en-US" altLang="zh-CN"/>
              <a:t>N   O   T   H   I   N   G</a:t>
            </a:r>
          </a:p>
          <a:p>
            <a:pPr>
              <a:lnSpc>
                <a:spcPct val="150000"/>
              </a:lnSpc>
            </a:pPr>
            <a:r>
              <a:rPr lang="en-US" altLang="zh-CN"/>
              <a:t>N   O   W</a:t>
            </a:r>
          </a:p>
          <a:p>
            <a:pPr>
              <a:lnSpc>
                <a:spcPct val="150000"/>
              </a:lnSpc>
            </a:pPr>
            <a:r>
              <a:rPr lang="en-US" altLang="zh-CN"/>
              <a:t>O   R</a:t>
            </a:r>
          </a:p>
          <a:p>
            <a:pPr>
              <a:lnSpc>
                <a:spcPct val="150000"/>
              </a:lnSpc>
            </a:pPr>
            <a:r>
              <a:rPr lang="en-US" altLang="zh-CN"/>
              <a:t>N   E   V   E   R</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500"/>
                                        <p:tgtEl>
                                          <p:spTgt spid="4"/>
                                        </p:tgtEl>
                                      </p:cBhvr>
                                    </p:animEffect>
                                  </p:childTnLst>
                                </p:cTn>
                              </p:par>
                            </p:childTnLst>
                          </p:cTn>
                        </p:par>
                        <p:par>
                          <p:cTn id="8" fill="hold">
                            <p:stCondLst>
                              <p:cond delay="500"/>
                            </p:stCondLst>
                            <p:childTnLst>
                              <p:par>
                                <p:cTn id="9" presetID="41" presetClass="entr" presetSubtype="0" fill="hold" grpId="2"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p:stCondLst>
                              <p:cond delay="2250"/>
                            </p:stCondLst>
                            <p:childTnLst>
                              <p:par>
                                <p:cTn id="17" presetID="21" presetClass="entr" presetSubtype="1" fill="hold" grpId="1"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500"/>
                                        <p:tgtEl>
                                          <p:spTgt spid="5"/>
                                        </p:tgtEl>
                                      </p:cBhvr>
                                    </p:animEffect>
                                  </p:childTnLst>
                                </p:cTn>
                              </p:par>
                            </p:childTnLst>
                          </p:cTn>
                        </p:par>
                        <p:par>
                          <p:cTn id="20" fill="hold">
                            <p:stCondLst>
                              <p:cond delay="2750"/>
                            </p:stCondLst>
                            <p:childTnLst>
                              <p:par>
                                <p:cTn id="21" presetID="5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3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anim calcmode="lin" valueType="num">
                                      <p:cBhvr>
                                        <p:cTn id="30" dur="500" fill="hold"/>
                                        <p:tgtEl>
                                          <p:spTgt spid="9"/>
                                        </p:tgtEl>
                                        <p:attrNameLst>
                                          <p:attrName>ppt_x</p:attrName>
                                        </p:attrNameLst>
                                      </p:cBhvr>
                                      <p:tavLst>
                                        <p:tav tm="0">
                                          <p:val>
                                            <p:strVal val="#ppt_x"/>
                                          </p:val>
                                        </p:tav>
                                        <p:tav tm="100000">
                                          <p:val>
                                            <p:strVal val="#ppt_x"/>
                                          </p:val>
                                        </p:tav>
                                      </p:tavLst>
                                    </p:anim>
                                    <p:anim calcmode="lin" valueType="num">
                                      <p:cBhvr>
                                        <p:cTn id="31" dur="5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3750"/>
                            </p:stCondLst>
                            <p:childTnLst>
                              <p:par>
                                <p:cTn id="33" presetID="18" presetClass="entr" presetSubtype="6" fill="hold" grpId="1"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trips(downRight)">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4" grpId="0" animBg="1"/>
      <p:bldP spid="6" grpId="0"/>
      <p:bldP spid="6" grpId="2"/>
      <p:bldP spid="7" grpId="0" animBg="1"/>
      <p:bldP spid="8" grpId="0"/>
      <p:bldP spid="8" grpId="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91820" y="591185"/>
            <a:ext cx="2278380" cy="5675630"/>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2948940" y="591185"/>
            <a:ext cx="2278380" cy="5675630"/>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05425" y="591185"/>
            <a:ext cx="2278380" cy="5675630"/>
          </a:xfrm>
          <a:prstGeom prst="rect">
            <a:avLst/>
          </a:prstGeom>
          <a:blipFill rotWithShape="1">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691755" y="591185"/>
            <a:ext cx="3937635" cy="5675630"/>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934325" y="1043940"/>
            <a:ext cx="2580005" cy="398780"/>
          </a:xfrm>
          <a:prstGeom prst="rect">
            <a:avLst/>
          </a:prstGeom>
          <a:noFill/>
        </p:spPr>
        <p:txBody>
          <a:bodyPr wrap="square" rtlCol="0">
            <a:spAutoFit/>
          </a:bodyPr>
          <a:lstStyle/>
          <a:p>
            <a:pPr algn="l"/>
            <a:r>
              <a:rPr lang="en-US" altLang="zh-CN" sz="2000">
                <a:solidFill>
                  <a:schemeClr val="tx1"/>
                </a:solidFill>
                <a:latin typeface="微软雅黑" panose="020B0503020204020204" charset="-122"/>
                <a:ea typeface="微软雅黑" panose="020B0503020204020204" charset="-122"/>
              </a:rPr>
              <a:t>DESTINY FREEDOM</a:t>
            </a:r>
          </a:p>
        </p:txBody>
      </p:sp>
      <p:sp>
        <p:nvSpPr>
          <p:cNvPr id="11" name="文本框 10"/>
          <p:cNvSpPr txBox="1"/>
          <p:nvPr/>
        </p:nvSpPr>
        <p:spPr>
          <a:xfrm>
            <a:off x="7933690" y="1710690"/>
            <a:ext cx="3476625" cy="1198880"/>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ONE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12" name="文本框 11"/>
          <p:cNvSpPr txBox="1"/>
          <p:nvPr/>
        </p:nvSpPr>
        <p:spPr>
          <a:xfrm>
            <a:off x="7933690" y="3169285"/>
            <a:ext cx="3475990" cy="1198880"/>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TWO</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
        <p:nvSpPr>
          <p:cNvPr id="13" name="文本框 12"/>
          <p:cNvSpPr txBox="1"/>
          <p:nvPr/>
        </p:nvSpPr>
        <p:spPr>
          <a:xfrm>
            <a:off x="7934325" y="4628515"/>
            <a:ext cx="3475990" cy="1198880"/>
          </a:xfrm>
          <a:prstGeom prst="rect">
            <a:avLst/>
          </a:prstGeom>
          <a:noFill/>
        </p:spPr>
        <p:txBody>
          <a:bodyPr wrap="square" rtlCol="0">
            <a:spAutoFit/>
          </a:bodyPr>
          <a:lstStyle/>
          <a:p>
            <a:pPr algn="l">
              <a:lnSpc>
                <a:spcPct val="150000"/>
              </a:lnSpc>
            </a:pPr>
            <a:r>
              <a:rPr lang="en-US" altLang="zh-CN">
                <a:solidFill>
                  <a:schemeClr val="tx1"/>
                </a:solidFill>
                <a:latin typeface="华文细黑" panose="02010600040101010101" charset="-122"/>
                <a:ea typeface="华文细黑" panose="02010600040101010101" charset="-122"/>
                <a:sym typeface="+mn-ea"/>
              </a:rPr>
              <a:t>PART THREE</a:t>
            </a:r>
          </a:p>
          <a:p>
            <a:pPr algn="l">
              <a:lnSpc>
                <a:spcPct val="150000"/>
              </a:lnSpc>
            </a:pPr>
            <a:r>
              <a:rPr lang="zh-CN" altLang="en-US" sz="1000">
                <a:solidFill>
                  <a:schemeClr val="tx1"/>
                </a:solidFill>
                <a:latin typeface="华文细黑" panose="02010600040101010101" charset="-122"/>
                <a:ea typeface="华文细黑" panose="02010600040101010101" charset="-122"/>
                <a:sym typeface="+mn-ea"/>
              </a:rPr>
              <a:t>I love you more than I've ever loved any woman. And I've waited longer for you than I've waited for any woman.</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1"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edge">
                                      <p:cBhvr>
                                        <p:cTn id="25" dur="500"/>
                                        <p:tgtEl>
                                          <p:spTgt spid="9"/>
                                        </p:tgtEl>
                                      </p:cBhvr>
                                    </p:animEffect>
                                  </p:childTnLst>
                                </p:cTn>
                              </p:par>
                            </p:childTnLst>
                          </p:cTn>
                        </p:par>
                        <p:par>
                          <p:cTn id="26" fill="hold">
                            <p:stCondLst>
                              <p:cond delay="2000"/>
                            </p:stCondLst>
                            <p:childTnLst>
                              <p:par>
                                <p:cTn id="27" presetID="41" presetClass="entr" presetSubtype="0" fill="hold" grpId="1" nodeType="afterEffect">
                                  <p:stCondLst>
                                    <p:cond delay="0"/>
                                  </p:stCondLst>
                                  <p:iterate type="lt">
                                    <p:tmPct val="10000"/>
                                  </p:iterate>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0"/>
                                        </p:tgtEl>
                                        <p:attrNameLst>
                                          <p:attrName>ppt_y</p:attrName>
                                        </p:attrNameLst>
                                      </p:cBhvr>
                                      <p:tavLst>
                                        <p:tav tm="0">
                                          <p:val>
                                            <p:strVal val="#ppt_y"/>
                                          </p:val>
                                        </p:tav>
                                        <p:tav tm="100000">
                                          <p:val>
                                            <p:strVal val="#ppt_y"/>
                                          </p:val>
                                        </p:tav>
                                      </p:tavLst>
                                    </p:anim>
                                    <p:anim calcmode="lin" valueType="num">
                                      <p:cBhvr>
                                        <p:cTn id="3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0"/>
                                        </p:tgtEl>
                                      </p:cBhvr>
                                    </p:animEffect>
                                  </p:childTnLst>
                                </p:cTn>
                              </p:par>
                            </p:childTnLst>
                          </p:cTn>
                        </p:par>
                        <p:par>
                          <p:cTn id="34" fill="hold">
                            <p:stCondLst>
                              <p:cond delay="320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370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par>
                          <p:cTn id="42" fill="hold">
                            <p:stCondLst>
                              <p:cond delay="4200"/>
                            </p:stCondLst>
                            <p:childTnLst>
                              <p:par>
                                <p:cTn id="43" presetID="2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7" grpId="1" animBg="1"/>
      <p:bldP spid="8" grpId="0" animBg="1"/>
      <p:bldP spid="9" grpId="0" animBg="1"/>
      <p:bldP spid="10" grpId="0"/>
      <p:bldP spid="10" grpId="1"/>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7240" y="779145"/>
            <a:ext cx="5299710" cy="5299710"/>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889500" y="1256665"/>
            <a:ext cx="6506845" cy="733425"/>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260465" y="4023360"/>
            <a:ext cx="5135880" cy="2055495"/>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511290" y="1282065"/>
            <a:ext cx="4768850" cy="681990"/>
          </a:xfrm>
          <a:prstGeom prst="rect">
            <a:avLst/>
          </a:prstGeom>
          <a:noFill/>
        </p:spPr>
        <p:txBody>
          <a:bodyPr wrap="square" rtlCol="0">
            <a:spAutoFit/>
          </a:bodyPr>
          <a:lstStyle/>
          <a:p>
            <a:pPr algn="r">
              <a:lnSpc>
                <a:spcPct val="120000"/>
              </a:lnSpc>
            </a:pPr>
            <a:r>
              <a:rPr lang="en-US" altLang="zh-CN" sz="3200" dirty="0">
                <a:solidFill>
                  <a:schemeClr val="tx1"/>
                </a:solidFill>
                <a:latin typeface="华文细黑" panose="02010600040101010101" charset="-122"/>
                <a:ea typeface="华文细黑" panose="02010600040101010101" charset="-122"/>
              </a:rPr>
              <a:t>DESTINY FREEDOME</a:t>
            </a:r>
          </a:p>
        </p:txBody>
      </p:sp>
      <p:sp>
        <p:nvSpPr>
          <p:cNvPr id="8" name="矩形 7"/>
          <p:cNvSpPr/>
          <p:nvPr/>
        </p:nvSpPr>
        <p:spPr>
          <a:xfrm>
            <a:off x="6260465" y="2384425"/>
            <a:ext cx="5136515" cy="1245235"/>
          </a:xfrm>
          <a:prstGeom prst="rect">
            <a:avLst/>
          </a:prstGeom>
        </p:spPr>
        <p:txBody>
          <a:bodyPr wrap="square">
            <a:spAutoFit/>
          </a:bodyPr>
          <a:lstStyle/>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lumMod val="65000"/>
                  <a:lumOff val="35000"/>
                </a:schemeClr>
              </a:solidFill>
              <a:latin typeface="华文细黑" panose="02010600040101010101" charset="-122"/>
              <a:ea typeface="华文细黑" panose="02010600040101010101" charset="-122"/>
            </a:endParaRPr>
          </a:p>
          <a:p>
            <a:pPr algn="l">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8" fill="hold" grpId="1"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41" presetClass="entr" presetSubtype="0" fill="hold" grpId="1" nodeType="afterEffect">
                                  <p:stCondLst>
                                    <p:cond delay="0"/>
                                  </p:stCondLst>
                                  <p:iterate type="lt">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
                                        </p:tgtEl>
                                        <p:attrNameLst>
                                          <p:attrName>ppt_y</p:attrName>
                                        </p:attrNameLst>
                                      </p:cBhvr>
                                      <p:tavLst>
                                        <p:tav tm="0">
                                          <p:val>
                                            <p:strVal val="#ppt_y"/>
                                          </p:val>
                                        </p:tav>
                                        <p:tav tm="100000">
                                          <p:val>
                                            <p:strVal val="#ppt_y"/>
                                          </p:val>
                                        </p:tav>
                                      </p:tavLst>
                                    </p:anim>
                                    <p:anim calcmode="lin" valueType="num">
                                      <p:cBhvr>
                                        <p:cTn id="1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
                                        </p:tgtEl>
                                      </p:cBhvr>
                                    </p:animEffect>
                                  </p:childTnLst>
                                </p:cTn>
                              </p:par>
                            </p:childTnLst>
                          </p:cTn>
                        </p:par>
                        <p:par>
                          <p:cTn id="20" fill="hold">
                            <p:stCondLst>
                              <p:cond delay="2250"/>
                            </p:stCondLst>
                            <p:childTnLst>
                              <p:par>
                                <p:cTn id="21" presetID="18" presetClass="entr" presetSubtype="6" fill="hold" grpId="1"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trips(downRight)">
                                      <p:cBhvr>
                                        <p:cTn id="23" dur="500"/>
                                        <p:tgtEl>
                                          <p:spTgt spid="8"/>
                                        </p:tgtEl>
                                      </p:cBhvr>
                                    </p:animEffect>
                                  </p:childTnLst>
                                </p:cTn>
                              </p:par>
                            </p:childTnLst>
                          </p:cTn>
                        </p:par>
                        <p:par>
                          <p:cTn id="24" fill="hold">
                            <p:stCondLst>
                              <p:cond delay="2750"/>
                            </p:stCondLst>
                            <p:childTnLst>
                              <p:par>
                                <p:cTn id="25" presetID="42" presetClass="entr" presetSubtype="0" fill="hold" grpId="1"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anim calcmode="lin" valueType="num">
                                      <p:cBhvr>
                                        <p:cTn id="28" dur="500" fill="hold"/>
                                        <p:tgtEl>
                                          <p:spTgt spid="6"/>
                                        </p:tgtEl>
                                        <p:attrNameLst>
                                          <p:attrName>ppt_x</p:attrName>
                                        </p:attrNameLst>
                                      </p:cBhvr>
                                      <p:tavLst>
                                        <p:tav tm="0">
                                          <p:val>
                                            <p:strVal val="#ppt_x"/>
                                          </p:val>
                                        </p:tav>
                                        <p:tav tm="100000">
                                          <p:val>
                                            <p:strVal val="#ppt_x"/>
                                          </p:val>
                                        </p:tav>
                                      </p:tavLst>
                                    </p:anim>
                                    <p:anim calcmode="lin" valueType="num">
                                      <p:cBhvr>
                                        <p:cTn id="2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p:bldP spid="7" grpId="1"/>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86175" y="937895"/>
            <a:ext cx="4819015" cy="645160"/>
          </a:xfrm>
          <a:prstGeom prst="rect">
            <a:avLst/>
          </a:prstGeom>
          <a:noFill/>
        </p:spPr>
        <p:txBody>
          <a:bodyPr wrap="square" rtlCol="0">
            <a:spAutoFit/>
          </a:bodyPr>
          <a:lstStyle/>
          <a:p>
            <a:pPr algn="ctr"/>
            <a:r>
              <a:rPr lang="en-US" altLang="zh-CN" sz="3600">
                <a:solidFill>
                  <a:schemeClr val="tx1"/>
                </a:solidFill>
                <a:latin typeface="微软雅黑" panose="020B0503020204020204" charset="-122"/>
                <a:ea typeface="微软雅黑" panose="020B0503020204020204" charset="-122"/>
              </a:rPr>
              <a:t>DESTINY FREEDOM</a:t>
            </a:r>
          </a:p>
        </p:txBody>
      </p:sp>
      <p:grpSp>
        <p:nvGrpSpPr>
          <p:cNvPr id="32" name="组合 31"/>
          <p:cNvGrpSpPr/>
          <p:nvPr/>
        </p:nvGrpSpPr>
        <p:grpSpPr>
          <a:xfrm>
            <a:off x="5794375" y="1818005"/>
            <a:ext cx="602615" cy="106680"/>
            <a:chOff x="8177" y="2359"/>
            <a:chExt cx="949" cy="168"/>
          </a:xfrm>
        </p:grpSpPr>
        <p:sp>
          <p:nvSpPr>
            <p:cNvPr id="6" name="椭圆 5"/>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1066165" y="2645410"/>
            <a:ext cx="2925445" cy="292544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01025" y="2645410"/>
            <a:ext cx="2925445" cy="2925445"/>
          </a:xfrm>
          <a:prstGeom prst="rect">
            <a:avLst/>
          </a:prstGeom>
          <a:blipFill rotWithShape="1">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633595" y="2645410"/>
            <a:ext cx="2925445" cy="2925445"/>
          </a:xfrm>
          <a:prstGeom prst="rect">
            <a:avLst/>
          </a:prstGeom>
          <a:blipFill rotWithShape="1">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195705" y="2774950"/>
            <a:ext cx="2665730" cy="266573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504950" y="4909820"/>
            <a:ext cx="1931035" cy="530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1504950" y="5021580"/>
            <a:ext cx="1931035" cy="306705"/>
          </a:xfrm>
          <a:prstGeom prst="rect">
            <a:avLst/>
          </a:prstGeom>
          <a:noFill/>
        </p:spPr>
        <p:txBody>
          <a:bodyPr wrap="square" rtlCol="0">
            <a:spAutoFit/>
          </a:bodyPr>
          <a:lstStyle/>
          <a:p>
            <a:pPr algn="ctr"/>
            <a:r>
              <a:rPr lang="en-US" altLang="zh-CN" sz="1400">
                <a:solidFill>
                  <a:schemeClr val="tx1"/>
                </a:solidFill>
                <a:latin typeface="微软雅黑" panose="020B0503020204020204" charset="-122"/>
                <a:ea typeface="微软雅黑" panose="020B0503020204020204" charset="-122"/>
              </a:rPr>
              <a:t>DESTINY FREEDOM</a:t>
            </a:r>
          </a:p>
        </p:txBody>
      </p:sp>
      <p:sp>
        <p:nvSpPr>
          <p:cNvPr id="44" name="矩形 43"/>
          <p:cNvSpPr/>
          <p:nvPr/>
        </p:nvSpPr>
        <p:spPr>
          <a:xfrm>
            <a:off x="4758055" y="2774950"/>
            <a:ext cx="2665730" cy="266573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067300" y="4909820"/>
            <a:ext cx="1931035" cy="530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5067300" y="5021580"/>
            <a:ext cx="1931035" cy="306705"/>
          </a:xfrm>
          <a:prstGeom prst="rect">
            <a:avLst/>
          </a:prstGeom>
          <a:noFill/>
        </p:spPr>
        <p:txBody>
          <a:bodyPr wrap="square" rtlCol="0">
            <a:spAutoFit/>
          </a:bodyPr>
          <a:lstStyle/>
          <a:p>
            <a:pPr algn="ctr"/>
            <a:r>
              <a:rPr lang="en-US" altLang="zh-CN" sz="1400">
                <a:solidFill>
                  <a:schemeClr val="tx1"/>
                </a:solidFill>
                <a:latin typeface="微软雅黑" panose="020B0503020204020204" charset="-122"/>
                <a:ea typeface="微软雅黑" panose="020B0503020204020204" charset="-122"/>
              </a:rPr>
              <a:t>DESTINY FREEDOM</a:t>
            </a:r>
          </a:p>
        </p:txBody>
      </p:sp>
      <p:sp>
        <p:nvSpPr>
          <p:cNvPr id="47" name="矩形 46"/>
          <p:cNvSpPr/>
          <p:nvPr/>
        </p:nvSpPr>
        <p:spPr>
          <a:xfrm>
            <a:off x="8330565" y="2775585"/>
            <a:ext cx="2665730" cy="266573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8639810" y="4910455"/>
            <a:ext cx="1931035" cy="530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8639810" y="5022215"/>
            <a:ext cx="1931035" cy="306705"/>
          </a:xfrm>
          <a:prstGeom prst="rect">
            <a:avLst/>
          </a:prstGeom>
          <a:noFill/>
        </p:spPr>
        <p:txBody>
          <a:bodyPr wrap="square" rtlCol="0">
            <a:spAutoFit/>
          </a:bodyPr>
          <a:lstStyle/>
          <a:p>
            <a:pPr algn="ctr"/>
            <a:r>
              <a:rPr lang="en-US" altLang="zh-CN" sz="1400">
                <a:solidFill>
                  <a:schemeClr val="tx1"/>
                </a:solidFill>
                <a:latin typeface="微软雅黑" panose="020B0503020204020204" charset="-122"/>
                <a:ea typeface="微软雅黑" panose="020B0503020204020204" charset="-122"/>
              </a:rPr>
              <a:t>DESTINY FREEDOM</a:t>
            </a:r>
          </a:p>
        </p:txBody>
      </p:sp>
      <p:pic>
        <p:nvPicPr>
          <p:cNvPr id="3" name="图片 2">
            <a:extLst>
              <a:ext uri="{FF2B5EF4-FFF2-40B4-BE49-F238E27FC236}">
                <a16:creationId xmlns:a16="http://schemas.microsoft.com/office/drawing/2014/main" id="{DF4B1DA2-D19F-40FB-80DA-12C5977C078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41119" y="2832304"/>
            <a:ext cx="3983395" cy="2243683"/>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1200"/>
                            </p:stCondLst>
                            <p:childTnLst>
                              <p:par>
                                <p:cTn id="13" presetID="53" presetClass="entr" presetSubtype="16"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childTnLst>
                          </p:cTn>
                        </p:par>
                        <p:par>
                          <p:cTn id="18" fill="hold">
                            <p:stCondLst>
                              <p:cond delay="1700"/>
                            </p:stCondLst>
                            <p:childTnLst>
                              <p:par>
                                <p:cTn id="19" presetID="10" presetClass="entr" presetSubtype="0"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childTnLst>
                          </p:cTn>
                        </p:par>
                        <p:par>
                          <p:cTn id="22" fill="hold">
                            <p:stCondLst>
                              <p:cond delay="2200"/>
                            </p:stCondLst>
                            <p:childTnLst>
                              <p:par>
                                <p:cTn id="23" presetID="20" presetClass="entr" presetSubtype="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edge">
                                      <p:cBhvr>
                                        <p:cTn id="25" dur="500"/>
                                        <p:tgtEl>
                                          <p:spTgt spid="41"/>
                                        </p:tgtEl>
                                      </p:cBhvr>
                                    </p:animEffect>
                                  </p:childTnLst>
                                </p:cTn>
                              </p:par>
                            </p:childTnLst>
                          </p:cTn>
                        </p:par>
                        <p:par>
                          <p:cTn id="26" fill="hold">
                            <p:stCondLst>
                              <p:cond delay="2700"/>
                            </p:stCondLst>
                            <p:childTnLst>
                              <p:par>
                                <p:cTn id="27" presetID="42"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anim calcmode="lin" valueType="num">
                                      <p:cBhvr>
                                        <p:cTn id="30" dur="500" fill="hold"/>
                                        <p:tgtEl>
                                          <p:spTgt spid="42"/>
                                        </p:tgtEl>
                                        <p:attrNameLst>
                                          <p:attrName>ppt_x</p:attrName>
                                        </p:attrNameLst>
                                      </p:cBhvr>
                                      <p:tavLst>
                                        <p:tav tm="0">
                                          <p:val>
                                            <p:strVal val="#ppt_x"/>
                                          </p:val>
                                        </p:tav>
                                        <p:tav tm="100000">
                                          <p:val>
                                            <p:strVal val="#ppt_x"/>
                                          </p:val>
                                        </p:tav>
                                      </p:tavLst>
                                    </p:anim>
                                    <p:anim calcmode="lin" valueType="num">
                                      <p:cBhvr>
                                        <p:cTn id="31" dur="500" fill="hold"/>
                                        <p:tgtEl>
                                          <p:spTgt spid="42"/>
                                        </p:tgtEl>
                                        <p:attrNameLst>
                                          <p:attrName>ppt_y</p:attrName>
                                        </p:attrNameLst>
                                      </p:cBhvr>
                                      <p:tavLst>
                                        <p:tav tm="0">
                                          <p:val>
                                            <p:strVal val="#ppt_y+.1"/>
                                          </p:val>
                                        </p:tav>
                                        <p:tav tm="100000">
                                          <p:val>
                                            <p:strVal val="#ppt_y"/>
                                          </p:val>
                                        </p:tav>
                                      </p:tavLst>
                                    </p:anim>
                                  </p:childTnLst>
                                </p:cTn>
                              </p:par>
                            </p:childTnLst>
                          </p:cTn>
                        </p:par>
                        <p:par>
                          <p:cTn id="32" fill="hold">
                            <p:stCondLst>
                              <p:cond delay="3200"/>
                            </p:stCondLst>
                            <p:childTnLst>
                              <p:par>
                                <p:cTn id="33" presetID="53" presetClass="entr" presetSubtype="16" fill="hold" grpId="1" nodeType="after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childTnLst>
                          </p:cTn>
                        </p:par>
                        <p:par>
                          <p:cTn id="38" fill="hold">
                            <p:stCondLst>
                              <p:cond delay="3700"/>
                            </p:stCondLst>
                            <p:childTnLst>
                              <p:par>
                                <p:cTn id="39" presetID="10" presetClass="entr" presetSubtype="0"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childTnLst>
                          </p:cTn>
                        </p:par>
                        <p:par>
                          <p:cTn id="42" fill="hold">
                            <p:stCondLst>
                              <p:cond delay="4200"/>
                            </p:stCondLst>
                            <p:childTnLst>
                              <p:par>
                                <p:cTn id="43" presetID="20" presetClass="entr" presetSubtype="0"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wedge">
                                      <p:cBhvr>
                                        <p:cTn id="45" dur="500"/>
                                        <p:tgtEl>
                                          <p:spTgt spid="44"/>
                                        </p:tgtEl>
                                      </p:cBhvr>
                                    </p:animEffect>
                                  </p:childTnLst>
                                </p:cTn>
                              </p:par>
                            </p:childTnLst>
                          </p:cTn>
                        </p:par>
                        <p:par>
                          <p:cTn id="46" fill="hold">
                            <p:stCondLst>
                              <p:cond delay="4700"/>
                            </p:stCondLst>
                            <p:childTnLst>
                              <p:par>
                                <p:cTn id="47" presetID="42" presetClass="entr" presetSubtype="0"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anim calcmode="lin" valueType="num">
                                      <p:cBhvr>
                                        <p:cTn id="50" dur="500" fill="hold"/>
                                        <p:tgtEl>
                                          <p:spTgt spid="45"/>
                                        </p:tgtEl>
                                        <p:attrNameLst>
                                          <p:attrName>ppt_x</p:attrName>
                                        </p:attrNameLst>
                                      </p:cBhvr>
                                      <p:tavLst>
                                        <p:tav tm="0">
                                          <p:val>
                                            <p:strVal val="#ppt_x"/>
                                          </p:val>
                                        </p:tav>
                                        <p:tav tm="100000">
                                          <p:val>
                                            <p:strVal val="#ppt_x"/>
                                          </p:val>
                                        </p:tav>
                                      </p:tavLst>
                                    </p:anim>
                                    <p:anim calcmode="lin" valueType="num">
                                      <p:cBhvr>
                                        <p:cTn id="51" dur="500" fill="hold"/>
                                        <p:tgtEl>
                                          <p:spTgt spid="45"/>
                                        </p:tgtEl>
                                        <p:attrNameLst>
                                          <p:attrName>ppt_y</p:attrName>
                                        </p:attrNameLst>
                                      </p:cBhvr>
                                      <p:tavLst>
                                        <p:tav tm="0">
                                          <p:val>
                                            <p:strVal val="#ppt_y+.1"/>
                                          </p:val>
                                        </p:tav>
                                        <p:tav tm="100000">
                                          <p:val>
                                            <p:strVal val="#ppt_y"/>
                                          </p:val>
                                        </p:tav>
                                      </p:tavLst>
                                    </p:anim>
                                  </p:childTnLst>
                                </p:cTn>
                              </p:par>
                            </p:childTnLst>
                          </p:cTn>
                        </p:par>
                        <p:par>
                          <p:cTn id="52" fill="hold">
                            <p:stCondLst>
                              <p:cond delay="5200"/>
                            </p:stCondLst>
                            <p:childTnLst>
                              <p:par>
                                <p:cTn id="53" presetID="53" presetClass="entr" presetSubtype="16" fill="hold" grpId="1"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500" fill="hold"/>
                                        <p:tgtEl>
                                          <p:spTgt spid="46"/>
                                        </p:tgtEl>
                                        <p:attrNameLst>
                                          <p:attrName>ppt_w</p:attrName>
                                        </p:attrNameLst>
                                      </p:cBhvr>
                                      <p:tavLst>
                                        <p:tav tm="0">
                                          <p:val>
                                            <p:fltVal val="0"/>
                                          </p:val>
                                        </p:tav>
                                        <p:tav tm="100000">
                                          <p:val>
                                            <p:strVal val="#ppt_w"/>
                                          </p:val>
                                        </p:tav>
                                      </p:tavLst>
                                    </p:anim>
                                    <p:anim calcmode="lin" valueType="num">
                                      <p:cBhvr>
                                        <p:cTn id="56" dur="500" fill="hold"/>
                                        <p:tgtEl>
                                          <p:spTgt spid="46"/>
                                        </p:tgtEl>
                                        <p:attrNameLst>
                                          <p:attrName>ppt_h</p:attrName>
                                        </p:attrNameLst>
                                      </p:cBhvr>
                                      <p:tavLst>
                                        <p:tav tm="0">
                                          <p:val>
                                            <p:fltVal val="0"/>
                                          </p:val>
                                        </p:tav>
                                        <p:tav tm="100000">
                                          <p:val>
                                            <p:strVal val="#ppt_h"/>
                                          </p:val>
                                        </p:tav>
                                      </p:tavLst>
                                    </p:anim>
                                    <p:animEffect transition="in" filter="fade">
                                      <p:cBhvr>
                                        <p:cTn id="57" dur="500"/>
                                        <p:tgtEl>
                                          <p:spTgt spid="46"/>
                                        </p:tgtEl>
                                      </p:cBhvr>
                                    </p:animEffect>
                                  </p:childTnLst>
                                </p:cTn>
                              </p:par>
                            </p:childTnLst>
                          </p:cTn>
                        </p:par>
                        <p:par>
                          <p:cTn id="58" fill="hold">
                            <p:stCondLst>
                              <p:cond delay="5700"/>
                            </p:stCondLst>
                            <p:childTnLst>
                              <p:par>
                                <p:cTn id="59" presetID="10" presetClass="entr" presetSubtype="0"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500"/>
                                        <p:tgtEl>
                                          <p:spTgt spid="39"/>
                                        </p:tgtEl>
                                      </p:cBhvr>
                                    </p:animEffect>
                                  </p:childTnLst>
                                </p:cTn>
                              </p:par>
                            </p:childTnLst>
                          </p:cTn>
                        </p:par>
                        <p:par>
                          <p:cTn id="62" fill="hold">
                            <p:stCondLst>
                              <p:cond delay="6200"/>
                            </p:stCondLst>
                            <p:childTnLst>
                              <p:par>
                                <p:cTn id="63" presetID="20" presetClass="entr" presetSubtype="0"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edge">
                                      <p:cBhvr>
                                        <p:cTn id="65" dur="500"/>
                                        <p:tgtEl>
                                          <p:spTgt spid="47"/>
                                        </p:tgtEl>
                                      </p:cBhvr>
                                    </p:animEffect>
                                  </p:childTnLst>
                                </p:cTn>
                              </p:par>
                            </p:childTnLst>
                          </p:cTn>
                        </p:par>
                        <p:par>
                          <p:cTn id="66" fill="hold">
                            <p:stCondLst>
                              <p:cond delay="6700"/>
                            </p:stCondLst>
                            <p:childTnLst>
                              <p:par>
                                <p:cTn id="67" presetID="42" presetClass="entr" presetSubtype="0" fill="hold" grpId="0" nodeType="after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anim calcmode="lin" valueType="num">
                                      <p:cBhvr>
                                        <p:cTn id="70" dur="500" fill="hold"/>
                                        <p:tgtEl>
                                          <p:spTgt spid="48"/>
                                        </p:tgtEl>
                                        <p:attrNameLst>
                                          <p:attrName>ppt_x</p:attrName>
                                        </p:attrNameLst>
                                      </p:cBhvr>
                                      <p:tavLst>
                                        <p:tav tm="0">
                                          <p:val>
                                            <p:strVal val="#ppt_x"/>
                                          </p:val>
                                        </p:tav>
                                        <p:tav tm="100000">
                                          <p:val>
                                            <p:strVal val="#ppt_x"/>
                                          </p:val>
                                        </p:tav>
                                      </p:tavLst>
                                    </p:anim>
                                    <p:anim calcmode="lin" valueType="num">
                                      <p:cBhvr>
                                        <p:cTn id="71" dur="500" fill="hold"/>
                                        <p:tgtEl>
                                          <p:spTgt spid="48"/>
                                        </p:tgtEl>
                                        <p:attrNameLst>
                                          <p:attrName>ppt_y</p:attrName>
                                        </p:attrNameLst>
                                      </p:cBhvr>
                                      <p:tavLst>
                                        <p:tav tm="0">
                                          <p:val>
                                            <p:strVal val="#ppt_y+.1"/>
                                          </p:val>
                                        </p:tav>
                                        <p:tav tm="100000">
                                          <p:val>
                                            <p:strVal val="#ppt_y"/>
                                          </p:val>
                                        </p:tav>
                                      </p:tavLst>
                                    </p:anim>
                                  </p:childTnLst>
                                </p:cTn>
                              </p:par>
                            </p:childTnLst>
                          </p:cTn>
                        </p:par>
                        <p:par>
                          <p:cTn id="72" fill="hold">
                            <p:stCondLst>
                              <p:cond delay="7200"/>
                            </p:stCondLst>
                            <p:childTnLst>
                              <p:par>
                                <p:cTn id="73" presetID="53" presetClass="entr" presetSubtype="16" fill="hold" grpId="1" nodeType="after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p:cTn id="75" dur="500" fill="hold"/>
                                        <p:tgtEl>
                                          <p:spTgt spid="49"/>
                                        </p:tgtEl>
                                        <p:attrNameLst>
                                          <p:attrName>ppt_w</p:attrName>
                                        </p:attrNameLst>
                                      </p:cBhvr>
                                      <p:tavLst>
                                        <p:tav tm="0">
                                          <p:val>
                                            <p:fltVal val="0"/>
                                          </p:val>
                                        </p:tav>
                                        <p:tav tm="100000">
                                          <p:val>
                                            <p:strVal val="#ppt_w"/>
                                          </p:val>
                                        </p:tav>
                                      </p:tavLst>
                                    </p:anim>
                                    <p:anim calcmode="lin" valueType="num">
                                      <p:cBhvr>
                                        <p:cTn id="76" dur="500" fill="hold"/>
                                        <p:tgtEl>
                                          <p:spTgt spid="49"/>
                                        </p:tgtEl>
                                        <p:attrNameLst>
                                          <p:attrName>ppt_h</p:attrName>
                                        </p:attrNameLst>
                                      </p:cBhvr>
                                      <p:tavLst>
                                        <p:tav tm="0">
                                          <p:val>
                                            <p:fltVal val="0"/>
                                          </p:val>
                                        </p:tav>
                                        <p:tav tm="100000">
                                          <p:val>
                                            <p:strVal val="#ppt_h"/>
                                          </p:val>
                                        </p:tav>
                                      </p:tavLst>
                                    </p:anim>
                                    <p:animEffect transition="in" filter="fade">
                                      <p:cBhvr>
                                        <p:cTn id="7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3" grpId="0" bldLvl="0" animBg="1"/>
      <p:bldP spid="39" grpId="0" bldLvl="0" animBg="1"/>
      <p:bldP spid="40" grpId="0" bldLvl="0" animBg="1"/>
      <p:bldP spid="41" grpId="0" bldLvl="0" animBg="1"/>
      <p:bldP spid="42" grpId="0" bldLvl="0" animBg="1"/>
      <p:bldP spid="43" grpId="0"/>
      <p:bldP spid="43" grpId="1"/>
      <p:bldP spid="44" grpId="0" bldLvl="0" animBg="1"/>
      <p:bldP spid="45" grpId="0" bldLvl="0" animBg="1"/>
      <p:bldP spid="46" grpId="0"/>
      <p:bldP spid="46" grpId="1"/>
      <p:bldP spid="47" grpId="0" bldLvl="0" animBg="1"/>
      <p:bldP spid="48" grpId="0" bldLvl="0" animBg="1"/>
      <p:bldP spid="49" grpId="0"/>
      <p:bldP spid="4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042035" y="0"/>
            <a:ext cx="0" cy="170751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892810" y="1707515"/>
            <a:ext cx="3514090" cy="829945"/>
          </a:xfrm>
          <a:prstGeom prst="rect">
            <a:avLst/>
          </a:prstGeom>
          <a:noFill/>
        </p:spPr>
        <p:txBody>
          <a:bodyPr wrap="square" rtlCol="0">
            <a:spAutoFit/>
          </a:bodyPr>
          <a:lstStyle/>
          <a:p>
            <a:r>
              <a:rPr lang="en-US" altLang="zh-CN" sz="4800">
                <a:latin typeface="华文细黑" panose="02010600040101010101" charset="-122"/>
                <a:ea typeface="华文细黑" panose="02010600040101010101" charset="-122"/>
              </a:rPr>
              <a:t>PART TWO</a:t>
            </a:r>
          </a:p>
        </p:txBody>
      </p:sp>
      <p:sp>
        <p:nvSpPr>
          <p:cNvPr id="15" name="文本框 14"/>
          <p:cNvSpPr txBox="1"/>
          <p:nvPr/>
        </p:nvSpPr>
        <p:spPr>
          <a:xfrm>
            <a:off x="946150" y="2537460"/>
            <a:ext cx="5231765" cy="1245235"/>
          </a:xfrm>
          <a:prstGeom prst="rect">
            <a:avLst/>
          </a:prstGeom>
          <a:noFill/>
        </p:spPr>
        <p:txBody>
          <a:bodyPr wrap="square" rtlCol="0">
            <a:spAutoFit/>
          </a:bodyPr>
          <a:lstStyle/>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rPr>
              <a:t>I love you more than I've ever loved any woman. And I've waited longer for you than I've waited for any woman.</a:t>
            </a:r>
          </a:p>
          <a:p>
            <a:pPr algn="l" fontAlgn="auto">
              <a:lnSpc>
                <a:spcPct val="150000"/>
              </a:lnSpc>
            </a:pPr>
            <a:r>
              <a:rPr lang="zh-CN" altLang="en-US" sz="1000">
                <a:solidFill>
                  <a:schemeClr val="tx1">
                    <a:lumMod val="65000"/>
                    <a:lumOff val="35000"/>
                  </a:schemeClr>
                </a:solidFill>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cxnSp>
        <p:nvCxnSpPr>
          <p:cNvPr id="6" name="直接连接符 5"/>
          <p:cNvCxnSpPr/>
          <p:nvPr/>
        </p:nvCxnSpPr>
        <p:spPr>
          <a:xfrm>
            <a:off x="1042035" y="3903345"/>
            <a:ext cx="0" cy="29679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771005" y="-6985"/>
            <a:ext cx="5415915" cy="6871335"/>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plus(in)">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ppt_y</p:attrName>
                                        </p:attrNameLst>
                                      </p:cBhvr>
                                      <p:tavLst>
                                        <p:tav tm="0">
                                          <p:val>
                                            <p:strVal val="#ppt_y+#ppt_h*1.125000"/>
                                          </p:val>
                                        </p:tav>
                                        <p:tav tm="100000">
                                          <p:val>
                                            <p:strVal val="#ppt_y"/>
                                          </p:val>
                                        </p:tav>
                                      </p:tavLst>
                                    </p:anim>
                                    <p:animEffect transition="in" filter="wipe(up)">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9" grpId="0" animBg="1"/>
      <p:bldP spid="9" grpId="1"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5" y="-7620"/>
            <a:ext cx="5057775" cy="6873240"/>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5938520" y="513080"/>
            <a:ext cx="4759325" cy="681990"/>
          </a:xfrm>
          <a:prstGeom prst="rect">
            <a:avLst/>
          </a:prstGeom>
          <a:noFill/>
        </p:spPr>
        <p:txBody>
          <a:bodyPr wrap="square" rtlCol="0">
            <a:spAutoFit/>
          </a:bodyPr>
          <a:lstStyle/>
          <a:p>
            <a:pPr>
              <a:lnSpc>
                <a:spcPct val="120000"/>
              </a:lnSpc>
            </a:pPr>
            <a:r>
              <a:rPr lang="en-US" altLang="zh-CN" sz="3200" dirty="0">
                <a:solidFill>
                  <a:schemeClr val="tx1"/>
                </a:solidFill>
                <a:latin typeface="华文细黑" panose="02010600040101010101" charset="-122"/>
                <a:ea typeface="华文细黑" panose="02010600040101010101" charset="-122"/>
              </a:rPr>
              <a:t>DESTINY FREEDOME</a:t>
            </a:r>
          </a:p>
        </p:txBody>
      </p:sp>
      <p:cxnSp>
        <p:nvCxnSpPr>
          <p:cNvPr id="5" name="直接连接符 4"/>
          <p:cNvCxnSpPr/>
          <p:nvPr/>
        </p:nvCxnSpPr>
        <p:spPr>
          <a:xfrm>
            <a:off x="6096000" y="1454150"/>
            <a:ext cx="0" cy="47688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5893435" y="1898015"/>
            <a:ext cx="405130" cy="40513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华文细黑" panose="02010600040101010101" charset="-122"/>
                <a:ea typeface="华文细黑" panose="02010600040101010101" charset="-122"/>
              </a:rPr>
              <a:t>1</a:t>
            </a:r>
          </a:p>
        </p:txBody>
      </p:sp>
      <p:sp>
        <p:nvSpPr>
          <p:cNvPr id="8" name="椭圆 7"/>
          <p:cNvSpPr/>
          <p:nvPr/>
        </p:nvSpPr>
        <p:spPr>
          <a:xfrm>
            <a:off x="5893435" y="3057525"/>
            <a:ext cx="405130" cy="40513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华文细黑" panose="02010600040101010101" charset="-122"/>
                <a:ea typeface="华文细黑" panose="02010600040101010101" charset="-122"/>
              </a:rPr>
              <a:t>2</a:t>
            </a:r>
          </a:p>
        </p:txBody>
      </p:sp>
      <p:sp>
        <p:nvSpPr>
          <p:cNvPr id="9" name="椭圆 8"/>
          <p:cNvSpPr/>
          <p:nvPr/>
        </p:nvSpPr>
        <p:spPr>
          <a:xfrm>
            <a:off x="5893435" y="4217670"/>
            <a:ext cx="405130" cy="40513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华文细黑" panose="02010600040101010101" charset="-122"/>
                <a:ea typeface="华文细黑" panose="02010600040101010101" charset="-122"/>
              </a:rPr>
              <a:t>3</a:t>
            </a:r>
          </a:p>
        </p:txBody>
      </p:sp>
      <p:sp>
        <p:nvSpPr>
          <p:cNvPr id="10" name="椭圆 9"/>
          <p:cNvSpPr/>
          <p:nvPr/>
        </p:nvSpPr>
        <p:spPr>
          <a:xfrm>
            <a:off x="5893435" y="5386705"/>
            <a:ext cx="405130" cy="40513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华文细黑" panose="02010600040101010101" charset="-122"/>
                <a:ea typeface="华文细黑" panose="02010600040101010101" charset="-122"/>
              </a:rPr>
              <a:t>4</a:t>
            </a:r>
          </a:p>
        </p:txBody>
      </p:sp>
      <p:sp>
        <p:nvSpPr>
          <p:cNvPr id="11" name="文本框 10"/>
          <p:cNvSpPr txBox="1"/>
          <p:nvPr/>
        </p:nvSpPr>
        <p:spPr>
          <a:xfrm>
            <a:off x="6552565" y="1824355"/>
            <a:ext cx="4846320" cy="553085"/>
          </a:xfrm>
          <a:prstGeom prst="rect">
            <a:avLst/>
          </a:prstGeom>
          <a:noFill/>
        </p:spPr>
        <p:txBody>
          <a:bodyPr wrap="square" rtlCol="0">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12" name="文本框 11"/>
          <p:cNvSpPr txBox="1"/>
          <p:nvPr/>
        </p:nvSpPr>
        <p:spPr>
          <a:xfrm>
            <a:off x="6552565" y="2983865"/>
            <a:ext cx="4846320" cy="553085"/>
          </a:xfrm>
          <a:prstGeom prst="rect">
            <a:avLst/>
          </a:prstGeom>
          <a:noFill/>
        </p:spPr>
        <p:txBody>
          <a:bodyPr wrap="square" rtlCol="0">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13" name="文本框 12"/>
          <p:cNvSpPr txBox="1"/>
          <p:nvPr/>
        </p:nvSpPr>
        <p:spPr>
          <a:xfrm>
            <a:off x="6552565" y="4143375"/>
            <a:ext cx="4846320" cy="553085"/>
          </a:xfrm>
          <a:prstGeom prst="rect">
            <a:avLst/>
          </a:prstGeom>
          <a:noFill/>
        </p:spPr>
        <p:txBody>
          <a:bodyPr wrap="square" rtlCol="0">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
        <p:nvSpPr>
          <p:cNvPr id="14" name="文本框 13"/>
          <p:cNvSpPr txBox="1"/>
          <p:nvPr/>
        </p:nvSpPr>
        <p:spPr>
          <a:xfrm>
            <a:off x="6552565" y="5313045"/>
            <a:ext cx="4846320" cy="553085"/>
          </a:xfrm>
          <a:prstGeom prst="rect">
            <a:avLst/>
          </a:prstGeom>
          <a:noFill/>
        </p:spPr>
        <p:txBody>
          <a:bodyPr wrap="square" rtlCol="0">
            <a:spAutoFit/>
          </a:bodyPr>
          <a:lstStyle/>
          <a:p>
            <a:pPr algn="l">
              <a:lnSpc>
                <a:spcPct val="150000"/>
              </a:lnSpc>
            </a:pPr>
            <a:r>
              <a:rPr lang="zh-CN" altLang="en-US" sz="10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000">
              <a:solidFill>
                <a:schemeClr val="tx1"/>
              </a:solidFill>
              <a:latin typeface="华文细黑" panose="02010600040101010101" charset="-122"/>
              <a:ea typeface="华文细黑" panose="02010600040101010101"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par>
                          <p:cTn id="8" fill="hold">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 calcmode="lin" valueType="num">
                                      <p:cBhvr>
                                        <p:cTn id="1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
                                        </p:tgtEl>
                                      </p:cBhvr>
                                    </p:animEffect>
                                  </p:childTnLst>
                                </p:cTn>
                              </p:par>
                            </p:childTnLst>
                          </p:cTn>
                        </p:par>
                        <p:par>
                          <p:cTn id="16" fill="hold">
                            <p:stCondLst>
                              <p:cond delay="175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2250"/>
                            </p:stCondLst>
                            <p:childTnLst>
                              <p:par>
                                <p:cTn id="21" presetID="53" presetClass="entr" presetSubtype="16" fill="hold" grpId="1"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3250"/>
                            </p:stCondLst>
                            <p:childTnLst>
                              <p:par>
                                <p:cTn id="31" presetID="53" presetClass="entr" presetSubtype="16" fill="hold" grpId="1"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par>
                          <p:cTn id="36" fill="hold">
                            <p:stCondLst>
                              <p:cond delay="3750"/>
                            </p:stCondLst>
                            <p:childTnLst>
                              <p:par>
                                <p:cTn id="37" presetID="2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par>
                          <p:cTn id="40" fill="hold">
                            <p:stCondLst>
                              <p:cond delay="4250"/>
                            </p:stCondLst>
                            <p:childTnLst>
                              <p:par>
                                <p:cTn id="41" presetID="53" presetClass="entr" presetSubtype="16" fill="hold" grpId="1"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4750"/>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par>
                          <p:cTn id="50" fill="hold">
                            <p:stCondLst>
                              <p:cond delay="5250"/>
                            </p:stCondLst>
                            <p:childTnLst>
                              <p:par>
                                <p:cTn id="51" presetID="53" presetClass="entr" presetSubtype="16" fill="hold" grpId="1"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childTnLst>
                          </p:cTn>
                        </p:par>
                        <p:par>
                          <p:cTn id="56" fill="hold">
                            <p:stCondLst>
                              <p:cond delay="5750"/>
                            </p:stCondLst>
                            <p:childTnLst>
                              <p:par>
                                <p:cTn id="57" presetID="22" presetClass="entr" presetSubtype="8"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6" grpId="0" animBg="1"/>
      <p:bldP spid="6" grpId="1" animBg="1"/>
      <p:bldP spid="8" grpId="0" animBg="1"/>
      <p:bldP spid="8" grpId="1" animBg="1"/>
      <p:bldP spid="9" grpId="0" animBg="1"/>
      <p:bldP spid="9" grpId="1" animBg="1"/>
      <p:bldP spid="10" grpId="0" animBg="1"/>
      <p:bldP spid="10" grpId="1" animBg="1"/>
      <p:bldP spid="11" grpId="0"/>
      <p:bldP spid="12" grpId="0"/>
      <p:bldP spid="1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TotalTime>
  <Words>2540</Words>
  <Application>Microsoft Office PowerPoint</Application>
  <PresentationFormat>宽屏</PresentationFormat>
  <Paragraphs>165</Paragraphs>
  <Slides>25</Slides>
  <Notes>25</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AXIS Std M</vt:lpstr>
      <vt:lpstr>Open Sans</vt:lpstr>
      <vt:lpstr>等线</vt:lpstr>
      <vt:lpstr>华文细黑</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21</cp:revision>
  <dcterms:created xsi:type="dcterms:W3CDTF">2017-08-23T12:25:00Z</dcterms:created>
  <dcterms:modified xsi:type="dcterms:W3CDTF">2020-06-30T14:20:26Z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