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heme/themeOverride2.xml" ContentType="application/vnd.openxmlformats-officedocument.themeOverr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375" r:id="rId2"/>
    <p:sldId id="380" r:id="rId3"/>
    <p:sldId id="378" r:id="rId4"/>
    <p:sldId id="389" r:id="rId5"/>
    <p:sldId id="390" r:id="rId6"/>
    <p:sldId id="392" r:id="rId7"/>
    <p:sldId id="393" r:id="rId8"/>
    <p:sldId id="403" r:id="rId9"/>
    <p:sldId id="415" r:id="rId10"/>
    <p:sldId id="396" r:id="rId11"/>
    <p:sldId id="397" r:id="rId12"/>
    <p:sldId id="398" r:id="rId13"/>
    <p:sldId id="399" r:id="rId14"/>
    <p:sldId id="414" r:id="rId15"/>
    <p:sldId id="405" r:id="rId16"/>
    <p:sldId id="409" r:id="rId17"/>
    <p:sldId id="411" r:id="rId18"/>
    <p:sldId id="412" r:id="rId19"/>
    <p:sldId id="413" r:id="rId20"/>
    <p:sldId id="391" r:id="rId21"/>
    <p:sldId id="394" r:id="rId22"/>
    <p:sldId id="395" r:id="rId23"/>
    <p:sldId id="400" r:id="rId24"/>
    <p:sldId id="408" r:id="rId25"/>
    <p:sldId id="416" r:id="rId26"/>
  </p:sldIdLst>
  <p:sldSz cx="12192000" cy="6858000"/>
  <p:notesSz cx="6858000" cy="9144000"/>
  <p:custDataLst>
    <p:tags r:id="rId28"/>
  </p:custDataLst>
  <p:defaultTex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FF"/>
    <a:srgbClr val="46556A"/>
    <a:srgbClr val="F98634"/>
    <a:srgbClr val="9F301B"/>
    <a:srgbClr val="1487B1"/>
    <a:srgbClr val="000000"/>
    <a:srgbClr val="0D0D0D"/>
    <a:srgbClr val="65A05A"/>
    <a:srgbClr val="57824A"/>
    <a:srgbClr val="2787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81" autoAdjust="0"/>
    <p:restoredTop sz="92435" autoAdjust="0"/>
  </p:normalViewPr>
  <p:slideViewPr>
    <p:cSldViewPr snapToGrid="0" snapToObjects="1">
      <p:cViewPr varScale="1">
        <p:scale>
          <a:sx n="72" d="100"/>
          <a:sy n="72" d="100"/>
        </p:scale>
        <p:origin x="606" y="60"/>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 Id="rId35"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476B27-0DA0-854C-BC4F-5A753A09AEA8}" type="datetimeFigureOut">
              <a:rPr lang="es-ES_tradnl" smtClean="0"/>
              <a:t>26/01/2021</a:t>
            </a:fld>
            <a:endParaRPr lang="es-ES_tradn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0DE4AC-6885-5641-8E69-315334AC16AB}" type="slidenum">
              <a:rPr lang="es-ES_tradnl" smtClean="0"/>
              <a:t>‹#›</a:t>
            </a:fld>
            <a:endParaRPr lang="es-ES_tradnl"/>
          </a:p>
        </p:txBody>
      </p:sp>
    </p:spTree>
    <p:extLst>
      <p:ext uri="{BB962C8B-B14F-4D97-AF65-F5344CB8AC3E}">
        <p14:creationId xmlns:p14="http://schemas.microsoft.com/office/powerpoint/2010/main" val="3650837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0DE4AC-6885-5641-8E69-315334AC16AB}" type="slidenum">
              <a:rPr lang="es-ES_tradnl" smtClean="0"/>
              <a:t>1</a:t>
            </a:fld>
            <a:endParaRPr lang="es-ES_tradnl"/>
          </a:p>
        </p:txBody>
      </p:sp>
    </p:spTree>
    <p:extLst>
      <p:ext uri="{BB962C8B-B14F-4D97-AF65-F5344CB8AC3E}">
        <p14:creationId xmlns:p14="http://schemas.microsoft.com/office/powerpoint/2010/main" val="41946281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10</a:t>
            </a:fld>
            <a:endParaRPr lang="es-ES_tradnl"/>
          </a:p>
        </p:txBody>
      </p:sp>
    </p:spTree>
    <p:extLst>
      <p:ext uri="{BB962C8B-B14F-4D97-AF65-F5344CB8AC3E}">
        <p14:creationId xmlns:p14="http://schemas.microsoft.com/office/powerpoint/2010/main" val="29752622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11</a:t>
            </a:fld>
            <a:endParaRPr lang="es-ES_tradnl"/>
          </a:p>
        </p:txBody>
      </p:sp>
    </p:spTree>
    <p:extLst>
      <p:ext uri="{BB962C8B-B14F-4D97-AF65-F5344CB8AC3E}">
        <p14:creationId xmlns:p14="http://schemas.microsoft.com/office/powerpoint/2010/main" val="15334950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12</a:t>
            </a:fld>
            <a:endParaRPr lang="es-ES_tradnl"/>
          </a:p>
        </p:txBody>
      </p:sp>
    </p:spTree>
    <p:extLst>
      <p:ext uri="{BB962C8B-B14F-4D97-AF65-F5344CB8AC3E}">
        <p14:creationId xmlns:p14="http://schemas.microsoft.com/office/powerpoint/2010/main" val="27167169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13</a:t>
            </a:fld>
            <a:endParaRPr lang="es-ES_tradnl"/>
          </a:p>
        </p:txBody>
      </p:sp>
    </p:spTree>
    <p:extLst>
      <p:ext uri="{BB962C8B-B14F-4D97-AF65-F5344CB8AC3E}">
        <p14:creationId xmlns:p14="http://schemas.microsoft.com/office/powerpoint/2010/main" val="27326927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14</a:t>
            </a:fld>
            <a:endParaRPr lang="es-ES_tradnl"/>
          </a:p>
        </p:txBody>
      </p:sp>
    </p:spTree>
    <p:extLst>
      <p:ext uri="{BB962C8B-B14F-4D97-AF65-F5344CB8AC3E}">
        <p14:creationId xmlns:p14="http://schemas.microsoft.com/office/powerpoint/2010/main" val="38523078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15</a:t>
            </a:fld>
            <a:endParaRPr lang="es-ES_tradnl"/>
          </a:p>
        </p:txBody>
      </p:sp>
    </p:spTree>
    <p:extLst>
      <p:ext uri="{BB962C8B-B14F-4D97-AF65-F5344CB8AC3E}">
        <p14:creationId xmlns:p14="http://schemas.microsoft.com/office/powerpoint/2010/main" val="23334196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16</a:t>
            </a:fld>
            <a:endParaRPr lang="es-ES_tradnl"/>
          </a:p>
        </p:txBody>
      </p:sp>
    </p:spTree>
    <p:extLst>
      <p:ext uri="{BB962C8B-B14F-4D97-AF65-F5344CB8AC3E}">
        <p14:creationId xmlns:p14="http://schemas.microsoft.com/office/powerpoint/2010/main" val="16912516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17</a:t>
            </a:fld>
            <a:endParaRPr lang="es-ES_tradnl"/>
          </a:p>
        </p:txBody>
      </p:sp>
    </p:spTree>
    <p:extLst>
      <p:ext uri="{BB962C8B-B14F-4D97-AF65-F5344CB8AC3E}">
        <p14:creationId xmlns:p14="http://schemas.microsoft.com/office/powerpoint/2010/main" val="15019642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18</a:t>
            </a:fld>
            <a:endParaRPr lang="es-ES_tradnl"/>
          </a:p>
        </p:txBody>
      </p:sp>
    </p:spTree>
    <p:extLst>
      <p:ext uri="{BB962C8B-B14F-4D97-AF65-F5344CB8AC3E}">
        <p14:creationId xmlns:p14="http://schemas.microsoft.com/office/powerpoint/2010/main" val="30229733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19</a:t>
            </a:fld>
            <a:endParaRPr lang="es-ES_tradnl"/>
          </a:p>
        </p:txBody>
      </p:sp>
    </p:spTree>
    <p:extLst>
      <p:ext uri="{BB962C8B-B14F-4D97-AF65-F5344CB8AC3E}">
        <p14:creationId xmlns:p14="http://schemas.microsoft.com/office/powerpoint/2010/main" val="3852168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2</a:t>
            </a:fld>
            <a:endParaRPr lang="es-ES_tradnl"/>
          </a:p>
        </p:txBody>
      </p:sp>
    </p:spTree>
    <p:extLst>
      <p:ext uri="{BB962C8B-B14F-4D97-AF65-F5344CB8AC3E}">
        <p14:creationId xmlns:p14="http://schemas.microsoft.com/office/powerpoint/2010/main" val="26719285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20</a:t>
            </a:fld>
            <a:endParaRPr lang="es-ES_tradnl"/>
          </a:p>
        </p:txBody>
      </p:sp>
    </p:spTree>
    <p:extLst>
      <p:ext uri="{BB962C8B-B14F-4D97-AF65-F5344CB8AC3E}">
        <p14:creationId xmlns:p14="http://schemas.microsoft.com/office/powerpoint/2010/main" val="9819940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21</a:t>
            </a:fld>
            <a:endParaRPr lang="es-ES_tradnl"/>
          </a:p>
        </p:txBody>
      </p:sp>
    </p:spTree>
    <p:extLst>
      <p:ext uri="{BB962C8B-B14F-4D97-AF65-F5344CB8AC3E}">
        <p14:creationId xmlns:p14="http://schemas.microsoft.com/office/powerpoint/2010/main" val="16161278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22</a:t>
            </a:fld>
            <a:endParaRPr lang="es-ES_tradnl"/>
          </a:p>
        </p:txBody>
      </p:sp>
    </p:spTree>
    <p:extLst>
      <p:ext uri="{BB962C8B-B14F-4D97-AF65-F5344CB8AC3E}">
        <p14:creationId xmlns:p14="http://schemas.microsoft.com/office/powerpoint/2010/main" val="1099662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23</a:t>
            </a:fld>
            <a:endParaRPr lang="es-ES_tradnl"/>
          </a:p>
        </p:txBody>
      </p:sp>
    </p:spTree>
    <p:extLst>
      <p:ext uri="{BB962C8B-B14F-4D97-AF65-F5344CB8AC3E}">
        <p14:creationId xmlns:p14="http://schemas.microsoft.com/office/powerpoint/2010/main" val="18735516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24</a:t>
            </a:fld>
            <a:endParaRPr lang="es-ES_tradnl"/>
          </a:p>
        </p:txBody>
      </p:sp>
    </p:spTree>
    <p:extLst>
      <p:ext uri="{BB962C8B-B14F-4D97-AF65-F5344CB8AC3E}">
        <p14:creationId xmlns:p14="http://schemas.microsoft.com/office/powerpoint/2010/main" val="16279225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25</a:t>
            </a:fld>
            <a:endParaRPr lang="es-ES_tradnl"/>
          </a:p>
        </p:txBody>
      </p:sp>
    </p:spTree>
    <p:extLst>
      <p:ext uri="{BB962C8B-B14F-4D97-AF65-F5344CB8AC3E}">
        <p14:creationId xmlns:p14="http://schemas.microsoft.com/office/powerpoint/2010/main" val="30537894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3</a:t>
            </a:fld>
            <a:endParaRPr lang="es-ES_tradnl"/>
          </a:p>
        </p:txBody>
      </p:sp>
    </p:spTree>
    <p:extLst>
      <p:ext uri="{BB962C8B-B14F-4D97-AF65-F5344CB8AC3E}">
        <p14:creationId xmlns:p14="http://schemas.microsoft.com/office/powerpoint/2010/main" val="19834700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4</a:t>
            </a:fld>
            <a:endParaRPr lang="es-ES_tradnl"/>
          </a:p>
        </p:txBody>
      </p:sp>
    </p:spTree>
    <p:extLst>
      <p:ext uri="{BB962C8B-B14F-4D97-AF65-F5344CB8AC3E}">
        <p14:creationId xmlns:p14="http://schemas.microsoft.com/office/powerpoint/2010/main" val="21595072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5</a:t>
            </a:fld>
            <a:endParaRPr lang="es-ES_tradnl"/>
          </a:p>
        </p:txBody>
      </p:sp>
    </p:spTree>
    <p:extLst>
      <p:ext uri="{BB962C8B-B14F-4D97-AF65-F5344CB8AC3E}">
        <p14:creationId xmlns:p14="http://schemas.microsoft.com/office/powerpoint/2010/main" val="12800362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6</a:t>
            </a:fld>
            <a:endParaRPr lang="es-ES_tradnl"/>
          </a:p>
        </p:txBody>
      </p:sp>
    </p:spTree>
    <p:extLst>
      <p:ext uri="{BB962C8B-B14F-4D97-AF65-F5344CB8AC3E}">
        <p14:creationId xmlns:p14="http://schemas.microsoft.com/office/powerpoint/2010/main" val="1681081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7</a:t>
            </a:fld>
            <a:endParaRPr lang="es-ES_tradnl"/>
          </a:p>
        </p:txBody>
      </p:sp>
    </p:spTree>
    <p:extLst>
      <p:ext uri="{BB962C8B-B14F-4D97-AF65-F5344CB8AC3E}">
        <p14:creationId xmlns:p14="http://schemas.microsoft.com/office/powerpoint/2010/main" val="40938561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8</a:t>
            </a:fld>
            <a:endParaRPr lang="es-ES_tradnl"/>
          </a:p>
        </p:txBody>
      </p:sp>
    </p:spTree>
    <p:extLst>
      <p:ext uri="{BB962C8B-B14F-4D97-AF65-F5344CB8AC3E}">
        <p14:creationId xmlns:p14="http://schemas.microsoft.com/office/powerpoint/2010/main" val="24384198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DE4AC-6885-5641-8E69-315334AC16AB}" type="slidenum">
              <a:rPr lang="es-ES_tradnl" smtClean="0"/>
              <a:t>9</a:t>
            </a:fld>
            <a:endParaRPr lang="es-ES_tradnl"/>
          </a:p>
        </p:txBody>
      </p:sp>
    </p:spTree>
    <p:extLst>
      <p:ext uri="{BB962C8B-B14F-4D97-AF65-F5344CB8AC3E}">
        <p14:creationId xmlns:p14="http://schemas.microsoft.com/office/powerpoint/2010/main" val="2387189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mage Backgroun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8112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Simple title with background 2">
    <p:spTree>
      <p:nvGrpSpPr>
        <p:cNvPr id="1" name=""/>
        <p:cNvGrpSpPr/>
        <p:nvPr/>
      </p:nvGrpSpPr>
      <p:grpSpPr>
        <a:xfrm>
          <a:off x="0" y="0"/>
          <a:ext cx="0" cy="0"/>
          <a:chOff x="0" y="0"/>
          <a:chExt cx="0" cy="0"/>
        </a:xfrm>
      </p:grpSpPr>
      <p:sp>
        <p:nvSpPr>
          <p:cNvPr id="11" name="Marcador de imagen 24"/>
          <p:cNvSpPr>
            <a:spLocks noGrp="1"/>
          </p:cNvSpPr>
          <p:nvPr>
            <p:ph type="pic" sz="quarter" idx="19"/>
          </p:nvPr>
        </p:nvSpPr>
        <p:spPr>
          <a:xfrm>
            <a:off x="-10932" y="0"/>
            <a:ext cx="12202931" cy="6858000"/>
          </a:xfrm>
          <a:prstGeom prst="rect">
            <a:avLst/>
          </a:prstGeom>
        </p:spPr>
        <p:txBody>
          <a:bodyPr anchor="ctr"/>
          <a:lstStyle>
            <a:lvl1pPr>
              <a:defRPr sz="1200"/>
            </a:lvl1pPr>
          </a:lstStyle>
          <a:p>
            <a:endParaRPr lang="es-ES_tradnl"/>
          </a:p>
        </p:txBody>
      </p:sp>
      <p:sp>
        <p:nvSpPr>
          <p:cNvPr id="6" name="Marcador de imagen 5"/>
          <p:cNvSpPr>
            <a:spLocks noGrp="1"/>
          </p:cNvSpPr>
          <p:nvPr>
            <p:ph type="pic" sz="quarter" idx="20"/>
          </p:nvPr>
        </p:nvSpPr>
        <p:spPr>
          <a:xfrm>
            <a:off x="1479023" y="2325511"/>
            <a:ext cx="1682046" cy="1682046"/>
          </a:xfrm>
          <a:custGeom>
            <a:avLst/>
            <a:gdLst>
              <a:gd name="connsiteX0" fmla="*/ 841023 w 1682046"/>
              <a:gd name="connsiteY0" fmla="*/ 0 h 1682046"/>
              <a:gd name="connsiteX1" fmla="*/ 1682046 w 1682046"/>
              <a:gd name="connsiteY1" fmla="*/ 841023 h 1682046"/>
              <a:gd name="connsiteX2" fmla="*/ 841023 w 1682046"/>
              <a:gd name="connsiteY2" fmla="*/ 1682046 h 1682046"/>
              <a:gd name="connsiteX3" fmla="*/ 0 w 1682046"/>
              <a:gd name="connsiteY3" fmla="*/ 841023 h 1682046"/>
              <a:gd name="connsiteX4" fmla="*/ 841023 w 1682046"/>
              <a:gd name="connsiteY4" fmla="*/ 0 h 1682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2046" h="1682046">
                <a:moveTo>
                  <a:pt x="841023" y="0"/>
                </a:moveTo>
                <a:cubicBezTo>
                  <a:pt x="1305507" y="0"/>
                  <a:pt x="1682046" y="376539"/>
                  <a:pt x="1682046" y="841023"/>
                </a:cubicBezTo>
                <a:cubicBezTo>
                  <a:pt x="1682046" y="1305507"/>
                  <a:pt x="1305507" y="1682046"/>
                  <a:pt x="841023" y="1682046"/>
                </a:cubicBezTo>
                <a:cubicBezTo>
                  <a:pt x="376539" y="1682046"/>
                  <a:pt x="0" y="1305507"/>
                  <a:pt x="0" y="841023"/>
                </a:cubicBezTo>
                <a:cubicBezTo>
                  <a:pt x="0" y="376539"/>
                  <a:pt x="376539" y="0"/>
                  <a:pt x="841023" y="0"/>
                </a:cubicBezTo>
                <a:close/>
              </a:path>
            </a:pathLst>
          </a:custGeom>
        </p:spPr>
        <p:txBody>
          <a:bodyPr wrap="square" anchor="ctr">
            <a:noAutofit/>
          </a:bodyPr>
          <a:lstStyle>
            <a:lvl1pPr>
              <a:defRPr sz="1200"/>
            </a:lvl1pPr>
          </a:lstStyle>
          <a:p>
            <a:endParaRPr lang="es-ES_tradnl"/>
          </a:p>
        </p:txBody>
      </p:sp>
      <p:sp>
        <p:nvSpPr>
          <p:cNvPr id="8" name="Marcador de imagen 7"/>
          <p:cNvSpPr>
            <a:spLocks noGrp="1"/>
          </p:cNvSpPr>
          <p:nvPr>
            <p:ph type="pic" sz="quarter" idx="21"/>
          </p:nvPr>
        </p:nvSpPr>
        <p:spPr>
          <a:xfrm>
            <a:off x="3938793" y="2325511"/>
            <a:ext cx="1682046" cy="1682046"/>
          </a:xfrm>
          <a:custGeom>
            <a:avLst/>
            <a:gdLst>
              <a:gd name="connsiteX0" fmla="*/ 841023 w 1682046"/>
              <a:gd name="connsiteY0" fmla="*/ 0 h 1682046"/>
              <a:gd name="connsiteX1" fmla="*/ 1682046 w 1682046"/>
              <a:gd name="connsiteY1" fmla="*/ 841023 h 1682046"/>
              <a:gd name="connsiteX2" fmla="*/ 841023 w 1682046"/>
              <a:gd name="connsiteY2" fmla="*/ 1682046 h 1682046"/>
              <a:gd name="connsiteX3" fmla="*/ 0 w 1682046"/>
              <a:gd name="connsiteY3" fmla="*/ 841023 h 1682046"/>
              <a:gd name="connsiteX4" fmla="*/ 841023 w 1682046"/>
              <a:gd name="connsiteY4" fmla="*/ 0 h 1682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2046" h="1682046">
                <a:moveTo>
                  <a:pt x="841023" y="0"/>
                </a:moveTo>
                <a:cubicBezTo>
                  <a:pt x="1305507" y="0"/>
                  <a:pt x="1682046" y="376539"/>
                  <a:pt x="1682046" y="841023"/>
                </a:cubicBezTo>
                <a:cubicBezTo>
                  <a:pt x="1682046" y="1305507"/>
                  <a:pt x="1305507" y="1682046"/>
                  <a:pt x="841023" y="1682046"/>
                </a:cubicBezTo>
                <a:cubicBezTo>
                  <a:pt x="376539" y="1682046"/>
                  <a:pt x="0" y="1305507"/>
                  <a:pt x="0" y="841023"/>
                </a:cubicBezTo>
                <a:cubicBezTo>
                  <a:pt x="0" y="376539"/>
                  <a:pt x="376539" y="0"/>
                  <a:pt x="841023" y="0"/>
                </a:cubicBezTo>
                <a:close/>
              </a:path>
            </a:pathLst>
          </a:custGeom>
        </p:spPr>
        <p:txBody>
          <a:bodyPr wrap="square" anchor="ctr">
            <a:noAutofit/>
          </a:bodyPr>
          <a:lstStyle>
            <a:lvl1pPr>
              <a:defRPr sz="1200"/>
            </a:lvl1pPr>
          </a:lstStyle>
          <a:p>
            <a:endParaRPr lang="es-ES_tradnl"/>
          </a:p>
        </p:txBody>
      </p:sp>
      <p:sp>
        <p:nvSpPr>
          <p:cNvPr id="12" name="Marcador de imagen 11"/>
          <p:cNvSpPr>
            <a:spLocks noGrp="1"/>
          </p:cNvSpPr>
          <p:nvPr>
            <p:ph type="pic" sz="quarter" idx="22"/>
          </p:nvPr>
        </p:nvSpPr>
        <p:spPr>
          <a:xfrm>
            <a:off x="6513868" y="2325511"/>
            <a:ext cx="1682046" cy="1682046"/>
          </a:xfrm>
          <a:custGeom>
            <a:avLst/>
            <a:gdLst>
              <a:gd name="connsiteX0" fmla="*/ 841023 w 1682046"/>
              <a:gd name="connsiteY0" fmla="*/ 0 h 1682046"/>
              <a:gd name="connsiteX1" fmla="*/ 1682046 w 1682046"/>
              <a:gd name="connsiteY1" fmla="*/ 841023 h 1682046"/>
              <a:gd name="connsiteX2" fmla="*/ 841023 w 1682046"/>
              <a:gd name="connsiteY2" fmla="*/ 1682046 h 1682046"/>
              <a:gd name="connsiteX3" fmla="*/ 0 w 1682046"/>
              <a:gd name="connsiteY3" fmla="*/ 841023 h 1682046"/>
              <a:gd name="connsiteX4" fmla="*/ 841023 w 1682046"/>
              <a:gd name="connsiteY4" fmla="*/ 0 h 1682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2046" h="1682046">
                <a:moveTo>
                  <a:pt x="841023" y="0"/>
                </a:moveTo>
                <a:cubicBezTo>
                  <a:pt x="1305507" y="0"/>
                  <a:pt x="1682046" y="376539"/>
                  <a:pt x="1682046" y="841023"/>
                </a:cubicBezTo>
                <a:cubicBezTo>
                  <a:pt x="1682046" y="1305507"/>
                  <a:pt x="1305507" y="1682046"/>
                  <a:pt x="841023" y="1682046"/>
                </a:cubicBezTo>
                <a:cubicBezTo>
                  <a:pt x="376539" y="1682046"/>
                  <a:pt x="0" y="1305507"/>
                  <a:pt x="0" y="841023"/>
                </a:cubicBezTo>
                <a:cubicBezTo>
                  <a:pt x="0" y="376539"/>
                  <a:pt x="376539" y="0"/>
                  <a:pt x="841023" y="0"/>
                </a:cubicBezTo>
                <a:close/>
              </a:path>
            </a:pathLst>
          </a:custGeom>
        </p:spPr>
        <p:txBody>
          <a:bodyPr wrap="square" anchor="ctr">
            <a:noAutofit/>
          </a:bodyPr>
          <a:lstStyle>
            <a:lvl1pPr>
              <a:defRPr sz="1200"/>
            </a:lvl1pPr>
          </a:lstStyle>
          <a:p>
            <a:endParaRPr lang="es-ES_tradnl"/>
          </a:p>
        </p:txBody>
      </p:sp>
      <p:sp>
        <p:nvSpPr>
          <p:cNvPr id="13" name="Marcador de imagen 12"/>
          <p:cNvSpPr>
            <a:spLocks noGrp="1"/>
          </p:cNvSpPr>
          <p:nvPr>
            <p:ph type="pic" sz="quarter" idx="23"/>
          </p:nvPr>
        </p:nvSpPr>
        <p:spPr>
          <a:xfrm>
            <a:off x="9031292" y="2325511"/>
            <a:ext cx="1682046" cy="1682046"/>
          </a:xfrm>
          <a:custGeom>
            <a:avLst/>
            <a:gdLst>
              <a:gd name="connsiteX0" fmla="*/ 841023 w 1682046"/>
              <a:gd name="connsiteY0" fmla="*/ 0 h 1682046"/>
              <a:gd name="connsiteX1" fmla="*/ 1682046 w 1682046"/>
              <a:gd name="connsiteY1" fmla="*/ 841023 h 1682046"/>
              <a:gd name="connsiteX2" fmla="*/ 841023 w 1682046"/>
              <a:gd name="connsiteY2" fmla="*/ 1682046 h 1682046"/>
              <a:gd name="connsiteX3" fmla="*/ 0 w 1682046"/>
              <a:gd name="connsiteY3" fmla="*/ 841023 h 1682046"/>
              <a:gd name="connsiteX4" fmla="*/ 841023 w 1682046"/>
              <a:gd name="connsiteY4" fmla="*/ 0 h 1682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2046" h="1682046">
                <a:moveTo>
                  <a:pt x="841023" y="0"/>
                </a:moveTo>
                <a:cubicBezTo>
                  <a:pt x="1305507" y="0"/>
                  <a:pt x="1682046" y="376539"/>
                  <a:pt x="1682046" y="841023"/>
                </a:cubicBezTo>
                <a:cubicBezTo>
                  <a:pt x="1682046" y="1305507"/>
                  <a:pt x="1305507" y="1682046"/>
                  <a:pt x="841023" y="1682046"/>
                </a:cubicBezTo>
                <a:cubicBezTo>
                  <a:pt x="376539" y="1682046"/>
                  <a:pt x="0" y="1305507"/>
                  <a:pt x="0" y="841023"/>
                </a:cubicBezTo>
                <a:cubicBezTo>
                  <a:pt x="0" y="376539"/>
                  <a:pt x="376539" y="0"/>
                  <a:pt x="841023" y="0"/>
                </a:cubicBezTo>
                <a:close/>
              </a:path>
            </a:pathLst>
          </a:custGeom>
        </p:spPr>
        <p:txBody>
          <a:bodyPr wrap="square" anchor="ctr">
            <a:noAutofit/>
          </a:bodyPr>
          <a:lstStyle>
            <a:lvl1pPr>
              <a:defRPr sz="1200"/>
            </a:lvl1pPr>
          </a:lstStyle>
          <a:p>
            <a:endParaRPr lang="es-ES_tradnl"/>
          </a:p>
        </p:txBody>
      </p:sp>
      <p:sp>
        <p:nvSpPr>
          <p:cNvPr id="14" name="Rectángulo redondeado 13"/>
          <p:cNvSpPr/>
          <p:nvPr userDrawn="1"/>
        </p:nvSpPr>
        <p:spPr>
          <a:xfrm flipV="1">
            <a:off x="5410947" y="404752"/>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Tree>
    <p:extLst>
      <p:ext uri="{BB962C8B-B14F-4D97-AF65-F5344CB8AC3E}">
        <p14:creationId xmlns:p14="http://schemas.microsoft.com/office/powerpoint/2010/main" val="1363787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Simple title with background 2">
    <p:spTree>
      <p:nvGrpSpPr>
        <p:cNvPr id="1" name=""/>
        <p:cNvGrpSpPr/>
        <p:nvPr/>
      </p:nvGrpSpPr>
      <p:grpSpPr>
        <a:xfrm>
          <a:off x="0" y="0"/>
          <a:ext cx="0" cy="0"/>
          <a:chOff x="0" y="0"/>
          <a:chExt cx="0" cy="0"/>
        </a:xfrm>
      </p:grpSpPr>
      <p:sp>
        <p:nvSpPr>
          <p:cNvPr id="11" name="Marcador de imagen 24"/>
          <p:cNvSpPr>
            <a:spLocks noGrp="1"/>
          </p:cNvSpPr>
          <p:nvPr>
            <p:ph type="pic" sz="quarter" idx="19"/>
          </p:nvPr>
        </p:nvSpPr>
        <p:spPr>
          <a:xfrm>
            <a:off x="-10932" y="0"/>
            <a:ext cx="12202931" cy="6858000"/>
          </a:xfrm>
          <a:prstGeom prst="rect">
            <a:avLst/>
          </a:prstGeom>
        </p:spPr>
        <p:txBody>
          <a:bodyPr anchor="ctr"/>
          <a:lstStyle>
            <a:lvl1pPr>
              <a:defRPr sz="1200"/>
            </a:lvl1pPr>
          </a:lstStyle>
          <a:p>
            <a:endParaRPr lang="es-ES_tradnl"/>
          </a:p>
        </p:txBody>
      </p:sp>
      <p:sp>
        <p:nvSpPr>
          <p:cNvPr id="6" name="Marcador de imagen 5"/>
          <p:cNvSpPr>
            <a:spLocks noGrp="1"/>
          </p:cNvSpPr>
          <p:nvPr>
            <p:ph type="pic" sz="quarter" idx="20"/>
          </p:nvPr>
        </p:nvSpPr>
        <p:spPr>
          <a:xfrm>
            <a:off x="4306485" y="2304789"/>
            <a:ext cx="3568096" cy="3568094"/>
          </a:xfrm>
          <a:custGeom>
            <a:avLst/>
            <a:gdLst>
              <a:gd name="connsiteX0" fmla="*/ 841023 w 1682046"/>
              <a:gd name="connsiteY0" fmla="*/ 0 h 1682046"/>
              <a:gd name="connsiteX1" fmla="*/ 1682046 w 1682046"/>
              <a:gd name="connsiteY1" fmla="*/ 841023 h 1682046"/>
              <a:gd name="connsiteX2" fmla="*/ 841023 w 1682046"/>
              <a:gd name="connsiteY2" fmla="*/ 1682046 h 1682046"/>
              <a:gd name="connsiteX3" fmla="*/ 0 w 1682046"/>
              <a:gd name="connsiteY3" fmla="*/ 841023 h 1682046"/>
              <a:gd name="connsiteX4" fmla="*/ 841023 w 1682046"/>
              <a:gd name="connsiteY4" fmla="*/ 0 h 1682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2046" h="1682046">
                <a:moveTo>
                  <a:pt x="841023" y="0"/>
                </a:moveTo>
                <a:cubicBezTo>
                  <a:pt x="1305507" y="0"/>
                  <a:pt x="1682046" y="376539"/>
                  <a:pt x="1682046" y="841023"/>
                </a:cubicBezTo>
                <a:cubicBezTo>
                  <a:pt x="1682046" y="1305507"/>
                  <a:pt x="1305507" y="1682046"/>
                  <a:pt x="841023" y="1682046"/>
                </a:cubicBezTo>
                <a:cubicBezTo>
                  <a:pt x="376539" y="1682046"/>
                  <a:pt x="0" y="1305507"/>
                  <a:pt x="0" y="841023"/>
                </a:cubicBezTo>
                <a:cubicBezTo>
                  <a:pt x="0" y="376539"/>
                  <a:pt x="376539" y="0"/>
                  <a:pt x="841023" y="0"/>
                </a:cubicBezTo>
                <a:close/>
              </a:path>
            </a:pathLst>
          </a:custGeom>
        </p:spPr>
        <p:txBody>
          <a:bodyPr wrap="square" anchor="ctr">
            <a:noAutofit/>
          </a:bodyPr>
          <a:lstStyle>
            <a:lvl1pPr>
              <a:defRPr sz="1200"/>
            </a:lvl1pPr>
          </a:lstStyle>
          <a:p>
            <a:endParaRPr lang="es-ES_tradnl"/>
          </a:p>
        </p:txBody>
      </p:sp>
      <p:sp>
        <p:nvSpPr>
          <p:cNvPr id="8" name="Rectángulo redondeado 7"/>
          <p:cNvSpPr/>
          <p:nvPr userDrawn="1"/>
        </p:nvSpPr>
        <p:spPr>
          <a:xfrm flipV="1">
            <a:off x="5410947" y="404752"/>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Tree>
    <p:extLst>
      <p:ext uri="{BB962C8B-B14F-4D97-AF65-F5344CB8AC3E}">
        <p14:creationId xmlns:p14="http://schemas.microsoft.com/office/powerpoint/2010/main" val="880159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Simple title with background 2">
    <p:spTree>
      <p:nvGrpSpPr>
        <p:cNvPr id="1" name=""/>
        <p:cNvGrpSpPr/>
        <p:nvPr/>
      </p:nvGrpSpPr>
      <p:grpSpPr>
        <a:xfrm>
          <a:off x="0" y="0"/>
          <a:ext cx="0" cy="0"/>
          <a:chOff x="0" y="0"/>
          <a:chExt cx="0" cy="0"/>
        </a:xfrm>
      </p:grpSpPr>
      <p:sp>
        <p:nvSpPr>
          <p:cNvPr id="11" name="Marcador de imagen 24"/>
          <p:cNvSpPr>
            <a:spLocks noGrp="1"/>
          </p:cNvSpPr>
          <p:nvPr>
            <p:ph type="pic" sz="quarter" idx="19"/>
          </p:nvPr>
        </p:nvSpPr>
        <p:spPr>
          <a:xfrm>
            <a:off x="-10932" y="0"/>
            <a:ext cx="12202931" cy="6858000"/>
          </a:xfrm>
          <a:prstGeom prst="rect">
            <a:avLst/>
          </a:prstGeom>
        </p:spPr>
        <p:txBody>
          <a:bodyPr anchor="ctr"/>
          <a:lstStyle>
            <a:lvl1pPr>
              <a:defRPr sz="1200"/>
            </a:lvl1pPr>
          </a:lstStyle>
          <a:p>
            <a:endParaRPr lang="es-ES_tradnl"/>
          </a:p>
        </p:txBody>
      </p:sp>
      <p:sp>
        <p:nvSpPr>
          <p:cNvPr id="6" name="Marcador de imagen 5"/>
          <p:cNvSpPr>
            <a:spLocks noGrp="1"/>
          </p:cNvSpPr>
          <p:nvPr>
            <p:ph type="pic" sz="quarter" idx="20"/>
          </p:nvPr>
        </p:nvSpPr>
        <p:spPr>
          <a:xfrm>
            <a:off x="1212555" y="2304789"/>
            <a:ext cx="3568096" cy="3568094"/>
          </a:xfrm>
          <a:custGeom>
            <a:avLst/>
            <a:gdLst>
              <a:gd name="connsiteX0" fmla="*/ 841023 w 1682046"/>
              <a:gd name="connsiteY0" fmla="*/ 0 h 1682046"/>
              <a:gd name="connsiteX1" fmla="*/ 1682046 w 1682046"/>
              <a:gd name="connsiteY1" fmla="*/ 841023 h 1682046"/>
              <a:gd name="connsiteX2" fmla="*/ 841023 w 1682046"/>
              <a:gd name="connsiteY2" fmla="*/ 1682046 h 1682046"/>
              <a:gd name="connsiteX3" fmla="*/ 0 w 1682046"/>
              <a:gd name="connsiteY3" fmla="*/ 841023 h 1682046"/>
              <a:gd name="connsiteX4" fmla="*/ 841023 w 1682046"/>
              <a:gd name="connsiteY4" fmla="*/ 0 h 1682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2046" h="1682046">
                <a:moveTo>
                  <a:pt x="841023" y="0"/>
                </a:moveTo>
                <a:cubicBezTo>
                  <a:pt x="1305507" y="0"/>
                  <a:pt x="1682046" y="376539"/>
                  <a:pt x="1682046" y="841023"/>
                </a:cubicBezTo>
                <a:cubicBezTo>
                  <a:pt x="1682046" y="1305507"/>
                  <a:pt x="1305507" y="1682046"/>
                  <a:pt x="841023" y="1682046"/>
                </a:cubicBezTo>
                <a:cubicBezTo>
                  <a:pt x="376539" y="1682046"/>
                  <a:pt x="0" y="1305507"/>
                  <a:pt x="0" y="841023"/>
                </a:cubicBezTo>
                <a:cubicBezTo>
                  <a:pt x="0" y="376539"/>
                  <a:pt x="376539" y="0"/>
                  <a:pt x="841023" y="0"/>
                </a:cubicBezTo>
                <a:close/>
              </a:path>
            </a:pathLst>
          </a:custGeom>
        </p:spPr>
        <p:txBody>
          <a:bodyPr wrap="square" anchor="ctr">
            <a:noAutofit/>
          </a:bodyPr>
          <a:lstStyle>
            <a:lvl1pPr>
              <a:defRPr sz="1200"/>
            </a:lvl1pPr>
          </a:lstStyle>
          <a:p>
            <a:endParaRPr lang="es-ES_tradnl"/>
          </a:p>
        </p:txBody>
      </p:sp>
    </p:spTree>
    <p:extLst>
      <p:ext uri="{BB962C8B-B14F-4D97-AF65-F5344CB8AC3E}">
        <p14:creationId xmlns:p14="http://schemas.microsoft.com/office/powerpoint/2010/main" val="1111982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Simple title with background 2">
    <p:spTree>
      <p:nvGrpSpPr>
        <p:cNvPr id="1" name=""/>
        <p:cNvGrpSpPr/>
        <p:nvPr/>
      </p:nvGrpSpPr>
      <p:grpSpPr>
        <a:xfrm>
          <a:off x="0" y="0"/>
          <a:ext cx="0" cy="0"/>
          <a:chOff x="0" y="0"/>
          <a:chExt cx="0" cy="0"/>
        </a:xfrm>
      </p:grpSpPr>
      <p:sp>
        <p:nvSpPr>
          <p:cNvPr id="8" name="Marcador de imagen 24"/>
          <p:cNvSpPr>
            <a:spLocks noGrp="1"/>
          </p:cNvSpPr>
          <p:nvPr>
            <p:ph type="pic" sz="quarter" idx="20"/>
          </p:nvPr>
        </p:nvSpPr>
        <p:spPr>
          <a:xfrm>
            <a:off x="0" y="1703539"/>
            <a:ext cx="7816241" cy="2956143"/>
          </a:xfrm>
          <a:prstGeom prst="rect">
            <a:avLst/>
          </a:prstGeom>
        </p:spPr>
        <p:txBody>
          <a:bodyPr anchor="ctr"/>
          <a:lstStyle>
            <a:lvl1pPr>
              <a:defRPr sz="1200"/>
            </a:lvl1pPr>
          </a:lstStyle>
          <a:p>
            <a:endParaRPr lang="es-ES_tradnl"/>
          </a:p>
        </p:txBody>
      </p:sp>
      <p:sp>
        <p:nvSpPr>
          <p:cNvPr id="16" name="Rectángulo redondeado 15"/>
          <p:cNvSpPr/>
          <p:nvPr userDrawn="1"/>
        </p:nvSpPr>
        <p:spPr>
          <a:xfrm flipV="1">
            <a:off x="5410947" y="366652"/>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Tree>
    <p:extLst>
      <p:ext uri="{BB962C8B-B14F-4D97-AF65-F5344CB8AC3E}">
        <p14:creationId xmlns:p14="http://schemas.microsoft.com/office/powerpoint/2010/main" val="1129897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2_Simple title with background 2">
    <p:spTree>
      <p:nvGrpSpPr>
        <p:cNvPr id="1" name=""/>
        <p:cNvGrpSpPr/>
        <p:nvPr/>
      </p:nvGrpSpPr>
      <p:grpSpPr>
        <a:xfrm>
          <a:off x="0" y="0"/>
          <a:ext cx="0" cy="0"/>
          <a:chOff x="0" y="0"/>
          <a:chExt cx="0" cy="0"/>
        </a:xfrm>
      </p:grpSpPr>
      <p:grpSp>
        <p:nvGrpSpPr>
          <p:cNvPr id="6" name="Group 1"/>
          <p:cNvGrpSpPr/>
          <p:nvPr userDrawn="1"/>
        </p:nvGrpSpPr>
        <p:grpSpPr>
          <a:xfrm>
            <a:off x="6847878" y="1963882"/>
            <a:ext cx="4478276" cy="4442267"/>
            <a:chOff x="5155705" y="1239096"/>
            <a:chExt cx="3449114" cy="3421380"/>
          </a:xfrm>
        </p:grpSpPr>
        <p:pic>
          <p:nvPicPr>
            <p:cNvPr id="8"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55705" y="1563530"/>
              <a:ext cx="1438936" cy="2955330"/>
            </a:xfrm>
            <a:prstGeom prst="rect">
              <a:avLst/>
            </a:prstGeom>
          </p:spPr>
        </p:pic>
        <p:pic>
          <p:nvPicPr>
            <p:cNvPr id="12"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65883" y="1564176"/>
              <a:ext cx="1438936" cy="2955330"/>
            </a:xfrm>
            <a:prstGeom prst="rect">
              <a:avLst/>
            </a:prstGeom>
          </p:spPr>
        </p:pic>
        <p:pic>
          <p:nvPicPr>
            <p:cNvPr id="13"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0467" y="1239096"/>
              <a:ext cx="1665853" cy="3421380"/>
            </a:xfrm>
            <a:prstGeom prst="rect">
              <a:avLst/>
            </a:prstGeom>
          </p:spPr>
        </p:pic>
      </p:grpSp>
      <p:sp>
        <p:nvSpPr>
          <p:cNvPr id="14" name="Picture Placeholder 2"/>
          <p:cNvSpPr>
            <a:spLocks noGrp="1"/>
          </p:cNvSpPr>
          <p:nvPr>
            <p:ph type="pic" sz="quarter" idx="12"/>
          </p:nvPr>
        </p:nvSpPr>
        <p:spPr>
          <a:xfrm>
            <a:off x="8167193" y="2480443"/>
            <a:ext cx="1912782" cy="3363855"/>
          </a:xfrm>
          <a:prstGeom prst="rect">
            <a:avLst/>
          </a:prstGeom>
          <a:noFill/>
        </p:spPr>
        <p:txBody>
          <a:bodyPr lIns="68580" tIns="34290" rIns="68580" bIns="34290" anchor="ctr">
            <a:normAutofit/>
          </a:bodyPr>
          <a:lstStyle>
            <a:lvl1pPr marL="0" indent="0" algn="ctr">
              <a:buNone/>
              <a:defRPr sz="1400" baseline="0">
                <a:latin typeface="Lato Regular"/>
                <a:cs typeface="Lato Regular"/>
              </a:defRPr>
            </a:lvl1pPr>
          </a:lstStyle>
          <a:p>
            <a:endParaRPr lang="en-US" dirty="0"/>
          </a:p>
        </p:txBody>
      </p:sp>
      <p:sp>
        <p:nvSpPr>
          <p:cNvPr id="15" name="Picture Placeholder 2"/>
          <p:cNvSpPr>
            <a:spLocks noGrp="1"/>
          </p:cNvSpPr>
          <p:nvPr>
            <p:ph type="pic" sz="quarter" idx="20"/>
          </p:nvPr>
        </p:nvSpPr>
        <p:spPr>
          <a:xfrm>
            <a:off x="6959792" y="2839698"/>
            <a:ext cx="1049831" cy="2880164"/>
          </a:xfrm>
          <a:prstGeom prst="rect">
            <a:avLst/>
          </a:prstGeom>
          <a:noFill/>
        </p:spPr>
        <p:txBody>
          <a:bodyPr lIns="68580" tIns="34290" rIns="68580" bIns="34290" anchor="ctr">
            <a:normAutofit/>
          </a:bodyPr>
          <a:lstStyle>
            <a:lvl1pPr marL="0" indent="0" algn="ctr">
              <a:buNone/>
              <a:defRPr sz="1400" baseline="0">
                <a:latin typeface="Lato Regular"/>
                <a:cs typeface="Lato Regular"/>
              </a:defRPr>
            </a:lvl1pPr>
          </a:lstStyle>
          <a:p>
            <a:endParaRPr lang="en-US" dirty="0"/>
          </a:p>
        </p:txBody>
      </p:sp>
      <p:sp>
        <p:nvSpPr>
          <p:cNvPr id="16" name="Picture Placeholder 2"/>
          <p:cNvSpPr>
            <a:spLocks noGrp="1"/>
          </p:cNvSpPr>
          <p:nvPr>
            <p:ph type="pic" sz="quarter" idx="14"/>
          </p:nvPr>
        </p:nvSpPr>
        <p:spPr>
          <a:xfrm>
            <a:off x="10155567" y="2842835"/>
            <a:ext cx="1049831" cy="2880164"/>
          </a:xfrm>
          <a:prstGeom prst="rect">
            <a:avLst/>
          </a:prstGeom>
          <a:noFill/>
        </p:spPr>
        <p:txBody>
          <a:bodyPr lIns="68580" tIns="34290" rIns="68580" bIns="34290" anchor="ctr">
            <a:normAutofit/>
          </a:bodyPr>
          <a:lstStyle>
            <a:lvl1pPr marL="0" indent="0" algn="ctr">
              <a:buNone/>
              <a:defRPr sz="1400" baseline="0">
                <a:latin typeface="Lato Regular"/>
                <a:cs typeface="Lato Regular"/>
              </a:defRPr>
            </a:lvl1pPr>
          </a:lstStyle>
          <a:p>
            <a:endParaRPr lang="en-US" dirty="0"/>
          </a:p>
        </p:txBody>
      </p:sp>
      <p:sp>
        <p:nvSpPr>
          <p:cNvPr id="20" name="Rectángulo redondeado 19"/>
          <p:cNvSpPr/>
          <p:nvPr userDrawn="1"/>
        </p:nvSpPr>
        <p:spPr>
          <a:xfrm flipV="1">
            <a:off x="5410947" y="366673"/>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Tree>
    <p:extLst>
      <p:ext uri="{BB962C8B-B14F-4D97-AF65-F5344CB8AC3E}">
        <p14:creationId xmlns:p14="http://schemas.microsoft.com/office/powerpoint/2010/main" val="814515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3_Simple title with background 2">
    <p:spTree>
      <p:nvGrpSpPr>
        <p:cNvPr id="1" name=""/>
        <p:cNvGrpSpPr/>
        <p:nvPr/>
      </p:nvGrpSpPr>
      <p:grpSpPr>
        <a:xfrm>
          <a:off x="0" y="0"/>
          <a:ext cx="0" cy="0"/>
          <a:chOff x="0" y="0"/>
          <a:chExt cx="0" cy="0"/>
        </a:xfrm>
      </p:grpSpPr>
      <p:pic>
        <p:nvPicPr>
          <p:cNvPr id="17"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91649" y="2312105"/>
            <a:ext cx="2023360" cy="4039454"/>
          </a:xfrm>
          <a:prstGeom prst="rect">
            <a:avLst/>
          </a:prstGeom>
        </p:spPr>
      </p:pic>
      <p:pic>
        <p:nvPicPr>
          <p:cNvPr id="18"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5791" y="2308359"/>
            <a:ext cx="2023360" cy="4039454"/>
          </a:xfrm>
          <a:prstGeom prst="rect">
            <a:avLst/>
          </a:prstGeom>
        </p:spPr>
      </p:pic>
      <p:pic>
        <p:nvPicPr>
          <p:cNvPr id="19"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21218" y="1862219"/>
            <a:ext cx="2425426" cy="4842142"/>
          </a:xfrm>
          <a:prstGeom prst="rect">
            <a:avLst/>
          </a:prstGeom>
        </p:spPr>
      </p:pic>
      <p:sp>
        <p:nvSpPr>
          <p:cNvPr id="20" name="Picture Placeholder 2"/>
          <p:cNvSpPr>
            <a:spLocks noGrp="1"/>
          </p:cNvSpPr>
          <p:nvPr>
            <p:ph type="pic" sz="quarter" idx="20"/>
          </p:nvPr>
        </p:nvSpPr>
        <p:spPr>
          <a:xfrm>
            <a:off x="794016" y="2846361"/>
            <a:ext cx="1290844" cy="2793210"/>
          </a:xfrm>
          <a:prstGeom prst="rect">
            <a:avLst/>
          </a:prstGeom>
          <a:noFill/>
        </p:spPr>
        <p:txBody>
          <a:bodyPr lIns="68580" tIns="34290" rIns="68580" bIns="34290" anchor="ctr">
            <a:normAutofit/>
          </a:bodyPr>
          <a:lstStyle>
            <a:lvl1pPr marL="0" indent="0" algn="ctr">
              <a:buNone/>
              <a:defRPr sz="1400" baseline="0">
                <a:latin typeface="Lato Regular"/>
                <a:cs typeface="Lato Regular"/>
              </a:defRPr>
            </a:lvl1pPr>
          </a:lstStyle>
          <a:p>
            <a:endParaRPr lang="en-US" dirty="0"/>
          </a:p>
        </p:txBody>
      </p:sp>
      <p:sp>
        <p:nvSpPr>
          <p:cNvPr id="21" name="Picture Placeholder 2"/>
          <p:cNvSpPr>
            <a:spLocks noGrp="1"/>
          </p:cNvSpPr>
          <p:nvPr>
            <p:ph type="pic" sz="quarter" idx="14"/>
          </p:nvPr>
        </p:nvSpPr>
        <p:spPr>
          <a:xfrm>
            <a:off x="4146875" y="2848602"/>
            <a:ext cx="1290844" cy="2793210"/>
          </a:xfrm>
          <a:prstGeom prst="rect">
            <a:avLst/>
          </a:prstGeom>
          <a:noFill/>
        </p:spPr>
        <p:txBody>
          <a:bodyPr lIns="68580" tIns="34290" rIns="68580" bIns="34290" anchor="ctr">
            <a:normAutofit/>
          </a:bodyPr>
          <a:lstStyle>
            <a:lvl1pPr marL="0" indent="0" algn="ctr">
              <a:buNone/>
              <a:defRPr sz="1400" baseline="0">
                <a:latin typeface="Lato Regular"/>
                <a:cs typeface="Lato Regular"/>
              </a:defRPr>
            </a:lvl1pPr>
          </a:lstStyle>
          <a:p>
            <a:endParaRPr lang="en-US" dirty="0"/>
          </a:p>
        </p:txBody>
      </p:sp>
      <p:sp>
        <p:nvSpPr>
          <p:cNvPr id="22" name="Picture Placeholder 2"/>
          <p:cNvSpPr>
            <a:spLocks noGrp="1"/>
          </p:cNvSpPr>
          <p:nvPr>
            <p:ph type="pic" sz="quarter" idx="15"/>
          </p:nvPr>
        </p:nvSpPr>
        <p:spPr>
          <a:xfrm>
            <a:off x="2189264" y="2495556"/>
            <a:ext cx="1839927" cy="3351833"/>
          </a:xfrm>
          <a:prstGeom prst="rect">
            <a:avLst/>
          </a:prstGeom>
          <a:noFill/>
        </p:spPr>
        <p:txBody>
          <a:bodyPr lIns="68580" tIns="34290" rIns="68580" bIns="34290" anchor="ctr">
            <a:normAutofit/>
          </a:bodyPr>
          <a:lstStyle>
            <a:lvl1pPr marL="0" indent="0" algn="ctr">
              <a:buNone/>
              <a:defRPr sz="1400" baseline="0">
                <a:latin typeface="Lato Regular"/>
                <a:cs typeface="Lato Regular"/>
              </a:defRPr>
            </a:lvl1pPr>
          </a:lstStyle>
          <a:p>
            <a:endParaRPr lang="en-US" dirty="0"/>
          </a:p>
        </p:txBody>
      </p:sp>
      <p:sp>
        <p:nvSpPr>
          <p:cNvPr id="25" name="Rectángulo redondeado 24"/>
          <p:cNvSpPr/>
          <p:nvPr userDrawn="1"/>
        </p:nvSpPr>
        <p:spPr>
          <a:xfrm flipV="1">
            <a:off x="5410947" y="404752"/>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Tree>
    <p:extLst>
      <p:ext uri="{BB962C8B-B14F-4D97-AF65-F5344CB8AC3E}">
        <p14:creationId xmlns:p14="http://schemas.microsoft.com/office/powerpoint/2010/main" val="1619063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50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50"/>
                                        <p:tgtEl>
                                          <p:spTgt spid="18"/>
                                        </p:tgtEl>
                                      </p:cBhvr>
                                    </p:animEffect>
                                    <p:anim calcmode="lin" valueType="num">
                                      <p:cBhvr>
                                        <p:cTn id="8" dur="750" fill="hold"/>
                                        <p:tgtEl>
                                          <p:spTgt spid="18"/>
                                        </p:tgtEl>
                                        <p:attrNameLst>
                                          <p:attrName>ppt_x</p:attrName>
                                        </p:attrNameLst>
                                      </p:cBhvr>
                                      <p:tavLst>
                                        <p:tav tm="0">
                                          <p:val>
                                            <p:strVal val="#ppt_x"/>
                                          </p:val>
                                        </p:tav>
                                        <p:tav tm="100000">
                                          <p:val>
                                            <p:strVal val="#ppt_x"/>
                                          </p:val>
                                        </p:tav>
                                      </p:tavLst>
                                    </p:anim>
                                    <p:anim calcmode="lin" valueType="num">
                                      <p:cBhvr>
                                        <p:cTn id="9" dur="675" decel="100000" fill="hold"/>
                                        <p:tgtEl>
                                          <p:spTgt spid="18"/>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18"/>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nodePh="1">
                                  <p:stCondLst>
                                    <p:cond delay="800"/>
                                  </p:stCondLst>
                                  <p:endCondLst>
                                    <p:cond evt="begin" delay="0">
                                      <p:tn val="11"/>
                                    </p:cond>
                                  </p:end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37" presetClass="entr" presetSubtype="0" fill="hold" nodeType="withEffect">
                                  <p:stCondLst>
                                    <p:cond delay="60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750"/>
                                        <p:tgtEl>
                                          <p:spTgt spid="19"/>
                                        </p:tgtEl>
                                      </p:cBhvr>
                                    </p:animEffect>
                                    <p:anim calcmode="lin" valueType="num">
                                      <p:cBhvr>
                                        <p:cTn id="17" dur="750" fill="hold"/>
                                        <p:tgtEl>
                                          <p:spTgt spid="19"/>
                                        </p:tgtEl>
                                        <p:attrNameLst>
                                          <p:attrName>ppt_x</p:attrName>
                                        </p:attrNameLst>
                                      </p:cBhvr>
                                      <p:tavLst>
                                        <p:tav tm="0">
                                          <p:val>
                                            <p:strVal val="#ppt_x"/>
                                          </p:val>
                                        </p:tav>
                                        <p:tav tm="100000">
                                          <p:val>
                                            <p:strVal val="#ppt_x"/>
                                          </p:val>
                                        </p:tav>
                                      </p:tavLst>
                                    </p:anim>
                                    <p:anim calcmode="lin" valueType="num">
                                      <p:cBhvr>
                                        <p:cTn id="18" dur="675" decel="100000" fill="hold"/>
                                        <p:tgtEl>
                                          <p:spTgt spid="19"/>
                                        </p:tgtEl>
                                        <p:attrNameLst>
                                          <p:attrName>ppt_y</p:attrName>
                                        </p:attrNameLst>
                                      </p:cBhvr>
                                      <p:tavLst>
                                        <p:tav tm="0">
                                          <p:val>
                                            <p:strVal val="#ppt_y+1"/>
                                          </p:val>
                                        </p:tav>
                                        <p:tav tm="100000">
                                          <p:val>
                                            <p:strVal val="#ppt_y-.03"/>
                                          </p:val>
                                        </p:tav>
                                      </p:tavLst>
                                    </p:anim>
                                    <p:anim calcmode="lin" valueType="num">
                                      <p:cBhvr>
                                        <p:cTn id="19" dur="75" accel="100000" fill="hold">
                                          <p:stCondLst>
                                            <p:cond delay="675"/>
                                          </p:stCondLst>
                                        </p:cTn>
                                        <p:tgtEl>
                                          <p:spTgt spid="19"/>
                                        </p:tgtEl>
                                        <p:attrNameLst>
                                          <p:attrName>ppt_y</p:attrName>
                                        </p:attrNameLst>
                                      </p:cBhvr>
                                      <p:tavLst>
                                        <p:tav tm="0">
                                          <p:val>
                                            <p:strVal val="#ppt_y-.03"/>
                                          </p:val>
                                        </p:tav>
                                        <p:tav tm="100000">
                                          <p:val>
                                            <p:strVal val="#ppt_y"/>
                                          </p:val>
                                        </p:tav>
                                      </p:tavLst>
                                    </p:anim>
                                  </p:childTnLst>
                                </p:cTn>
                              </p:par>
                              <p:par>
                                <p:cTn id="20" presetID="10" presetClass="entr" presetSubtype="0" fill="hold" grpId="0" nodeType="withEffect" nodePh="1">
                                  <p:stCondLst>
                                    <p:cond delay="900"/>
                                  </p:stCondLst>
                                  <p:endCondLst>
                                    <p:cond evt="begin" delay="0">
                                      <p:tn val="20"/>
                                    </p:cond>
                                  </p:end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37" presetClass="entr" presetSubtype="0" fill="hold" nodeType="withEffect">
                                  <p:stCondLst>
                                    <p:cond delay="70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750"/>
                                        <p:tgtEl>
                                          <p:spTgt spid="17"/>
                                        </p:tgtEl>
                                      </p:cBhvr>
                                    </p:animEffect>
                                    <p:anim calcmode="lin" valueType="num">
                                      <p:cBhvr>
                                        <p:cTn id="26" dur="750" fill="hold"/>
                                        <p:tgtEl>
                                          <p:spTgt spid="17"/>
                                        </p:tgtEl>
                                        <p:attrNameLst>
                                          <p:attrName>ppt_x</p:attrName>
                                        </p:attrNameLst>
                                      </p:cBhvr>
                                      <p:tavLst>
                                        <p:tav tm="0">
                                          <p:val>
                                            <p:strVal val="#ppt_x"/>
                                          </p:val>
                                        </p:tav>
                                        <p:tav tm="100000">
                                          <p:val>
                                            <p:strVal val="#ppt_x"/>
                                          </p:val>
                                        </p:tav>
                                      </p:tavLst>
                                    </p:anim>
                                    <p:anim calcmode="lin" valueType="num">
                                      <p:cBhvr>
                                        <p:cTn id="27" dur="675" decel="100000" fill="hold"/>
                                        <p:tgtEl>
                                          <p:spTgt spid="17"/>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17"/>
                                        </p:tgtEl>
                                        <p:attrNameLst>
                                          <p:attrName>ppt_y</p:attrName>
                                        </p:attrNameLst>
                                      </p:cBhvr>
                                      <p:tavLst>
                                        <p:tav tm="0">
                                          <p:val>
                                            <p:strVal val="#ppt_y-.03"/>
                                          </p:val>
                                        </p:tav>
                                        <p:tav tm="100000">
                                          <p:val>
                                            <p:strVal val="#ppt_y"/>
                                          </p:val>
                                        </p:tav>
                                      </p:tavLst>
                                    </p:anim>
                                  </p:childTnLst>
                                </p:cTn>
                              </p:par>
                              <p:par>
                                <p:cTn id="29" presetID="10" presetClass="entr" presetSubtype="0" fill="hold" grpId="0" nodeType="withEffect" nodePh="1">
                                  <p:stCondLst>
                                    <p:cond delay="1000"/>
                                  </p:stCondLst>
                                  <p:endCondLst>
                                    <p:cond evt="begin" delay="0">
                                      <p:tn val="29"/>
                                    </p:cond>
                                  </p:end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4_Simple title with background 2">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6491" y="1975937"/>
            <a:ext cx="2687981" cy="4496952"/>
          </a:xfrm>
          <a:prstGeom prst="rect">
            <a:avLst/>
          </a:prstGeom>
        </p:spPr>
      </p:pic>
      <p:sp>
        <p:nvSpPr>
          <p:cNvPr id="13" name="Picture Placeholder 3"/>
          <p:cNvSpPr>
            <a:spLocks noGrp="1"/>
          </p:cNvSpPr>
          <p:nvPr>
            <p:ph type="pic" sz="quarter" idx="20"/>
          </p:nvPr>
        </p:nvSpPr>
        <p:spPr>
          <a:xfrm>
            <a:off x="1233523" y="3064275"/>
            <a:ext cx="1886801" cy="2251769"/>
          </a:xfrm>
          <a:prstGeom prst="roundRect">
            <a:avLst>
              <a:gd name="adj" fmla="val 10760"/>
            </a:avLst>
          </a:prstGeom>
        </p:spPr>
      </p:sp>
      <p:sp>
        <p:nvSpPr>
          <p:cNvPr id="16" name="Rectángulo redondeado 15"/>
          <p:cNvSpPr/>
          <p:nvPr userDrawn="1"/>
        </p:nvSpPr>
        <p:spPr>
          <a:xfrm flipV="1">
            <a:off x="5410947" y="404752"/>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Tree>
    <p:extLst>
      <p:ext uri="{BB962C8B-B14F-4D97-AF65-F5344CB8AC3E}">
        <p14:creationId xmlns:p14="http://schemas.microsoft.com/office/powerpoint/2010/main" val="895245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70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5_Simple title with background 2">
    <p:spTree>
      <p:nvGrpSpPr>
        <p:cNvPr id="1" name=""/>
        <p:cNvGrpSpPr/>
        <p:nvPr/>
      </p:nvGrpSpPr>
      <p:grpSpPr>
        <a:xfrm>
          <a:off x="0" y="0"/>
          <a:ext cx="0" cy="0"/>
          <a:chOff x="0" y="0"/>
          <a:chExt cx="0" cy="0"/>
        </a:xfrm>
      </p:grpSpPr>
      <p:grpSp>
        <p:nvGrpSpPr>
          <p:cNvPr id="8" name="Group 6"/>
          <p:cNvGrpSpPr/>
          <p:nvPr userDrawn="1"/>
        </p:nvGrpSpPr>
        <p:grpSpPr>
          <a:xfrm>
            <a:off x="321998" y="1792517"/>
            <a:ext cx="5600819" cy="4574113"/>
            <a:chOff x="144192" y="1314248"/>
            <a:chExt cx="4689352" cy="3829730"/>
          </a:xfrm>
        </p:grpSpPr>
        <p:pic>
          <p:nvPicPr>
            <p:cNvPr id="14" name="Picture 1" descr="Captura de pantalla 2016-03-07 a las 10.49.25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4192" y="1314248"/>
              <a:ext cx="4689352" cy="3829730"/>
            </a:xfrm>
            <a:prstGeom prst="rect">
              <a:avLst/>
            </a:prstGeom>
          </p:spPr>
        </p:pic>
        <p:sp>
          <p:nvSpPr>
            <p:cNvPr id="15" name="Rectangle 2"/>
            <p:cNvSpPr/>
            <p:nvPr userDrawn="1"/>
          </p:nvSpPr>
          <p:spPr>
            <a:xfrm>
              <a:off x="1946352" y="1533902"/>
              <a:ext cx="1107134" cy="10678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6" name="Picture Placeholder 3"/>
          <p:cNvSpPr>
            <a:spLocks noGrp="1"/>
          </p:cNvSpPr>
          <p:nvPr>
            <p:ph type="pic" sz="quarter" idx="20"/>
          </p:nvPr>
        </p:nvSpPr>
        <p:spPr>
          <a:xfrm>
            <a:off x="699759" y="2250510"/>
            <a:ext cx="4851369" cy="3606872"/>
          </a:xfrm>
          <a:prstGeom prst="roundRect">
            <a:avLst>
              <a:gd name="adj" fmla="val 0"/>
            </a:avLst>
          </a:prstGeom>
        </p:spPr>
      </p:sp>
      <p:sp>
        <p:nvSpPr>
          <p:cNvPr id="19" name="Rectángulo redondeado 18"/>
          <p:cNvSpPr/>
          <p:nvPr userDrawn="1"/>
        </p:nvSpPr>
        <p:spPr>
          <a:xfrm flipV="1">
            <a:off x="5410947" y="404752"/>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Tree>
    <p:extLst>
      <p:ext uri="{BB962C8B-B14F-4D97-AF65-F5344CB8AC3E}">
        <p14:creationId xmlns:p14="http://schemas.microsoft.com/office/powerpoint/2010/main" val="1717844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3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0" presetClass="entr" presetSubtype="0" fill="hold" nodeType="withEffect">
                                  <p:stCondLst>
                                    <p:cond delay="50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6_Simple title with background 2">
    <p:spTree>
      <p:nvGrpSpPr>
        <p:cNvPr id="1" name=""/>
        <p:cNvGrpSpPr/>
        <p:nvPr/>
      </p:nvGrpSpPr>
      <p:grpSpPr>
        <a:xfrm>
          <a:off x="0" y="0"/>
          <a:ext cx="0" cy="0"/>
          <a:chOff x="0" y="0"/>
          <a:chExt cx="0" cy="0"/>
        </a:xfrm>
      </p:grpSpPr>
      <p:grpSp>
        <p:nvGrpSpPr>
          <p:cNvPr id="27" name="Group 26"/>
          <p:cNvGrpSpPr/>
          <p:nvPr userDrawn="1"/>
        </p:nvGrpSpPr>
        <p:grpSpPr>
          <a:xfrm>
            <a:off x="6055749" y="1943100"/>
            <a:ext cx="5339048" cy="4360328"/>
            <a:chOff x="144192" y="1314248"/>
            <a:chExt cx="4689352" cy="3829730"/>
          </a:xfrm>
        </p:grpSpPr>
        <p:pic>
          <p:nvPicPr>
            <p:cNvPr id="28" name="Picture 27" descr="Captura de pantalla 2016-03-07 a las 10.49.25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4192" y="1314248"/>
              <a:ext cx="4689352" cy="3829730"/>
            </a:xfrm>
            <a:prstGeom prst="rect">
              <a:avLst/>
            </a:prstGeom>
          </p:spPr>
        </p:pic>
        <p:sp>
          <p:nvSpPr>
            <p:cNvPr id="29" name="Rectangle 28"/>
            <p:cNvSpPr/>
            <p:nvPr userDrawn="1"/>
          </p:nvSpPr>
          <p:spPr>
            <a:xfrm>
              <a:off x="1946352" y="1533902"/>
              <a:ext cx="1107134" cy="10678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0" name="Group 23"/>
          <p:cNvGrpSpPr/>
          <p:nvPr userDrawn="1"/>
        </p:nvGrpSpPr>
        <p:grpSpPr>
          <a:xfrm>
            <a:off x="871655" y="1943100"/>
            <a:ext cx="5339048" cy="4360328"/>
            <a:chOff x="144192" y="1314248"/>
            <a:chExt cx="4689352" cy="3829730"/>
          </a:xfrm>
        </p:grpSpPr>
        <p:pic>
          <p:nvPicPr>
            <p:cNvPr id="31" name="Picture 24" descr="Captura de pantalla 2016-03-07 a las 10.49.25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4192" y="1314248"/>
              <a:ext cx="4689352" cy="3829730"/>
            </a:xfrm>
            <a:prstGeom prst="rect">
              <a:avLst/>
            </a:prstGeom>
          </p:spPr>
        </p:pic>
        <p:sp>
          <p:nvSpPr>
            <p:cNvPr id="32" name="Rectangle 25"/>
            <p:cNvSpPr/>
            <p:nvPr userDrawn="1"/>
          </p:nvSpPr>
          <p:spPr>
            <a:xfrm>
              <a:off x="1946352" y="1533902"/>
              <a:ext cx="1107134" cy="10678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3" name="Picture Placeholder 3"/>
          <p:cNvSpPr>
            <a:spLocks noGrp="1"/>
          </p:cNvSpPr>
          <p:nvPr>
            <p:ph type="pic" sz="quarter" idx="14"/>
          </p:nvPr>
        </p:nvSpPr>
        <p:spPr>
          <a:xfrm>
            <a:off x="1223278" y="2390892"/>
            <a:ext cx="2319784" cy="3422266"/>
          </a:xfrm>
          <a:prstGeom prst="roundRect">
            <a:avLst>
              <a:gd name="adj" fmla="val 0"/>
            </a:avLst>
          </a:prstGeom>
        </p:spPr>
      </p:sp>
      <p:sp>
        <p:nvSpPr>
          <p:cNvPr id="34" name="Picture Placeholder 3"/>
          <p:cNvSpPr>
            <a:spLocks noGrp="1"/>
          </p:cNvSpPr>
          <p:nvPr>
            <p:ph type="pic" sz="quarter" idx="15"/>
          </p:nvPr>
        </p:nvSpPr>
        <p:spPr>
          <a:xfrm>
            <a:off x="8504557" y="2390892"/>
            <a:ext cx="2539974" cy="3422266"/>
          </a:xfrm>
          <a:prstGeom prst="roundRect">
            <a:avLst>
              <a:gd name="adj" fmla="val 0"/>
            </a:avLst>
          </a:prstGeom>
        </p:spPr>
      </p:sp>
      <p:grpSp>
        <p:nvGrpSpPr>
          <p:cNvPr id="35" name="Group 19"/>
          <p:cNvGrpSpPr/>
          <p:nvPr userDrawn="1"/>
        </p:nvGrpSpPr>
        <p:grpSpPr>
          <a:xfrm>
            <a:off x="3165509" y="1777330"/>
            <a:ext cx="5724270" cy="4674934"/>
            <a:chOff x="144192" y="1314248"/>
            <a:chExt cx="4689352" cy="3829730"/>
          </a:xfrm>
        </p:grpSpPr>
        <p:pic>
          <p:nvPicPr>
            <p:cNvPr id="36" name="Picture 20" descr="Captura de pantalla 2016-03-07 a las 10.49.25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4192" y="1314248"/>
              <a:ext cx="4689352" cy="3829730"/>
            </a:xfrm>
            <a:prstGeom prst="rect">
              <a:avLst/>
            </a:prstGeom>
          </p:spPr>
        </p:pic>
        <p:sp>
          <p:nvSpPr>
            <p:cNvPr id="37" name="Rectangle 21"/>
            <p:cNvSpPr/>
            <p:nvPr userDrawn="1"/>
          </p:nvSpPr>
          <p:spPr>
            <a:xfrm>
              <a:off x="1946352" y="1533902"/>
              <a:ext cx="1107134" cy="10678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8" name="Picture Placeholder 3"/>
          <p:cNvSpPr>
            <a:spLocks noGrp="1"/>
          </p:cNvSpPr>
          <p:nvPr>
            <p:ph type="pic" sz="quarter" idx="20"/>
          </p:nvPr>
        </p:nvSpPr>
        <p:spPr>
          <a:xfrm>
            <a:off x="3550165" y="2240016"/>
            <a:ext cx="4958302" cy="3686374"/>
          </a:xfrm>
          <a:prstGeom prst="roundRect">
            <a:avLst>
              <a:gd name="adj" fmla="val 0"/>
            </a:avLst>
          </a:prstGeom>
        </p:spPr>
      </p:sp>
      <p:sp>
        <p:nvSpPr>
          <p:cNvPr id="41" name="Rectángulo redondeado 40"/>
          <p:cNvSpPr/>
          <p:nvPr userDrawn="1"/>
        </p:nvSpPr>
        <p:spPr>
          <a:xfrm flipV="1">
            <a:off x="5410947" y="404752"/>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Tree>
    <p:extLst>
      <p:ext uri="{BB962C8B-B14F-4D97-AF65-F5344CB8AC3E}">
        <p14:creationId xmlns:p14="http://schemas.microsoft.com/office/powerpoint/2010/main" val="478850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450" decel="100000" fill="hold"/>
                                        <p:tgtEl>
                                          <p:spTgt spid="35"/>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35"/>
                                        </p:tgtEl>
                                        <p:attrNameLst>
                                          <p:attrName>ppt_y</p:attrName>
                                        </p:attrNameLst>
                                      </p:cBhvr>
                                      <p:tavLst>
                                        <p:tav tm="0">
                                          <p:val>
                                            <p:strVal val="#ppt_y-.03"/>
                                          </p:val>
                                        </p:tav>
                                        <p:tav tm="100000">
                                          <p:val>
                                            <p:strVal val="#ppt_y"/>
                                          </p:val>
                                        </p:tav>
                                      </p:tavLst>
                                    </p:anim>
                                  </p:childTnLst>
                                </p:cTn>
                              </p:par>
                              <p:par>
                                <p:cTn id="11" presetID="10" presetClass="entr" presetSubtype="0" fill="hold" nodeType="withEffect">
                                  <p:stCondLst>
                                    <p:cond delay="40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37" presetClass="entr" presetSubtype="0" fill="hold" nodeType="withEffect">
                                  <p:stCondLst>
                                    <p:cond delay="50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anim calcmode="lin" valueType="num">
                                      <p:cBhvr>
                                        <p:cTn id="17" dur="500" fill="hold"/>
                                        <p:tgtEl>
                                          <p:spTgt spid="30"/>
                                        </p:tgtEl>
                                        <p:attrNameLst>
                                          <p:attrName>ppt_x</p:attrName>
                                        </p:attrNameLst>
                                      </p:cBhvr>
                                      <p:tavLst>
                                        <p:tav tm="0">
                                          <p:val>
                                            <p:strVal val="#ppt_x"/>
                                          </p:val>
                                        </p:tav>
                                        <p:tav tm="100000">
                                          <p:val>
                                            <p:strVal val="#ppt_x"/>
                                          </p:val>
                                        </p:tav>
                                      </p:tavLst>
                                    </p:anim>
                                    <p:anim calcmode="lin" valueType="num">
                                      <p:cBhvr>
                                        <p:cTn id="18" dur="450" decel="100000" fill="hold"/>
                                        <p:tgtEl>
                                          <p:spTgt spid="30"/>
                                        </p:tgtEl>
                                        <p:attrNameLst>
                                          <p:attrName>ppt_y</p:attrName>
                                        </p:attrNameLst>
                                      </p:cBhvr>
                                      <p:tavLst>
                                        <p:tav tm="0">
                                          <p:val>
                                            <p:strVal val="#ppt_y+1"/>
                                          </p:val>
                                        </p:tav>
                                        <p:tav tm="100000">
                                          <p:val>
                                            <p:strVal val="#ppt_y-.03"/>
                                          </p:val>
                                        </p:tav>
                                      </p:tavLst>
                                    </p:anim>
                                    <p:anim calcmode="lin" valueType="num">
                                      <p:cBhvr>
                                        <p:cTn id="19"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20" presetID="10" presetClass="entr" presetSubtype="0" fill="hold" nodeType="withEffect">
                                  <p:stCondLst>
                                    <p:cond delay="90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childTnLst>
                          </p:cTn>
                        </p:par>
                        <p:par>
                          <p:cTn id="23" fill="hold">
                            <p:stCondLst>
                              <p:cond delay="1400"/>
                            </p:stCondLst>
                            <p:childTnLst>
                              <p:par>
                                <p:cTn id="24" presetID="37" presetClass="entr" presetSubtype="0"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anim calcmode="lin" valueType="num">
                                      <p:cBhvr>
                                        <p:cTn id="27" dur="500" fill="hold"/>
                                        <p:tgtEl>
                                          <p:spTgt spid="27"/>
                                        </p:tgtEl>
                                        <p:attrNameLst>
                                          <p:attrName>ppt_x</p:attrName>
                                        </p:attrNameLst>
                                      </p:cBhvr>
                                      <p:tavLst>
                                        <p:tav tm="0">
                                          <p:val>
                                            <p:strVal val="#ppt_x"/>
                                          </p:val>
                                        </p:tav>
                                        <p:tav tm="100000">
                                          <p:val>
                                            <p:strVal val="#ppt_x"/>
                                          </p:val>
                                        </p:tav>
                                      </p:tavLst>
                                    </p:anim>
                                    <p:anim calcmode="lin" valueType="num">
                                      <p:cBhvr>
                                        <p:cTn id="28" dur="450" decel="100000" fill="hold"/>
                                        <p:tgtEl>
                                          <p:spTgt spid="27"/>
                                        </p:tgtEl>
                                        <p:attrNameLst>
                                          <p:attrName>ppt_y</p:attrName>
                                        </p:attrNameLst>
                                      </p:cBhvr>
                                      <p:tavLst>
                                        <p:tav tm="0">
                                          <p:val>
                                            <p:strVal val="#ppt_y+1"/>
                                          </p:val>
                                        </p:tav>
                                        <p:tav tm="100000">
                                          <p:val>
                                            <p:strVal val="#ppt_y-.03"/>
                                          </p:val>
                                        </p:tav>
                                      </p:tavLst>
                                    </p:anim>
                                    <p:anim calcmode="lin" valueType="num">
                                      <p:cBhvr>
                                        <p:cTn id="29" dur="50" accel="100000" fill="hold">
                                          <p:stCondLst>
                                            <p:cond delay="450"/>
                                          </p:stCondLst>
                                        </p:cTn>
                                        <p:tgtEl>
                                          <p:spTgt spid="27"/>
                                        </p:tgtEl>
                                        <p:attrNameLst>
                                          <p:attrName>ppt_y</p:attrName>
                                        </p:attrNameLst>
                                      </p:cBhvr>
                                      <p:tavLst>
                                        <p:tav tm="0">
                                          <p:val>
                                            <p:strVal val="#ppt_y-.03"/>
                                          </p:val>
                                        </p:tav>
                                        <p:tav tm="100000">
                                          <p:val>
                                            <p:strVal val="#ppt_y"/>
                                          </p:val>
                                        </p:tav>
                                      </p:tavLst>
                                    </p:anim>
                                  </p:childTnLst>
                                </p:cTn>
                              </p:par>
                              <p:par>
                                <p:cTn id="30" presetID="10" presetClass="entr" presetSubtype="0" fill="hold" nodeType="withEffect">
                                  <p:stCondLst>
                                    <p:cond delay="40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7_Simple title with background 2">
    <p:spTree>
      <p:nvGrpSpPr>
        <p:cNvPr id="1" name=""/>
        <p:cNvGrpSpPr/>
        <p:nvPr/>
      </p:nvGrpSpPr>
      <p:grpSpPr>
        <a:xfrm>
          <a:off x="0" y="0"/>
          <a:ext cx="0" cy="0"/>
          <a:chOff x="0" y="0"/>
          <a:chExt cx="0" cy="0"/>
        </a:xfrm>
      </p:grpSpPr>
      <p:pic>
        <p:nvPicPr>
          <p:cNvPr id="18" name="Picture 16"/>
          <p:cNvPicPr>
            <a:picLocks noChangeAspect="1"/>
          </p:cNvPicPr>
          <p:nvPr userDrawn="1"/>
        </p:nvPicPr>
        <p:blipFill rotWithShape="1">
          <a:blip r:embed="rId2">
            <a:extLst>
              <a:ext uri="{28A0092B-C50C-407E-A947-70E740481C1C}">
                <a14:useLocalDpi xmlns:a14="http://schemas.microsoft.com/office/drawing/2010/main" val="0"/>
              </a:ext>
            </a:extLst>
          </a:blip>
          <a:srcRect r="10258" b="12051"/>
          <a:stretch/>
        </p:blipFill>
        <p:spPr>
          <a:xfrm>
            <a:off x="7610301" y="1749993"/>
            <a:ext cx="4581698" cy="5108008"/>
          </a:xfrm>
          <a:prstGeom prst="rect">
            <a:avLst/>
          </a:prstGeom>
        </p:spPr>
      </p:pic>
      <p:sp>
        <p:nvSpPr>
          <p:cNvPr id="19" name="Picture Placeholder 3"/>
          <p:cNvSpPr>
            <a:spLocks noGrp="1"/>
          </p:cNvSpPr>
          <p:nvPr>
            <p:ph type="pic" sz="quarter" idx="20"/>
          </p:nvPr>
        </p:nvSpPr>
        <p:spPr>
          <a:xfrm>
            <a:off x="8257317" y="2307193"/>
            <a:ext cx="1721710" cy="2980759"/>
          </a:xfrm>
          <a:prstGeom prst="roundRect">
            <a:avLst>
              <a:gd name="adj" fmla="val 0"/>
            </a:avLst>
          </a:prstGeom>
        </p:spPr>
      </p:sp>
      <p:sp>
        <p:nvSpPr>
          <p:cNvPr id="22" name="Rectángulo redondeado 21"/>
          <p:cNvSpPr/>
          <p:nvPr userDrawn="1"/>
        </p:nvSpPr>
        <p:spPr>
          <a:xfrm flipV="1">
            <a:off x="5410947" y="404752"/>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Tree>
    <p:extLst>
      <p:ext uri="{BB962C8B-B14F-4D97-AF65-F5344CB8AC3E}">
        <p14:creationId xmlns:p14="http://schemas.microsoft.com/office/powerpoint/2010/main" val="1225929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Image Background">
    <p:spTree>
      <p:nvGrpSpPr>
        <p:cNvPr id="1" name=""/>
        <p:cNvGrpSpPr/>
        <p:nvPr/>
      </p:nvGrpSpPr>
      <p:grpSpPr>
        <a:xfrm>
          <a:off x="0" y="0"/>
          <a:ext cx="0" cy="0"/>
          <a:chOff x="0" y="0"/>
          <a:chExt cx="0" cy="0"/>
        </a:xfrm>
      </p:grpSpPr>
      <p:sp>
        <p:nvSpPr>
          <p:cNvPr id="8" name="Marcador de imagen 24"/>
          <p:cNvSpPr>
            <a:spLocks noGrp="1"/>
          </p:cNvSpPr>
          <p:nvPr>
            <p:ph type="pic" sz="quarter" idx="19"/>
          </p:nvPr>
        </p:nvSpPr>
        <p:spPr>
          <a:xfrm>
            <a:off x="-10932" y="0"/>
            <a:ext cx="12202931" cy="6858000"/>
          </a:xfrm>
          <a:prstGeom prst="rect">
            <a:avLst/>
          </a:prstGeom>
        </p:spPr>
        <p:txBody>
          <a:bodyPr anchor="ctr"/>
          <a:lstStyle/>
          <a:p>
            <a:endParaRPr lang="es-ES_tradnl"/>
          </a:p>
        </p:txBody>
      </p:sp>
    </p:spTree>
    <p:extLst>
      <p:ext uri="{BB962C8B-B14F-4D97-AF65-F5344CB8AC3E}">
        <p14:creationId xmlns:p14="http://schemas.microsoft.com/office/powerpoint/2010/main" val="2064774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8_Simple title with background 2">
    <p:spTree>
      <p:nvGrpSpPr>
        <p:cNvPr id="1" name=""/>
        <p:cNvGrpSpPr/>
        <p:nvPr/>
      </p:nvGrpSpPr>
      <p:grpSpPr>
        <a:xfrm>
          <a:off x="0" y="0"/>
          <a:ext cx="0" cy="0"/>
          <a:chOff x="0" y="0"/>
          <a:chExt cx="0" cy="0"/>
        </a:xfrm>
      </p:grpSpPr>
      <p:grpSp>
        <p:nvGrpSpPr>
          <p:cNvPr id="8" name="Group 6"/>
          <p:cNvGrpSpPr/>
          <p:nvPr userDrawn="1"/>
        </p:nvGrpSpPr>
        <p:grpSpPr>
          <a:xfrm>
            <a:off x="3050766" y="2430374"/>
            <a:ext cx="5871967" cy="3368847"/>
            <a:chOff x="5486400" y="2946400"/>
            <a:chExt cx="25576932" cy="14673922"/>
          </a:xfrm>
        </p:grpSpPr>
        <p:sp>
          <p:nvSpPr>
            <p:cNvPr id="12" name="Shape 6"/>
            <p:cNvSpPr/>
            <p:nvPr/>
          </p:nvSpPr>
          <p:spPr>
            <a:xfrm>
              <a:off x="8026400" y="3136900"/>
              <a:ext cx="20505265" cy="13901499"/>
            </a:xfrm>
            <a:custGeom>
              <a:avLst/>
              <a:gdLst/>
              <a:ahLst/>
              <a:cxnLst>
                <a:cxn ang="0">
                  <a:pos x="wd2" y="hd2"/>
                </a:cxn>
                <a:cxn ang="5400000">
                  <a:pos x="wd2" y="hd2"/>
                </a:cxn>
                <a:cxn ang="10800000">
                  <a:pos x="wd2" y="hd2"/>
                </a:cxn>
                <a:cxn ang="16200000">
                  <a:pos x="wd2" y="hd2"/>
                </a:cxn>
              </a:cxnLst>
              <a:rect l="0" t="0" r="r" b="b"/>
              <a:pathLst>
                <a:path w="21600" h="21600" extrusionOk="0">
                  <a:moveTo>
                    <a:pt x="20703" y="1320"/>
                  </a:moveTo>
                  <a:lnTo>
                    <a:pt x="20703" y="19605"/>
                  </a:lnTo>
                  <a:lnTo>
                    <a:pt x="895" y="19605"/>
                  </a:lnTo>
                  <a:lnTo>
                    <a:pt x="895" y="1320"/>
                  </a:lnTo>
                  <a:lnTo>
                    <a:pt x="20703" y="1320"/>
                  </a:lnTo>
                  <a:cubicBezTo>
                    <a:pt x="20703" y="1320"/>
                    <a:pt x="20703" y="1320"/>
                    <a:pt x="20703" y="1320"/>
                  </a:cubicBezTo>
                  <a:close/>
                  <a:moveTo>
                    <a:pt x="20983" y="0"/>
                  </a:moveTo>
                  <a:lnTo>
                    <a:pt x="617" y="0"/>
                  </a:lnTo>
                  <a:cubicBezTo>
                    <a:pt x="277" y="0"/>
                    <a:pt x="0" y="408"/>
                    <a:pt x="0" y="910"/>
                  </a:cubicBezTo>
                  <a:lnTo>
                    <a:pt x="0" y="21021"/>
                  </a:lnTo>
                  <a:lnTo>
                    <a:pt x="0" y="21156"/>
                  </a:lnTo>
                  <a:lnTo>
                    <a:pt x="0" y="21186"/>
                  </a:lnTo>
                  <a:cubicBezTo>
                    <a:pt x="0" y="21415"/>
                    <a:pt x="126" y="21600"/>
                    <a:pt x="281" y="21600"/>
                  </a:cubicBezTo>
                  <a:lnTo>
                    <a:pt x="21319" y="21600"/>
                  </a:lnTo>
                  <a:cubicBezTo>
                    <a:pt x="21474" y="21600"/>
                    <a:pt x="21600" y="21415"/>
                    <a:pt x="21600" y="21186"/>
                  </a:cubicBezTo>
                  <a:lnTo>
                    <a:pt x="21600" y="21156"/>
                  </a:lnTo>
                  <a:lnTo>
                    <a:pt x="21600" y="21021"/>
                  </a:lnTo>
                  <a:lnTo>
                    <a:pt x="21600" y="910"/>
                  </a:lnTo>
                  <a:cubicBezTo>
                    <a:pt x="21600" y="408"/>
                    <a:pt x="21323" y="0"/>
                    <a:pt x="20983" y="0"/>
                  </a:cubicBezTo>
                  <a:close/>
                </a:path>
              </a:pathLst>
            </a:custGeom>
            <a:gradFill>
              <a:gsLst>
                <a:gs pos="0">
                  <a:srgbClr val="E8E7E8"/>
                </a:gs>
                <a:gs pos="95000">
                  <a:srgbClr val="AFB2B4"/>
                </a:gs>
              </a:gsLst>
              <a:lin ang="2043523"/>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13" name="Shape 7"/>
            <p:cNvSpPr/>
            <p:nvPr/>
          </p:nvSpPr>
          <p:spPr>
            <a:xfrm>
              <a:off x="28448000" y="16751300"/>
              <a:ext cx="170192" cy="32241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10800" y="11510"/>
                  </a:lnTo>
                  <a:lnTo>
                    <a:pt x="21600" y="0"/>
                  </a:lnTo>
                  <a:cubicBezTo>
                    <a:pt x="21600" y="0"/>
                    <a:pt x="21600" y="21600"/>
                    <a:pt x="21600" y="21600"/>
                  </a:cubicBezTo>
                  <a:close/>
                </a:path>
              </a:pathLst>
            </a:custGeom>
            <a:solidFill>
              <a:srgbClr val="A8A9AC"/>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14" name="Shape 8"/>
            <p:cNvSpPr/>
            <p:nvPr/>
          </p:nvSpPr>
          <p:spPr>
            <a:xfrm>
              <a:off x="7937500" y="16751300"/>
              <a:ext cx="170194" cy="32241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11832" y="12996"/>
                  </a:lnTo>
                  <a:cubicBezTo>
                    <a:pt x="11832" y="12996"/>
                    <a:pt x="21600" y="21600"/>
                    <a:pt x="21600" y="21600"/>
                  </a:cubicBezTo>
                  <a:close/>
                </a:path>
              </a:pathLst>
            </a:custGeom>
            <a:solidFill>
              <a:srgbClr val="A8A9AC"/>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15" name="Shape 9"/>
            <p:cNvSpPr/>
            <p:nvPr/>
          </p:nvSpPr>
          <p:spPr>
            <a:xfrm>
              <a:off x="7835900" y="2946400"/>
              <a:ext cx="20878159" cy="14637071"/>
            </a:xfrm>
            <a:custGeom>
              <a:avLst/>
              <a:gdLst/>
              <a:ahLst/>
              <a:cxnLst>
                <a:cxn ang="0">
                  <a:pos x="wd2" y="hd2"/>
                </a:cxn>
                <a:cxn ang="5400000">
                  <a:pos x="wd2" y="hd2"/>
                </a:cxn>
                <a:cxn ang="10800000">
                  <a:pos x="wd2" y="hd2"/>
                </a:cxn>
                <a:cxn ang="16200000">
                  <a:pos x="wd2" y="hd2"/>
                </a:cxn>
              </a:cxnLst>
              <a:rect l="0" t="0" r="r" b="b"/>
              <a:pathLst>
                <a:path w="21600" h="21600" extrusionOk="0">
                  <a:moveTo>
                    <a:pt x="20801" y="0"/>
                  </a:moveTo>
                  <a:lnTo>
                    <a:pt x="799" y="0"/>
                  </a:lnTo>
                  <a:cubicBezTo>
                    <a:pt x="358" y="0"/>
                    <a:pt x="0" y="510"/>
                    <a:pt x="0" y="1140"/>
                  </a:cubicBezTo>
                  <a:lnTo>
                    <a:pt x="0" y="20460"/>
                  </a:lnTo>
                  <a:cubicBezTo>
                    <a:pt x="0" y="21090"/>
                    <a:pt x="358" y="21600"/>
                    <a:pt x="799" y="21600"/>
                  </a:cubicBezTo>
                  <a:lnTo>
                    <a:pt x="20801" y="21600"/>
                  </a:lnTo>
                  <a:cubicBezTo>
                    <a:pt x="21242" y="21600"/>
                    <a:pt x="21600" y="21090"/>
                    <a:pt x="21600" y="20460"/>
                  </a:cubicBezTo>
                  <a:lnTo>
                    <a:pt x="21600" y="1140"/>
                  </a:lnTo>
                  <a:cubicBezTo>
                    <a:pt x="21600" y="510"/>
                    <a:pt x="21242" y="0"/>
                    <a:pt x="20801" y="0"/>
                  </a:cubicBezTo>
                  <a:cubicBezTo>
                    <a:pt x="20801" y="0"/>
                    <a:pt x="20801" y="0"/>
                    <a:pt x="20801" y="0"/>
                  </a:cubicBezTo>
                  <a:close/>
                  <a:moveTo>
                    <a:pt x="20801" y="138"/>
                  </a:moveTo>
                  <a:cubicBezTo>
                    <a:pt x="21188" y="138"/>
                    <a:pt x="21504" y="587"/>
                    <a:pt x="21504" y="1140"/>
                  </a:cubicBezTo>
                  <a:lnTo>
                    <a:pt x="21504" y="20460"/>
                  </a:lnTo>
                  <a:cubicBezTo>
                    <a:pt x="21504" y="21013"/>
                    <a:pt x="21188" y="21462"/>
                    <a:pt x="20801" y="21462"/>
                  </a:cubicBezTo>
                  <a:lnTo>
                    <a:pt x="799" y="21462"/>
                  </a:lnTo>
                  <a:cubicBezTo>
                    <a:pt x="412" y="21462"/>
                    <a:pt x="96" y="21013"/>
                    <a:pt x="96" y="20460"/>
                  </a:cubicBezTo>
                  <a:lnTo>
                    <a:pt x="96" y="1140"/>
                  </a:lnTo>
                  <a:cubicBezTo>
                    <a:pt x="96" y="587"/>
                    <a:pt x="412" y="138"/>
                    <a:pt x="799" y="138"/>
                  </a:cubicBezTo>
                  <a:lnTo>
                    <a:pt x="20801" y="138"/>
                  </a:lnTo>
                </a:path>
              </a:pathLst>
            </a:custGeom>
            <a:gradFill>
              <a:gsLst>
                <a:gs pos="100000">
                  <a:srgbClr val="C7C8CB"/>
                </a:gs>
                <a:gs pos="0">
                  <a:srgbClr val="E9EBF2"/>
                </a:gs>
              </a:gsLst>
              <a:lin ang="3283355"/>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16" name="Shape 10"/>
            <p:cNvSpPr/>
            <p:nvPr/>
          </p:nvSpPr>
          <p:spPr>
            <a:xfrm>
              <a:off x="7899400" y="3009900"/>
              <a:ext cx="20744979" cy="14503883"/>
            </a:xfrm>
            <a:custGeom>
              <a:avLst/>
              <a:gdLst/>
              <a:ahLst/>
              <a:cxnLst>
                <a:cxn ang="0">
                  <a:pos x="wd2" y="hd2"/>
                </a:cxn>
                <a:cxn ang="5400000">
                  <a:pos x="wd2" y="hd2"/>
                </a:cxn>
                <a:cxn ang="10800000">
                  <a:pos x="wd2" y="hd2"/>
                </a:cxn>
                <a:cxn ang="16200000">
                  <a:pos x="wd2" y="hd2"/>
                </a:cxn>
              </a:cxnLst>
              <a:rect l="0" t="0" r="r" b="b"/>
              <a:pathLst>
                <a:path w="21600" h="21600" extrusionOk="0">
                  <a:moveTo>
                    <a:pt x="20865" y="0"/>
                  </a:moveTo>
                  <a:lnTo>
                    <a:pt x="735" y="0"/>
                  </a:lnTo>
                  <a:cubicBezTo>
                    <a:pt x="330" y="0"/>
                    <a:pt x="0" y="472"/>
                    <a:pt x="0" y="1051"/>
                  </a:cubicBezTo>
                  <a:lnTo>
                    <a:pt x="0" y="20549"/>
                  </a:lnTo>
                  <a:cubicBezTo>
                    <a:pt x="0" y="21128"/>
                    <a:pt x="330" y="21600"/>
                    <a:pt x="735" y="21600"/>
                  </a:cubicBezTo>
                  <a:lnTo>
                    <a:pt x="20865" y="21600"/>
                  </a:lnTo>
                  <a:cubicBezTo>
                    <a:pt x="21270" y="21600"/>
                    <a:pt x="21600" y="21128"/>
                    <a:pt x="21600" y="20549"/>
                  </a:cubicBezTo>
                  <a:lnTo>
                    <a:pt x="21600" y="1051"/>
                  </a:lnTo>
                  <a:cubicBezTo>
                    <a:pt x="21600" y="472"/>
                    <a:pt x="21270" y="0"/>
                    <a:pt x="20865" y="0"/>
                  </a:cubicBezTo>
                  <a:cubicBezTo>
                    <a:pt x="20865" y="0"/>
                    <a:pt x="20865" y="0"/>
                    <a:pt x="20865" y="0"/>
                  </a:cubicBezTo>
                  <a:close/>
                  <a:moveTo>
                    <a:pt x="20865" y="40"/>
                  </a:moveTo>
                  <a:cubicBezTo>
                    <a:pt x="21255" y="40"/>
                    <a:pt x="21572" y="493"/>
                    <a:pt x="21572" y="1051"/>
                  </a:cubicBezTo>
                  <a:lnTo>
                    <a:pt x="21572" y="20549"/>
                  </a:lnTo>
                  <a:cubicBezTo>
                    <a:pt x="21572" y="21107"/>
                    <a:pt x="21255" y="21560"/>
                    <a:pt x="20865" y="21560"/>
                  </a:cubicBezTo>
                  <a:lnTo>
                    <a:pt x="735" y="21560"/>
                  </a:lnTo>
                  <a:cubicBezTo>
                    <a:pt x="345" y="21560"/>
                    <a:pt x="28" y="21107"/>
                    <a:pt x="28" y="20549"/>
                  </a:cubicBezTo>
                  <a:lnTo>
                    <a:pt x="28" y="1051"/>
                  </a:lnTo>
                  <a:cubicBezTo>
                    <a:pt x="28" y="493"/>
                    <a:pt x="345" y="40"/>
                    <a:pt x="735" y="40"/>
                  </a:cubicBezTo>
                  <a:lnTo>
                    <a:pt x="20865" y="40"/>
                  </a:lnTo>
                </a:path>
              </a:pathLst>
            </a:custGeom>
            <a:solidFill>
              <a:srgbClr val="FFFFFF">
                <a:alpha val="2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17" name="Shape 11"/>
            <p:cNvSpPr/>
            <p:nvPr/>
          </p:nvSpPr>
          <p:spPr>
            <a:xfrm>
              <a:off x="8026400" y="3136900"/>
              <a:ext cx="20505261" cy="13901513"/>
            </a:xfrm>
            <a:custGeom>
              <a:avLst/>
              <a:gdLst/>
              <a:ahLst/>
              <a:cxnLst>
                <a:cxn ang="0">
                  <a:pos x="wd2" y="hd2"/>
                </a:cxn>
                <a:cxn ang="5400000">
                  <a:pos x="wd2" y="hd2"/>
                </a:cxn>
                <a:cxn ang="10800000">
                  <a:pos x="wd2" y="hd2"/>
                </a:cxn>
                <a:cxn ang="16200000">
                  <a:pos x="wd2" y="hd2"/>
                </a:cxn>
              </a:cxnLst>
              <a:rect l="0" t="0" r="r" b="b"/>
              <a:pathLst>
                <a:path w="21600" h="21600" extrusionOk="0">
                  <a:moveTo>
                    <a:pt x="20983" y="0"/>
                  </a:moveTo>
                  <a:lnTo>
                    <a:pt x="617" y="0"/>
                  </a:lnTo>
                  <a:cubicBezTo>
                    <a:pt x="277" y="0"/>
                    <a:pt x="0" y="408"/>
                    <a:pt x="0" y="910"/>
                  </a:cubicBezTo>
                  <a:lnTo>
                    <a:pt x="0" y="21021"/>
                  </a:lnTo>
                  <a:lnTo>
                    <a:pt x="0" y="21156"/>
                  </a:lnTo>
                  <a:lnTo>
                    <a:pt x="0" y="21186"/>
                  </a:lnTo>
                  <a:cubicBezTo>
                    <a:pt x="0" y="21415"/>
                    <a:pt x="126" y="21600"/>
                    <a:pt x="281" y="21600"/>
                  </a:cubicBezTo>
                  <a:lnTo>
                    <a:pt x="21319" y="21600"/>
                  </a:lnTo>
                  <a:cubicBezTo>
                    <a:pt x="21474" y="21600"/>
                    <a:pt x="21600" y="21415"/>
                    <a:pt x="21600" y="21186"/>
                  </a:cubicBezTo>
                  <a:lnTo>
                    <a:pt x="21600" y="21156"/>
                  </a:lnTo>
                  <a:lnTo>
                    <a:pt x="21600" y="21021"/>
                  </a:lnTo>
                  <a:lnTo>
                    <a:pt x="21600" y="910"/>
                  </a:lnTo>
                  <a:cubicBezTo>
                    <a:pt x="21600" y="408"/>
                    <a:pt x="21323" y="0"/>
                    <a:pt x="20983" y="0"/>
                  </a:cubicBezTo>
                  <a:cubicBezTo>
                    <a:pt x="20983" y="0"/>
                    <a:pt x="20983" y="0"/>
                    <a:pt x="20983" y="0"/>
                  </a:cubicBezTo>
                  <a:close/>
                  <a:moveTo>
                    <a:pt x="20983" y="41"/>
                  </a:moveTo>
                  <a:cubicBezTo>
                    <a:pt x="21308" y="41"/>
                    <a:pt x="21572" y="431"/>
                    <a:pt x="21572" y="910"/>
                  </a:cubicBezTo>
                  <a:lnTo>
                    <a:pt x="21572" y="21021"/>
                  </a:lnTo>
                  <a:lnTo>
                    <a:pt x="21572" y="21156"/>
                  </a:lnTo>
                  <a:lnTo>
                    <a:pt x="21572" y="21186"/>
                  </a:lnTo>
                  <a:cubicBezTo>
                    <a:pt x="21572" y="21392"/>
                    <a:pt x="21459" y="21559"/>
                    <a:pt x="21319" y="21559"/>
                  </a:cubicBezTo>
                  <a:lnTo>
                    <a:pt x="281" y="21559"/>
                  </a:lnTo>
                  <a:cubicBezTo>
                    <a:pt x="141" y="21559"/>
                    <a:pt x="28" y="21392"/>
                    <a:pt x="28" y="21186"/>
                  </a:cubicBezTo>
                  <a:lnTo>
                    <a:pt x="28" y="21156"/>
                  </a:lnTo>
                  <a:lnTo>
                    <a:pt x="28" y="21021"/>
                  </a:lnTo>
                  <a:lnTo>
                    <a:pt x="28" y="910"/>
                  </a:lnTo>
                  <a:cubicBezTo>
                    <a:pt x="28" y="431"/>
                    <a:pt x="292" y="41"/>
                    <a:pt x="617" y="41"/>
                  </a:cubicBezTo>
                  <a:lnTo>
                    <a:pt x="20983" y="41"/>
                  </a:lnTo>
                </a:path>
              </a:pathLst>
            </a:custGeom>
            <a:solidFill>
              <a:srgbClr val="FFFFFF">
                <a:alpha val="5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20" name="Shape 12"/>
            <p:cNvSpPr/>
            <p:nvPr/>
          </p:nvSpPr>
          <p:spPr>
            <a:xfrm>
              <a:off x="7937500" y="3048000"/>
              <a:ext cx="20691710" cy="14087961"/>
            </a:xfrm>
            <a:custGeom>
              <a:avLst/>
              <a:gdLst/>
              <a:ahLst/>
              <a:cxnLst>
                <a:cxn ang="0">
                  <a:pos x="wd2" y="hd2"/>
                </a:cxn>
                <a:cxn ang="5400000">
                  <a:pos x="wd2" y="hd2"/>
                </a:cxn>
                <a:cxn ang="10800000">
                  <a:pos x="wd2" y="hd2"/>
                </a:cxn>
                <a:cxn ang="16200000">
                  <a:pos x="wd2" y="hd2"/>
                </a:cxn>
              </a:cxnLst>
              <a:rect l="0" t="0" r="r" b="b"/>
              <a:pathLst>
                <a:path w="21600" h="21600" extrusionOk="0">
                  <a:moveTo>
                    <a:pt x="20891" y="0"/>
                  </a:moveTo>
                  <a:lnTo>
                    <a:pt x="709" y="0"/>
                  </a:lnTo>
                  <a:cubicBezTo>
                    <a:pt x="318" y="0"/>
                    <a:pt x="0" y="467"/>
                    <a:pt x="0" y="1041"/>
                  </a:cubicBezTo>
                  <a:lnTo>
                    <a:pt x="0" y="20885"/>
                  </a:lnTo>
                  <a:lnTo>
                    <a:pt x="0" y="21019"/>
                  </a:lnTo>
                  <a:lnTo>
                    <a:pt x="0" y="21049"/>
                  </a:lnTo>
                  <a:cubicBezTo>
                    <a:pt x="0" y="21353"/>
                    <a:pt x="168" y="21600"/>
                    <a:pt x="375" y="21600"/>
                  </a:cubicBezTo>
                  <a:lnTo>
                    <a:pt x="21225" y="21600"/>
                  </a:lnTo>
                  <a:cubicBezTo>
                    <a:pt x="21432" y="21600"/>
                    <a:pt x="21600" y="21353"/>
                    <a:pt x="21600" y="21049"/>
                  </a:cubicBezTo>
                  <a:lnTo>
                    <a:pt x="21600" y="21019"/>
                  </a:lnTo>
                  <a:lnTo>
                    <a:pt x="21600" y="20885"/>
                  </a:lnTo>
                  <a:lnTo>
                    <a:pt x="21600" y="1041"/>
                  </a:lnTo>
                  <a:cubicBezTo>
                    <a:pt x="21600" y="467"/>
                    <a:pt x="21282" y="0"/>
                    <a:pt x="20891" y="0"/>
                  </a:cubicBezTo>
                  <a:cubicBezTo>
                    <a:pt x="20891" y="0"/>
                    <a:pt x="20891" y="0"/>
                    <a:pt x="20891" y="0"/>
                  </a:cubicBezTo>
                  <a:close/>
                  <a:moveTo>
                    <a:pt x="20891" y="143"/>
                  </a:moveTo>
                  <a:cubicBezTo>
                    <a:pt x="21228" y="143"/>
                    <a:pt x="21503" y="546"/>
                    <a:pt x="21503" y="1041"/>
                  </a:cubicBezTo>
                  <a:lnTo>
                    <a:pt x="21503" y="20885"/>
                  </a:lnTo>
                  <a:lnTo>
                    <a:pt x="21503" y="21019"/>
                  </a:lnTo>
                  <a:lnTo>
                    <a:pt x="21503" y="21049"/>
                  </a:lnTo>
                  <a:cubicBezTo>
                    <a:pt x="21503" y="21274"/>
                    <a:pt x="21378" y="21457"/>
                    <a:pt x="21225" y="21457"/>
                  </a:cubicBezTo>
                  <a:lnTo>
                    <a:pt x="375" y="21457"/>
                  </a:lnTo>
                  <a:cubicBezTo>
                    <a:pt x="222" y="21457"/>
                    <a:pt x="97" y="21274"/>
                    <a:pt x="97" y="21049"/>
                  </a:cubicBezTo>
                  <a:lnTo>
                    <a:pt x="97" y="21019"/>
                  </a:lnTo>
                  <a:lnTo>
                    <a:pt x="97" y="20885"/>
                  </a:lnTo>
                  <a:lnTo>
                    <a:pt x="97" y="1041"/>
                  </a:lnTo>
                  <a:cubicBezTo>
                    <a:pt x="97" y="546"/>
                    <a:pt x="372" y="143"/>
                    <a:pt x="709" y="143"/>
                  </a:cubicBezTo>
                  <a:lnTo>
                    <a:pt x="20891" y="143"/>
                  </a:lnTo>
                </a:path>
              </a:pathLst>
            </a:custGeom>
            <a:gradFill>
              <a:gsLst>
                <a:gs pos="0">
                  <a:srgbClr val="47484B"/>
                </a:gs>
                <a:gs pos="100000">
                  <a:srgbClr val="47484B"/>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21" name="Shape 13"/>
            <p:cNvSpPr/>
            <p:nvPr/>
          </p:nvSpPr>
          <p:spPr>
            <a:xfrm>
              <a:off x="27927300" y="3073400"/>
              <a:ext cx="675538" cy="675552"/>
            </a:xfrm>
            <a:custGeom>
              <a:avLst/>
              <a:gdLst/>
              <a:ahLst/>
              <a:cxnLst>
                <a:cxn ang="0">
                  <a:pos x="wd2" y="hd2"/>
                </a:cxn>
                <a:cxn ang="5400000">
                  <a:pos x="wd2" y="hd2"/>
                </a:cxn>
                <a:cxn ang="10800000">
                  <a:pos x="wd2" y="hd2"/>
                </a:cxn>
                <a:cxn ang="16200000">
                  <a:pos x="wd2" y="hd2"/>
                </a:cxn>
              </a:cxnLst>
              <a:rect l="0" t="0" r="r" b="b"/>
              <a:pathLst>
                <a:path w="21600" h="21600" extrusionOk="0">
                  <a:moveTo>
                    <a:pt x="1510" y="0"/>
                  </a:moveTo>
                  <a:lnTo>
                    <a:pt x="0" y="0"/>
                  </a:lnTo>
                  <a:cubicBezTo>
                    <a:pt x="11911" y="0"/>
                    <a:pt x="21600" y="9690"/>
                    <a:pt x="21600" y="21600"/>
                  </a:cubicBezTo>
                  <a:lnTo>
                    <a:pt x="21600" y="20090"/>
                  </a:lnTo>
                  <a:cubicBezTo>
                    <a:pt x="21600" y="9013"/>
                    <a:pt x="12588" y="0"/>
                    <a:pt x="1510" y="0"/>
                  </a:cubicBezTo>
                  <a:close/>
                </a:path>
              </a:pathLst>
            </a:custGeom>
            <a:gradFill>
              <a:gsLst>
                <a:gs pos="0">
                  <a:srgbClr val="BFBFC0">
                    <a:alpha val="0"/>
                  </a:srgbClr>
                </a:gs>
                <a:gs pos="100000">
                  <a:srgbClr val="BFBFC0">
                    <a:alpha val="0"/>
                  </a:srgbClr>
                </a:gs>
              </a:gsLst>
              <a:lin ang="27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22" name="Shape 14"/>
            <p:cNvSpPr/>
            <p:nvPr/>
          </p:nvSpPr>
          <p:spPr>
            <a:xfrm>
              <a:off x="7962900" y="3073400"/>
              <a:ext cx="675539" cy="675552"/>
            </a:xfrm>
            <a:custGeom>
              <a:avLst/>
              <a:gdLst/>
              <a:ahLst/>
              <a:cxnLst>
                <a:cxn ang="0">
                  <a:pos x="wd2" y="hd2"/>
                </a:cxn>
                <a:cxn ang="5400000">
                  <a:pos x="wd2" y="hd2"/>
                </a:cxn>
                <a:cxn ang="10800000">
                  <a:pos x="wd2" y="hd2"/>
                </a:cxn>
                <a:cxn ang="16200000">
                  <a:pos x="wd2" y="hd2"/>
                </a:cxn>
              </a:cxnLst>
              <a:rect l="0" t="0" r="r" b="b"/>
              <a:pathLst>
                <a:path w="21600" h="21600" extrusionOk="0">
                  <a:moveTo>
                    <a:pt x="20090" y="0"/>
                  </a:moveTo>
                  <a:lnTo>
                    <a:pt x="21600" y="0"/>
                  </a:lnTo>
                  <a:cubicBezTo>
                    <a:pt x="9689" y="0"/>
                    <a:pt x="0" y="9690"/>
                    <a:pt x="0" y="21600"/>
                  </a:cubicBezTo>
                  <a:lnTo>
                    <a:pt x="0" y="20090"/>
                  </a:lnTo>
                  <a:cubicBezTo>
                    <a:pt x="0" y="9013"/>
                    <a:pt x="9012" y="0"/>
                    <a:pt x="20090" y="0"/>
                  </a:cubicBezTo>
                  <a:close/>
                </a:path>
              </a:pathLst>
            </a:custGeom>
            <a:gradFill>
              <a:gsLst>
                <a:gs pos="0">
                  <a:srgbClr val="BFBFC0">
                    <a:alpha val="0"/>
                  </a:srgbClr>
                </a:gs>
                <a:gs pos="100000">
                  <a:srgbClr val="BFBFC0">
                    <a:alpha val="0"/>
                  </a:srgbClr>
                </a:gs>
              </a:gsLst>
              <a:lin ang="27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23" name="Shape 15"/>
            <p:cNvSpPr/>
            <p:nvPr/>
          </p:nvSpPr>
          <p:spPr>
            <a:xfrm>
              <a:off x="8864600" y="3975100"/>
              <a:ext cx="18826758" cy="11794820"/>
            </a:xfrm>
            <a:custGeom>
              <a:avLst/>
              <a:gdLst/>
              <a:ahLst/>
              <a:cxnLst>
                <a:cxn ang="0">
                  <a:pos x="wd2" y="hd2"/>
                </a:cxn>
                <a:cxn ang="5400000">
                  <a:pos x="wd2" y="hd2"/>
                </a:cxn>
                <a:cxn ang="10800000">
                  <a:pos x="wd2" y="hd2"/>
                </a:cxn>
                <a:cxn ang="16200000">
                  <a:pos x="wd2" y="hd2"/>
                </a:cxn>
              </a:cxnLst>
              <a:rect l="0" t="0" r="r" b="b"/>
              <a:pathLst>
                <a:path w="21600" h="21600" extrusionOk="0">
                  <a:moveTo>
                    <a:pt x="21569" y="0"/>
                  </a:moveTo>
                  <a:lnTo>
                    <a:pt x="31" y="0"/>
                  </a:lnTo>
                  <a:cubicBezTo>
                    <a:pt x="14" y="0"/>
                    <a:pt x="0" y="22"/>
                    <a:pt x="0" y="49"/>
                  </a:cubicBezTo>
                  <a:lnTo>
                    <a:pt x="0" y="21551"/>
                  </a:lnTo>
                  <a:cubicBezTo>
                    <a:pt x="0" y="21578"/>
                    <a:pt x="14" y="21600"/>
                    <a:pt x="31" y="21600"/>
                  </a:cubicBezTo>
                  <a:lnTo>
                    <a:pt x="21569" y="21600"/>
                  </a:lnTo>
                  <a:cubicBezTo>
                    <a:pt x="21586" y="21600"/>
                    <a:pt x="21600" y="21578"/>
                    <a:pt x="21600" y="21551"/>
                  </a:cubicBezTo>
                  <a:lnTo>
                    <a:pt x="21600" y="49"/>
                  </a:lnTo>
                  <a:cubicBezTo>
                    <a:pt x="21600" y="22"/>
                    <a:pt x="21586" y="0"/>
                    <a:pt x="21569" y="0"/>
                  </a:cubicBezTo>
                  <a:cubicBezTo>
                    <a:pt x="21569" y="0"/>
                    <a:pt x="21569" y="0"/>
                    <a:pt x="21569" y="0"/>
                  </a:cubicBezTo>
                  <a:close/>
                  <a:moveTo>
                    <a:pt x="21569" y="49"/>
                  </a:moveTo>
                  <a:lnTo>
                    <a:pt x="21569" y="49"/>
                  </a:lnTo>
                  <a:lnTo>
                    <a:pt x="21569" y="21551"/>
                  </a:lnTo>
                  <a:lnTo>
                    <a:pt x="31" y="21551"/>
                  </a:lnTo>
                  <a:lnTo>
                    <a:pt x="31" y="49"/>
                  </a:lnTo>
                  <a:lnTo>
                    <a:pt x="21569" y="49"/>
                  </a:lnTo>
                </a:path>
              </a:pathLst>
            </a:custGeom>
            <a:solidFill>
              <a:srgbClr val="7D808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24" name="Shape 16"/>
            <p:cNvSpPr/>
            <p:nvPr/>
          </p:nvSpPr>
          <p:spPr>
            <a:xfrm>
              <a:off x="8813800" y="3924300"/>
              <a:ext cx="18919977" cy="11888061"/>
            </a:xfrm>
            <a:custGeom>
              <a:avLst/>
              <a:gdLst/>
              <a:ahLst/>
              <a:cxnLst>
                <a:cxn ang="0">
                  <a:pos x="wd2" y="hd2"/>
                </a:cxn>
                <a:cxn ang="5400000">
                  <a:pos x="wd2" y="hd2"/>
                </a:cxn>
                <a:cxn ang="10800000">
                  <a:pos x="wd2" y="hd2"/>
                </a:cxn>
                <a:cxn ang="16200000">
                  <a:pos x="wd2" y="hd2"/>
                </a:cxn>
              </a:cxnLst>
              <a:rect l="0" t="0" r="r" b="b"/>
              <a:pathLst>
                <a:path w="21600" h="21600" extrusionOk="0">
                  <a:moveTo>
                    <a:pt x="21585" y="21467"/>
                  </a:moveTo>
                  <a:cubicBezTo>
                    <a:pt x="21585" y="21527"/>
                    <a:pt x="21554" y="21576"/>
                    <a:pt x="21516" y="21576"/>
                  </a:cubicBezTo>
                  <a:lnTo>
                    <a:pt x="84" y="21576"/>
                  </a:lnTo>
                  <a:cubicBezTo>
                    <a:pt x="46" y="21576"/>
                    <a:pt x="15" y="21527"/>
                    <a:pt x="15" y="21467"/>
                  </a:cubicBezTo>
                  <a:lnTo>
                    <a:pt x="15" y="133"/>
                  </a:lnTo>
                  <a:cubicBezTo>
                    <a:pt x="15" y="73"/>
                    <a:pt x="46" y="24"/>
                    <a:pt x="84" y="24"/>
                  </a:cubicBezTo>
                  <a:lnTo>
                    <a:pt x="21516" y="24"/>
                  </a:lnTo>
                  <a:cubicBezTo>
                    <a:pt x="21554" y="24"/>
                    <a:pt x="21585" y="73"/>
                    <a:pt x="21585" y="133"/>
                  </a:cubicBezTo>
                  <a:cubicBezTo>
                    <a:pt x="21585" y="133"/>
                    <a:pt x="21585" y="21467"/>
                    <a:pt x="21585" y="21467"/>
                  </a:cubicBezTo>
                  <a:close/>
                  <a:moveTo>
                    <a:pt x="21600" y="133"/>
                  </a:moveTo>
                  <a:cubicBezTo>
                    <a:pt x="21600" y="60"/>
                    <a:pt x="21562" y="0"/>
                    <a:pt x="21516" y="0"/>
                  </a:cubicBezTo>
                  <a:lnTo>
                    <a:pt x="84" y="0"/>
                  </a:lnTo>
                  <a:cubicBezTo>
                    <a:pt x="38" y="0"/>
                    <a:pt x="0" y="60"/>
                    <a:pt x="0" y="133"/>
                  </a:cubicBezTo>
                  <a:lnTo>
                    <a:pt x="0" y="21467"/>
                  </a:lnTo>
                  <a:cubicBezTo>
                    <a:pt x="0" y="21540"/>
                    <a:pt x="38" y="21600"/>
                    <a:pt x="84" y="21600"/>
                  </a:cubicBezTo>
                  <a:lnTo>
                    <a:pt x="21516" y="21600"/>
                  </a:lnTo>
                  <a:cubicBezTo>
                    <a:pt x="21562" y="21600"/>
                    <a:pt x="21600" y="21540"/>
                    <a:pt x="21600" y="21467"/>
                  </a:cubicBezTo>
                  <a:cubicBezTo>
                    <a:pt x="21600" y="21467"/>
                    <a:pt x="21600" y="133"/>
                    <a:pt x="21600" y="133"/>
                  </a:cubicBezTo>
                  <a:close/>
                </a:path>
              </a:pathLst>
            </a:custGeom>
            <a:solidFill>
              <a:srgbClr val="FFFFFF">
                <a:alpha val="5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25" name="Shape 17"/>
            <p:cNvSpPr/>
            <p:nvPr/>
          </p:nvSpPr>
          <p:spPr>
            <a:xfrm>
              <a:off x="18148299" y="3454400"/>
              <a:ext cx="258971" cy="258974"/>
            </a:xfrm>
            <a:custGeom>
              <a:avLst/>
              <a:gdLst/>
              <a:ahLst/>
              <a:cxnLst>
                <a:cxn ang="0">
                  <a:pos x="wd2" y="hd2"/>
                </a:cxn>
                <a:cxn ang="5400000">
                  <a:pos x="wd2" y="hd2"/>
                </a:cxn>
                <a:cxn ang="10800000">
                  <a:pos x="wd2" y="hd2"/>
                </a:cxn>
                <a:cxn ang="16200000">
                  <a:pos x="wd2" y="hd2"/>
                </a:cxn>
              </a:cxnLst>
              <a:rect l="0" t="0" r="r" b="b"/>
              <a:pathLst>
                <a:path w="19678" h="19678" extrusionOk="0">
                  <a:moveTo>
                    <a:pt x="16796" y="2882"/>
                  </a:moveTo>
                  <a:cubicBezTo>
                    <a:pt x="12953" y="-961"/>
                    <a:pt x="6723" y="-961"/>
                    <a:pt x="2882" y="2882"/>
                  </a:cubicBezTo>
                  <a:cubicBezTo>
                    <a:pt x="-961" y="6723"/>
                    <a:pt x="-961" y="12953"/>
                    <a:pt x="2882" y="16797"/>
                  </a:cubicBezTo>
                  <a:cubicBezTo>
                    <a:pt x="6723" y="20639"/>
                    <a:pt x="12953" y="20638"/>
                    <a:pt x="16796" y="16797"/>
                  </a:cubicBezTo>
                  <a:cubicBezTo>
                    <a:pt x="20637" y="12953"/>
                    <a:pt x="20639" y="6723"/>
                    <a:pt x="16796" y="2882"/>
                  </a:cubicBezTo>
                  <a:close/>
                </a:path>
              </a:pathLst>
            </a:custGeom>
            <a:gradFill>
              <a:gsLst>
                <a:gs pos="27000">
                  <a:srgbClr val="696969"/>
                </a:gs>
                <a:gs pos="73000">
                  <a:srgbClr val="0C0C0C"/>
                </a:gs>
              </a:gsLst>
              <a:lin ang="3260679"/>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26" name="Shape 18"/>
            <p:cNvSpPr/>
            <p:nvPr/>
          </p:nvSpPr>
          <p:spPr>
            <a:xfrm>
              <a:off x="5524500" y="17132300"/>
              <a:ext cx="25520931" cy="488022"/>
            </a:xfrm>
            <a:custGeom>
              <a:avLst/>
              <a:gdLst/>
              <a:ahLst/>
              <a:cxnLst>
                <a:cxn ang="0">
                  <a:pos x="wd2" y="hd2"/>
                </a:cxn>
                <a:cxn ang="5400000">
                  <a:pos x="wd2" y="hd2"/>
                </a:cxn>
                <a:cxn ang="10800000">
                  <a:pos x="wd2" y="hd2"/>
                </a:cxn>
                <a:cxn ang="16200000">
                  <a:pos x="wd2" y="hd2"/>
                </a:cxn>
              </a:cxnLst>
              <a:rect l="0" t="0" r="r" b="b"/>
              <a:pathLst>
                <a:path w="21600" h="21600" extrusionOk="0">
                  <a:moveTo>
                    <a:pt x="3570" y="21600"/>
                  </a:moveTo>
                  <a:lnTo>
                    <a:pt x="18030" y="21600"/>
                  </a:lnTo>
                  <a:cubicBezTo>
                    <a:pt x="19340" y="21600"/>
                    <a:pt x="21259" y="12547"/>
                    <a:pt x="21600" y="0"/>
                  </a:cubicBezTo>
                  <a:lnTo>
                    <a:pt x="0" y="0"/>
                  </a:lnTo>
                  <a:cubicBezTo>
                    <a:pt x="341" y="12547"/>
                    <a:pt x="2260" y="21600"/>
                    <a:pt x="3570" y="21600"/>
                  </a:cubicBezTo>
                  <a:close/>
                </a:path>
              </a:pathLst>
            </a:custGeom>
            <a:gradFill>
              <a:gsLst>
                <a:gs pos="0">
                  <a:srgbClr val="A1A2A7">
                    <a:alpha val="0"/>
                  </a:srgbClr>
                </a:gs>
                <a:gs pos="100000">
                  <a:srgbClr val="767778">
                    <a:alpha val="0"/>
                  </a:srgbClr>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27" name="Shape 19"/>
            <p:cNvSpPr/>
            <p:nvPr/>
          </p:nvSpPr>
          <p:spPr>
            <a:xfrm>
              <a:off x="5524500" y="17132300"/>
              <a:ext cx="25520931" cy="488022"/>
            </a:xfrm>
            <a:custGeom>
              <a:avLst/>
              <a:gdLst/>
              <a:ahLst/>
              <a:cxnLst>
                <a:cxn ang="0">
                  <a:pos x="wd2" y="hd2"/>
                </a:cxn>
                <a:cxn ang="5400000">
                  <a:pos x="wd2" y="hd2"/>
                </a:cxn>
                <a:cxn ang="10800000">
                  <a:pos x="wd2" y="hd2"/>
                </a:cxn>
                <a:cxn ang="16200000">
                  <a:pos x="wd2" y="hd2"/>
                </a:cxn>
              </a:cxnLst>
              <a:rect l="0" t="0" r="r" b="b"/>
              <a:pathLst>
                <a:path w="21600" h="21600" extrusionOk="0">
                  <a:moveTo>
                    <a:pt x="3570" y="21600"/>
                  </a:moveTo>
                  <a:lnTo>
                    <a:pt x="18030" y="21600"/>
                  </a:lnTo>
                  <a:cubicBezTo>
                    <a:pt x="19340" y="21600"/>
                    <a:pt x="21259" y="12547"/>
                    <a:pt x="21600" y="0"/>
                  </a:cubicBezTo>
                  <a:lnTo>
                    <a:pt x="0" y="0"/>
                  </a:lnTo>
                  <a:cubicBezTo>
                    <a:pt x="341" y="12547"/>
                    <a:pt x="2260" y="21600"/>
                    <a:pt x="3570" y="21600"/>
                  </a:cubicBezTo>
                  <a:close/>
                </a:path>
              </a:pathLst>
            </a:custGeom>
            <a:gradFill>
              <a:gsLst>
                <a:gs pos="100000">
                  <a:srgbClr val="78797E"/>
                </a:gs>
                <a:gs pos="0">
                  <a:srgbClr val="BEC1C3"/>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28" name="Shape 20"/>
            <p:cNvSpPr/>
            <p:nvPr/>
          </p:nvSpPr>
          <p:spPr>
            <a:xfrm>
              <a:off x="5486400" y="17068800"/>
              <a:ext cx="25576932" cy="646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11121"/>
                  </a:lnTo>
                  <a:cubicBezTo>
                    <a:pt x="8" y="14649"/>
                    <a:pt x="19" y="18142"/>
                    <a:pt x="31" y="21600"/>
                  </a:cubicBezTo>
                  <a:lnTo>
                    <a:pt x="21584" y="21600"/>
                  </a:lnTo>
                  <a:cubicBezTo>
                    <a:pt x="21590" y="19983"/>
                    <a:pt x="21595" y="18350"/>
                    <a:pt x="21600" y="16717"/>
                  </a:cubicBezTo>
                  <a:cubicBezTo>
                    <a:pt x="21600" y="16717"/>
                    <a:pt x="21600" y="0"/>
                    <a:pt x="21600" y="0"/>
                  </a:cubicBezTo>
                  <a:close/>
                </a:path>
              </a:pathLst>
            </a:custGeom>
            <a:gradFill>
              <a:gsLst>
                <a:gs pos="0">
                  <a:srgbClr val="64696E"/>
                </a:gs>
                <a:gs pos="46000">
                  <a:srgbClr val="96989B"/>
                </a:gs>
                <a:gs pos="86000">
                  <a:srgbClr val="BEC1C3"/>
                </a:gs>
                <a:gs pos="98000">
                  <a:srgbClr val="E9EBF2"/>
                </a:gs>
                <a:gs pos="1000">
                  <a:srgbClr val="E9EBF2"/>
                </a:gs>
                <a:gs pos="10000">
                  <a:srgbClr val="BEC1C3"/>
                </a:gs>
                <a:gs pos="100000">
                  <a:srgbClr val="78797E"/>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29" name="Shape 21"/>
            <p:cNvSpPr/>
            <p:nvPr/>
          </p:nvSpPr>
          <p:spPr>
            <a:xfrm>
              <a:off x="5524500" y="17132300"/>
              <a:ext cx="25520930" cy="1480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2607" y="0"/>
                  </a:lnTo>
                  <a:lnTo>
                    <a:pt x="8865" y="0"/>
                  </a:lnTo>
                  <a:lnTo>
                    <a:pt x="0" y="0"/>
                  </a:lnTo>
                  <a:cubicBezTo>
                    <a:pt x="41" y="4919"/>
                    <a:pt x="104" y="9674"/>
                    <a:pt x="185" y="14237"/>
                  </a:cubicBezTo>
                  <a:lnTo>
                    <a:pt x="8866" y="14237"/>
                  </a:lnTo>
                  <a:cubicBezTo>
                    <a:pt x="8936" y="20966"/>
                    <a:pt x="9087" y="21600"/>
                    <a:pt x="9185" y="21600"/>
                  </a:cubicBezTo>
                  <a:lnTo>
                    <a:pt x="10373" y="21600"/>
                  </a:lnTo>
                  <a:lnTo>
                    <a:pt x="10516" y="21600"/>
                  </a:lnTo>
                  <a:lnTo>
                    <a:pt x="12287" y="21600"/>
                  </a:lnTo>
                  <a:cubicBezTo>
                    <a:pt x="12384" y="21600"/>
                    <a:pt x="12535" y="20966"/>
                    <a:pt x="12605" y="14237"/>
                  </a:cubicBezTo>
                  <a:lnTo>
                    <a:pt x="21415" y="14237"/>
                  </a:lnTo>
                  <a:cubicBezTo>
                    <a:pt x="21496" y="9674"/>
                    <a:pt x="21559" y="4919"/>
                    <a:pt x="21600" y="0"/>
                  </a:cubicBezTo>
                  <a:close/>
                </a:path>
              </a:pathLst>
            </a:custGeom>
            <a:gradFill>
              <a:gsLst>
                <a:gs pos="0">
                  <a:srgbClr val="BEC1C3"/>
                </a:gs>
                <a:gs pos="100000">
                  <a:srgbClr val="BEC1C3"/>
                </a:gs>
              </a:gsLst>
              <a:lin ang="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30" name="Shape 22"/>
            <p:cNvSpPr/>
            <p:nvPr/>
          </p:nvSpPr>
          <p:spPr>
            <a:xfrm>
              <a:off x="16078200" y="17068800"/>
              <a:ext cx="4261759" cy="13627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0616"/>
                  </a:lnTo>
                  <a:cubicBezTo>
                    <a:pt x="371" y="20916"/>
                    <a:pt x="876" y="21600"/>
                    <a:pt x="1513" y="21600"/>
                  </a:cubicBezTo>
                  <a:cubicBezTo>
                    <a:pt x="2014" y="21600"/>
                    <a:pt x="6673" y="21600"/>
                    <a:pt x="8626" y="21600"/>
                  </a:cubicBezTo>
                  <a:cubicBezTo>
                    <a:pt x="9152" y="21600"/>
                    <a:pt x="9482" y="21600"/>
                    <a:pt x="9482" y="21600"/>
                  </a:cubicBezTo>
                  <a:cubicBezTo>
                    <a:pt x="12053" y="21600"/>
                    <a:pt x="19560" y="21600"/>
                    <a:pt x="20087" y="21600"/>
                  </a:cubicBezTo>
                  <a:cubicBezTo>
                    <a:pt x="20724" y="21600"/>
                    <a:pt x="21229" y="20916"/>
                    <a:pt x="21600" y="10616"/>
                  </a:cubicBezTo>
                  <a:lnTo>
                    <a:pt x="21600" y="0"/>
                  </a:lnTo>
                  <a:cubicBezTo>
                    <a:pt x="21600" y="0"/>
                    <a:pt x="0" y="0"/>
                    <a:pt x="0" y="0"/>
                  </a:cubicBezTo>
                  <a:close/>
                </a:path>
              </a:pathLst>
            </a:custGeom>
            <a:gradFill>
              <a:gsLst>
                <a:gs pos="84000">
                  <a:srgbClr val="EDEEEF"/>
                </a:gs>
                <a:gs pos="10000">
                  <a:srgbClr val="EDEEEF"/>
                </a:gs>
                <a:gs pos="0">
                  <a:srgbClr val="8B8D90"/>
                </a:gs>
                <a:gs pos="96000">
                  <a:srgbClr val="8B8D90"/>
                </a:gs>
              </a:gsLst>
              <a:lin ang="38616"/>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31" name="Shape 23"/>
            <p:cNvSpPr/>
            <p:nvPr/>
          </p:nvSpPr>
          <p:spPr>
            <a:xfrm>
              <a:off x="16040100" y="17170400"/>
              <a:ext cx="4351813" cy="91298"/>
            </a:xfrm>
            <a:custGeom>
              <a:avLst/>
              <a:gdLst/>
              <a:ahLst/>
              <a:cxnLst>
                <a:cxn ang="0">
                  <a:pos x="wd2" y="hd2"/>
                </a:cxn>
                <a:cxn ang="5400000">
                  <a:pos x="wd2" y="hd2"/>
                </a:cxn>
                <a:cxn ang="10800000">
                  <a:pos x="wd2" y="hd2"/>
                </a:cxn>
                <a:cxn ang="16200000">
                  <a:pos x="wd2" y="hd2"/>
                </a:cxn>
              </a:cxnLst>
              <a:rect l="0" t="0" r="r" b="b"/>
              <a:pathLst>
                <a:path w="21600" h="21600" extrusionOk="0">
                  <a:moveTo>
                    <a:pt x="21396" y="0"/>
                  </a:moveTo>
                  <a:cubicBezTo>
                    <a:pt x="21010" y="14111"/>
                    <a:pt x="20506" y="15298"/>
                    <a:pt x="19895" y="15298"/>
                  </a:cubicBezTo>
                  <a:lnTo>
                    <a:pt x="9509" y="15298"/>
                  </a:lnTo>
                  <a:lnTo>
                    <a:pt x="8671" y="15298"/>
                  </a:lnTo>
                  <a:lnTo>
                    <a:pt x="1705" y="15298"/>
                  </a:lnTo>
                  <a:cubicBezTo>
                    <a:pt x="1094" y="15298"/>
                    <a:pt x="590" y="14111"/>
                    <a:pt x="204" y="0"/>
                  </a:cubicBezTo>
                  <a:lnTo>
                    <a:pt x="0" y="0"/>
                  </a:lnTo>
                  <a:lnTo>
                    <a:pt x="3" y="142"/>
                  </a:lnTo>
                  <a:lnTo>
                    <a:pt x="48" y="2025"/>
                  </a:lnTo>
                  <a:cubicBezTo>
                    <a:pt x="477" y="20160"/>
                    <a:pt x="1028" y="21600"/>
                    <a:pt x="1705" y="21600"/>
                  </a:cubicBezTo>
                  <a:lnTo>
                    <a:pt x="8671" y="21600"/>
                  </a:lnTo>
                  <a:lnTo>
                    <a:pt x="9509" y="21600"/>
                  </a:lnTo>
                  <a:lnTo>
                    <a:pt x="19895" y="21600"/>
                  </a:lnTo>
                  <a:cubicBezTo>
                    <a:pt x="20572" y="21600"/>
                    <a:pt x="21124" y="20160"/>
                    <a:pt x="21552" y="2031"/>
                  </a:cubicBezTo>
                  <a:lnTo>
                    <a:pt x="21597" y="142"/>
                  </a:lnTo>
                  <a:lnTo>
                    <a:pt x="21600" y="0"/>
                  </a:lnTo>
                  <a:cubicBezTo>
                    <a:pt x="21600" y="0"/>
                    <a:pt x="21396" y="0"/>
                    <a:pt x="21396" y="0"/>
                  </a:cubicBezTo>
                  <a:close/>
                </a:path>
              </a:pathLst>
            </a:custGeom>
            <a:gradFill>
              <a:gsLst>
                <a:gs pos="0">
                  <a:srgbClr val="A4A6A9"/>
                </a:gs>
                <a:gs pos="100000">
                  <a:srgbClr val="A4A6A9"/>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32" name="Shape 24"/>
            <p:cNvSpPr/>
            <p:nvPr/>
          </p:nvSpPr>
          <p:spPr>
            <a:xfrm>
              <a:off x="13893799" y="17360900"/>
              <a:ext cx="240121" cy="53272"/>
            </a:xfrm>
            <a:custGeom>
              <a:avLst/>
              <a:gdLst/>
              <a:ahLst/>
              <a:cxnLst>
                <a:cxn ang="0">
                  <a:pos x="wd2" y="hd2"/>
                </a:cxn>
                <a:cxn ang="5400000">
                  <a:pos x="wd2" y="hd2"/>
                </a:cxn>
                <a:cxn ang="10800000">
                  <a:pos x="wd2" y="hd2"/>
                </a:cxn>
                <a:cxn ang="16200000">
                  <a:pos x="wd2" y="hd2"/>
                </a:cxn>
              </a:cxnLst>
              <a:rect l="0" t="0" r="r" b="b"/>
              <a:pathLst>
                <a:path w="21317" h="21600" extrusionOk="0">
                  <a:moveTo>
                    <a:pt x="21299" y="10800"/>
                  </a:moveTo>
                  <a:cubicBezTo>
                    <a:pt x="21458" y="16769"/>
                    <a:pt x="20525" y="21600"/>
                    <a:pt x="19220" y="21600"/>
                  </a:cubicBezTo>
                  <a:lnTo>
                    <a:pt x="2668" y="21600"/>
                  </a:lnTo>
                  <a:cubicBezTo>
                    <a:pt x="1364" y="21600"/>
                    <a:pt x="177" y="16769"/>
                    <a:pt x="17" y="10800"/>
                  </a:cubicBezTo>
                  <a:lnTo>
                    <a:pt x="17" y="10800"/>
                  </a:lnTo>
                  <a:cubicBezTo>
                    <a:pt x="-142" y="4831"/>
                    <a:pt x="791" y="0"/>
                    <a:pt x="2096" y="0"/>
                  </a:cubicBezTo>
                  <a:lnTo>
                    <a:pt x="18648" y="0"/>
                  </a:lnTo>
                  <a:cubicBezTo>
                    <a:pt x="19952" y="0"/>
                    <a:pt x="21139" y="4831"/>
                    <a:pt x="21299" y="10800"/>
                  </a:cubicBezTo>
                  <a:cubicBezTo>
                    <a:pt x="21299" y="10800"/>
                    <a:pt x="21299" y="10800"/>
                    <a:pt x="21299" y="10800"/>
                  </a:cubicBezTo>
                  <a:close/>
                </a:path>
              </a:pathLst>
            </a:custGeom>
            <a:gradFill>
              <a:gsLst>
                <a:gs pos="24000">
                  <a:srgbClr val="5F6265"/>
                </a:gs>
                <a:gs pos="78000">
                  <a:srgbClr val="757677"/>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33" name="Shape 25"/>
            <p:cNvSpPr/>
            <p:nvPr/>
          </p:nvSpPr>
          <p:spPr>
            <a:xfrm>
              <a:off x="22288499" y="17360900"/>
              <a:ext cx="240120" cy="53272"/>
            </a:xfrm>
            <a:custGeom>
              <a:avLst/>
              <a:gdLst/>
              <a:ahLst/>
              <a:cxnLst>
                <a:cxn ang="0">
                  <a:pos x="wd2" y="hd2"/>
                </a:cxn>
                <a:cxn ang="5400000">
                  <a:pos x="wd2" y="hd2"/>
                </a:cxn>
                <a:cxn ang="10800000">
                  <a:pos x="wd2" y="hd2"/>
                </a:cxn>
                <a:cxn ang="16200000">
                  <a:pos x="wd2" y="hd2"/>
                </a:cxn>
              </a:cxnLst>
              <a:rect l="0" t="0" r="r" b="b"/>
              <a:pathLst>
                <a:path w="21317" h="21600" extrusionOk="0">
                  <a:moveTo>
                    <a:pt x="17" y="10800"/>
                  </a:moveTo>
                  <a:cubicBezTo>
                    <a:pt x="-142" y="16769"/>
                    <a:pt x="791" y="21600"/>
                    <a:pt x="2096" y="21600"/>
                  </a:cubicBezTo>
                  <a:lnTo>
                    <a:pt x="18648" y="21600"/>
                  </a:lnTo>
                  <a:cubicBezTo>
                    <a:pt x="19952" y="21600"/>
                    <a:pt x="21139" y="16769"/>
                    <a:pt x="21299" y="10800"/>
                  </a:cubicBezTo>
                  <a:lnTo>
                    <a:pt x="21299" y="10800"/>
                  </a:lnTo>
                  <a:cubicBezTo>
                    <a:pt x="21458" y="4831"/>
                    <a:pt x="20525" y="0"/>
                    <a:pt x="19220" y="0"/>
                  </a:cubicBezTo>
                  <a:lnTo>
                    <a:pt x="2668" y="0"/>
                  </a:lnTo>
                  <a:cubicBezTo>
                    <a:pt x="1364" y="0"/>
                    <a:pt x="177" y="4831"/>
                    <a:pt x="17" y="10800"/>
                  </a:cubicBezTo>
                  <a:cubicBezTo>
                    <a:pt x="17" y="10800"/>
                    <a:pt x="17" y="10800"/>
                    <a:pt x="17" y="10800"/>
                  </a:cubicBezTo>
                  <a:close/>
                </a:path>
              </a:pathLst>
            </a:custGeom>
            <a:gradFill>
              <a:gsLst>
                <a:gs pos="18000">
                  <a:srgbClr val="5F6265"/>
                </a:gs>
                <a:gs pos="72000">
                  <a:srgbClr val="747576"/>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34" name="Shape 26"/>
            <p:cNvSpPr/>
            <p:nvPr/>
          </p:nvSpPr>
          <p:spPr>
            <a:xfrm>
              <a:off x="5588000" y="17132300"/>
              <a:ext cx="25393528" cy="94759"/>
            </a:xfrm>
            <a:custGeom>
              <a:avLst/>
              <a:gdLst/>
              <a:ahLst/>
              <a:cxnLst>
                <a:cxn ang="0">
                  <a:pos x="wd2" y="hd2"/>
                </a:cxn>
                <a:cxn ang="5400000">
                  <a:pos x="wd2" y="hd2"/>
                </a:cxn>
                <a:cxn ang="10800000">
                  <a:pos x="wd2" y="hd2"/>
                </a:cxn>
                <a:cxn ang="16200000">
                  <a:pos x="wd2" y="hd2"/>
                </a:cxn>
              </a:cxnLst>
              <a:rect l="0" t="0" r="r" b="b"/>
              <a:pathLst>
                <a:path w="21600" h="21600" extrusionOk="0">
                  <a:moveTo>
                    <a:pt x="8852" y="6072"/>
                  </a:moveTo>
                  <a:lnTo>
                    <a:pt x="8913" y="6072"/>
                  </a:lnTo>
                  <a:cubicBezTo>
                    <a:pt x="8980" y="20426"/>
                    <a:pt x="9067" y="21600"/>
                    <a:pt x="9174" y="21600"/>
                  </a:cubicBezTo>
                  <a:lnTo>
                    <a:pt x="10368" y="21600"/>
                  </a:lnTo>
                  <a:lnTo>
                    <a:pt x="10512" y="21600"/>
                  </a:lnTo>
                  <a:lnTo>
                    <a:pt x="12291" y="21600"/>
                  </a:lnTo>
                  <a:cubicBezTo>
                    <a:pt x="12398" y="21600"/>
                    <a:pt x="12486" y="20426"/>
                    <a:pt x="12552" y="6072"/>
                  </a:cubicBezTo>
                  <a:lnTo>
                    <a:pt x="12613" y="6072"/>
                  </a:lnTo>
                  <a:lnTo>
                    <a:pt x="21556" y="6072"/>
                  </a:lnTo>
                  <a:cubicBezTo>
                    <a:pt x="21571" y="4797"/>
                    <a:pt x="21587" y="2882"/>
                    <a:pt x="21600" y="0"/>
                  </a:cubicBezTo>
                  <a:lnTo>
                    <a:pt x="12613" y="0"/>
                  </a:lnTo>
                  <a:lnTo>
                    <a:pt x="12544" y="0"/>
                  </a:lnTo>
                  <a:cubicBezTo>
                    <a:pt x="12482" y="14527"/>
                    <a:pt x="12398" y="15528"/>
                    <a:pt x="12291" y="15528"/>
                  </a:cubicBezTo>
                  <a:cubicBezTo>
                    <a:pt x="12203" y="15528"/>
                    <a:pt x="10943" y="15528"/>
                    <a:pt x="10512" y="15528"/>
                  </a:cubicBezTo>
                  <a:cubicBezTo>
                    <a:pt x="10512" y="15528"/>
                    <a:pt x="10456" y="15528"/>
                    <a:pt x="10368" y="15528"/>
                  </a:cubicBezTo>
                  <a:cubicBezTo>
                    <a:pt x="10040" y="15528"/>
                    <a:pt x="9258" y="15528"/>
                    <a:pt x="9174" y="15528"/>
                  </a:cubicBezTo>
                  <a:cubicBezTo>
                    <a:pt x="9068" y="15528"/>
                    <a:pt x="8984" y="14527"/>
                    <a:pt x="8922" y="0"/>
                  </a:cubicBezTo>
                  <a:lnTo>
                    <a:pt x="8852" y="0"/>
                  </a:lnTo>
                  <a:lnTo>
                    <a:pt x="0" y="0"/>
                  </a:lnTo>
                  <a:cubicBezTo>
                    <a:pt x="0" y="0"/>
                    <a:pt x="16" y="3190"/>
                    <a:pt x="35" y="6072"/>
                  </a:cubicBezTo>
                  <a:cubicBezTo>
                    <a:pt x="35" y="6072"/>
                    <a:pt x="8852" y="6072"/>
                    <a:pt x="8852" y="6072"/>
                  </a:cubicBezTo>
                  <a:close/>
                </a:path>
              </a:pathLst>
            </a:custGeom>
            <a:gradFill>
              <a:gsLst>
                <a:gs pos="6000">
                  <a:srgbClr val="EFF5F1"/>
                </a:gs>
                <a:gs pos="100000">
                  <a:srgbClr val="E9EBF2"/>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35" name="Shape 27"/>
            <p:cNvSpPr/>
            <p:nvPr/>
          </p:nvSpPr>
          <p:spPr>
            <a:xfrm>
              <a:off x="18173700" y="3479800"/>
              <a:ext cx="204055" cy="204002"/>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32000">
                  <a:srgbClr val="494949"/>
                </a:gs>
                <a:gs pos="69000">
                  <a:srgbClr val="050505"/>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36" name="Shape 28"/>
            <p:cNvSpPr/>
            <p:nvPr/>
          </p:nvSpPr>
          <p:spPr>
            <a:xfrm>
              <a:off x="18249900" y="3556000"/>
              <a:ext cx="50168" cy="50155"/>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40" y="21600"/>
                    <a:pt x="0" y="16765"/>
                    <a:pt x="0" y="10803"/>
                  </a:cubicBezTo>
                  <a:cubicBezTo>
                    <a:pt x="0" y="4835"/>
                    <a:pt x="4840"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37" name="Shape 29"/>
            <p:cNvSpPr/>
            <p:nvPr/>
          </p:nvSpPr>
          <p:spPr>
            <a:xfrm>
              <a:off x="17183100" y="3187700"/>
              <a:ext cx="11289657" cy="13794960"/>
            </a:xfrm>
            <a:custGeom>
              <a:avLst/>
              <a:gdLst/>
              <a:ahLst/>
              <a:cxnLst>
                <a:cxn ang="0">
                  <a:pos x="wd2" y="hd2"/>
                </a:cxn>
                <a:cxn ang="5400000">
                  <a:pos x="wd2" y="hd2"/>
                </a:cxn>
                <a:cxn ang="10800000">
                  <a:pos x="wd2" y="hd2"/>
                </a:cxn>
                <a:cxn ang="16200000">
                  <a:pos x="wd2" y="hd2"/>
                </a:cxn>
              </a:cxnLst>
              <a:rect l="0" t="0" r="r" b="b"/>
              <a:pathLst>
                <a:path w="21600" h="21600" extrusionOk="0">
                  <a:moveTo>
                    <a:pt x="21600" y="21266"/>
                  </a:moveTo>
                  <a:lnTo>
                    <a:pt x="21600" y="21236"/>
                  </a:lnTo>
                  <a:lnTo>
                    <a:pt x="21600" y="21100"/>
                  </a:lnTo>
                  <a:lnTo>
                    <a:pt x="21600" y="834"/>
                  </a:lnTo>
                  <a:cubicBezTo>
                    <a:pt x="21600" y="374"/>
                    <a:pt x="21143" y="0"/>
                    <a:pt x="20581" y="0"/>
                  </a:cubicBezTo>
                  <a:lnTo>
                    <a:pt x="14299" y="0"/>
                  </a:lnTo>
                  <a:lnTo>
                    <a:pt x="0" y="21600"/>
                  </a:lnTo>
                  <a:lnTo>
                    <a:pt x="21192" y="21600"/>
                  </a:lnTo>
                  <a:cubicBezTo>
                    <a:pt x="21417" y="21600"/>
                    <a:pt x="21600" y="21450"/>
                    <a:pt x="21600" y="21266"/>
                  </a:cubicBezTo>
                  <a:close/>
                </a:path>
              </a:pathLst>
            </a:custGeom>
            <a:gradFill>
              <a:gsLst>
                <a:gs pos="0">
                  <a:srgbClr val="FFFFFF">
                    <a:alpha val="60000"/>
                  </a:srgbClr>
                </a:gs>
                <a:gs pos="100000">
                  <a:srgbClr val="FFFFFF">
                    <a:alpha val="10000"/>
                  </a:srgbClr>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grpSp>
      <p:sp>
        <p:nvSpPr>
          <p:cNvPr id="38" name="Picture Placeholder 1"/>
          <p:cNvSpPr>
            <a:spLocks noGrp="1"/>
          </p:cNvSpPr>
          <p:nvPr>
            <p:ph type="pic" sz="quarter" idx="16"/>
          </p:nvPr>
        </p:nvSpPr>
        <p:spPr>
          <a:xfrm>
            <a:off x="3826687" y="2648378"/>
            <a:ext cx="4338210" cy="2716882"/>
          </a:xfrm>
          <a:prstGeom prst="rect">
            <a:avLst/>
          </a:prstGeom>
        </p:spPr>
      </p:sp>
      <p:sp>
        <p:nvSpPr>
          <p:cNvPr id="41" name="Rectángulo redondeado 40"/>
          <p:cNvSpPr/>
          <p:nvPr userDrawn="1"/>
        </p:nvSpPr>
        <p:spPr>
          <a:xfrm flipV="1">
            <a:off x="5410947" y="404752"/>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Tree>
    <p:extLst>
      <p:ext uri="{BB962C8B-B14F-4D97-AF65-F5344CB8AC3E}">
        <p14:creationId xmlns:p14="http://schemas.microsoft.com/office/powerpoint/2010/main" val="1185275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90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9_Simple title with background 2">
    <p:spTree>
      <p:nvGrpSpPr>
        <p:cNvPr id="1" name=""/>
        <p:cNvGrpSpPr/>
        <p:nvPr/>
      </p:nvGrpSpPr>
      <p:grpSpPr>
        <a:xfrm>
          <a:off x="0" y="0"/>
          <a:ext cx="0" cy="0"/>
          <a:chOff x="0" y="0"/>
          <a:chExt cx="0" cy="0"/>
        </a:xfrm>
      </p:grpSpPr>
      <p:sp>
        <p:nvSpPr>
          <p:cNvPr id="11" name="Marcador de imagen 24"/>
          <p:cNvSpPr>
            <a:spLocks noGrp="1"/>
          </p:cNvSpPr>
          <p:nvPr>
            <p:ph type="pic" sz="quarter" idx="19"/>
          </p:nvPr>
        </p:nvSpPr>
        <p:spPr>
          <a:xfrm>
            <a:off x="-10932" y="0"/>
            <a:ext cx="12202931" cy="6858000"/>
          </a:xfrm>
          <a:prstGeom prst="rect">
            <a:avLst/>
          </a:prstGeom>
        </p:spPr>
        <p:txBody>
          <a:bodyPr anchor="ctr"/>
          <a:lstStyle>
            <a:lvl1pPr>
              <a:defRPr sz="1200"/>
            </a:lvl1pPr>
          </a:lstStyle>
          <a:p>
            <a:endParaRPr lang="es-ES_tradnl"/>
          </a:p>
        </p:txBody>
      </p:sp>
      <p:sp>
        <p:nvSpPr>
          <p:cNvPr id="10" name="Rectángulo redondeado 9"/>
          <p:cNvSpPr/>
          <p:nvPr userDrawn="1"/>
        </p:nvSpPr>
        <p:spPr>
          <a:xfrm flipV="1">
            <a:off x="5410947" y="404752"/>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grpSp>
        <p:nvGrpSpPr>
          <p:cNvPr id="8" name="Group 6"/>
          <p:cNvGrpSpPr/>
          <p:nvPr userDrawn="1"/>
        </p:nvGrpSpPr>
        <p:grpSpPr>
          <a:xfrm>
            <a:off x="5937599" y="1625595"/>
            <a:ext cx="8559328" cy="4910632"/>
            <a:chOff x="5486400" y="2946400"/>
            <a:chExt cx="25576932" cy="14673922"/>
          </a:xfrm>
        </p:grpSpPr>
        <p:sp>
          <p:nvSpPr>
            <p:cNvPr id="12" name="Shape 6"/>
            <p:cNvSpPr/>
            <p:nvPr/>
          </p:nvSpPr>
          <p:spPr>
            <a:xfrm>
              <a:off x="8026399" y="3136900"/>
              <a:ext cx="20505266" cy="13901497"/>
            </a:xfrm>
            <a:custGeom>
              <a:avLst/>
              <a:gdLst/>
              <a:ahLst/>
              <a:cxnLst>
                <a:cxn ang="0">
                  <a:pos x="wd2" y="hd2"/>
                </a:cxn>
                <a:cxn ang="5400000">
                  <a:pos x="wd2" y="hd2"/>
                </a:cxn>
                <a:cxn ang="10800000">
                  <a:pos x="wd2" y="hd2"/>
                </a:cxn>
                <a:cxn ang="16200000">
                  <a:pos x="wd2" y="hd2"/>
                </a:cxn>
              </a:cxnLst>
              <a:rect l="0" t="0" r="r" b="b"/>
              <a:pathLst>
                <a:path w="21600" h="21600" extrusionOk="0">
                  <a:moveTo>
                    <a:pt x="20703" y="1320"/>
                  </a:moveTo>
                  <a:lnTo>
                    <a:pt x="20703" y="19605"/>
                  </a:lnTo>
                  <a:lnTo>
                    <a:pt x="895" y="19605"/>
                  </a:lnTo>
                  <a:lnTo>
                    <a:pt x="895" y="1320"/>
                  </a:lnTo>
                  <a:lnTo>
                    <a:pt x="20703" y="1320"/>
                  </a:lnTo>
                  <a:cubicBezTo>
                    <a:pt x="20703" y="1320"/>
                    <a:pt x="20703" y="1320"/>
                    <a:pt x="20703" y="1320"/>
                  </a:cubicBezTo>
                  <a:close/>
                  <a:moveTo>
                    <a:pt x="20983" y="0"/>
                  </a:moveTo>
                  <a:lnTo>
                    <a:pt x="617" y="0"/>
                  </a:lnTo>
                  <a:cubicBezTo>
                    <a:pt x="277" y="0"/>
                    <a:pt x="0" y="408"/>
                    <a:pt x="0" y="910"/>
                  </a:cubicBezTo>
                  <a:lnTo>
                    <a:pt x="0" y="21021"/>
                  </a:lnTo>
                  <a:lnTo>
                    <a:pt x="0" y="21156"/>
                  </a:lnTo>
                  <a:lnTo>
                    <a:pt x="0" y="21186"/>
                  </a:lnTo>
                  <a:cubicBezTo>
                    <a:pt x="0" y="21415"/>
                    <a:pt x="126" y="21600"/>
                    <a:pt x="281" y="21600"/>
                  </a:cubicBezTo>
                  <a:lnTo>
                    <a:pt x="21319" y="21600"/>
                  </a:lnTo>
                  <a:cubicBezTo>
                    <a:pt x="21474" y="21600"/>
                    <a:pt x="21600" y="21415"/>
                    <a:pt x="21600" y="21186"/>
                  </a:cubicBezTo>
                  <a:lnTo>
                    <a:pt x="21600" y="21156"/>
                  </a:lnTo>
                  <a:lnTo>
                    <a:pt x="21600" y="21021"/>
                  </a:lnTo>
                  <a:lnTo>
                    <a:pt x="21600" y="910"/>
                  </a:lnTo>
                  <a:cubicBezTo>
                    <a:pt x="21600" y="408"/>
                    <a:pt x="21323" y="0"/>
                    <a:pt x="20983" y="0"/>
                  </a:cubicBezTo>
                  <a:close/>
                </a:path>
              </a:pathLst>
            </a:custGeom>
            <a:gradFill>
              <a:gsLst>
                <a:gs pos="0">
                  <a:srgbClr val="E8E7E8"/>
                </a:gs>
                <a:gs pos="95000">
                  <a:srgbClr val="AFB2B4"/>
                </a:gs>
              </a:gsLst>
              <a:lin ang="2043523"/>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13" name="Shape 7"/>
            <p:cNvSpPr/>
            <p:nvPr/>
          </p:nvSpPr>
          <p:spPr>
            <a:xfrm>
              <a:off x="28448000" y="16751300"/>
              <a:ext cx="170192" cy="32241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10800" y="11510"/>
                  </a:lnTo>
                  <a:lnTo>
                    <a:pt x="21600" y="0"/>
                  </a:lnTo>
                  <a:cubicBezTo>
                    <a:pt x="21600" y="0"/>
                    <a:pt x="21600" y="21600"/>
                    <a:pt x="21600" y="21600"/>
                  </a:cubicBezTo>
                  <a:close/>
                </a:path>
              </a:pathLst>
            </a:custGeom>
            <a:solidFill>
              <a:srgbClr val="A8A9AC"/>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14" name="Shape 8"/>
            <p:cNvSpPr/>
            <p:nvPr/>
          </p:nvSpPr>
          <p:spPr>
            <a:xfrm>
              <a:off x="7937500" y="16751300"/>
              <a:ext cx="170194" cy="32241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11832" y="12996"/>
                  </a:lnTo>
                  <a:cubicBezTo>
                    <a:pt x="11832" y="12996"/>
                    <a:pt x="21600" y="21600"/>
                    <a:pt x="21600" y="21600"/>
                  </a:cubicBezTo>
                  <a:close/>
                </a:path>
              </a:pathLst>
            </a:custGeom>
            <a:solidFill>
              <a:srgbClr val="A8A9AC"/>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15" name="Shape 9"/>
            <p:cNvSpPr/>
            <p:nvPr/>
          </p:nvSpPr>
          <p:spPr>
            <a:xfrm>
              <a:off x="7835900" y="2946400"/>
              <a:ext cx="20878159" cy="14637071"/>
            </a:xfrm>
            <a:custGeom>
              <a:avLst/>
              <a:gdLst/>
              <a:ahLst/>
              <a:cxnLst>
                <a:cxn ang="0">
                  <a:pos x="wd2" y="hd2"/>
                </a:cxn>
                <a:cxn ang="5400000">
                  <a:pos x="wd2" y="hd2"/>
                </a:cxn>
                <a:cxn ang="10800000">
                  <a:pos x="wd2" y="hd2"/>
                </a:cxn>
                <a:cxn ang="16200000">
                  <a:pos x="wd2" y="hd2"/>
                </a:cxn>
              </a:cxnLst>
              <a:rect l="0" t="0" r="r" b="b"/>
              <a:pathLst>
                <a:path w="21600" h="21600" extrusionOk="0">
                  <a:moveTo>
                    <a:pt x="20801" y="0"/>
                  </a:moveTo>
                  <a:lnTo>
                    <a:pt x="799" y="0"/>
                  </a:lnTo>
                  <a:cubicBezTo>
                    <a:pt x="358" y="0"/>
                    <a:pt x="0" y="510"/>
                    <a:pt x="0" y="1140"/>
                  </a:cubicBezTo>
                  <a:lnTo>
                    <a:pt x="0" y="20460"/>
                  </a:lnTo>
                  <a:cubicBezTo>
                    <a:pt x="0" y="21090"/>
                    <a:pt x="358" y="21600"/>
                    <a:pt x="799" y="21600"/>
                  </a:cubicBezTo>
                  <a:lnTo>
                    <a:pt x="20801" y="21600"/>
                  </a:lnTo>
                  <a:cubicBezTo>
                    <a:pt x="21242" y="21600"/>
                    <a:pt x="21600" y="21090"/>
                    <a:pt x="21600" y="20460"/>
                  </a:cubicBezTo>
                  <a:lnTo>
                    <a:pt x="21600" y="1140"/>
                  </a:lnTo>
                  <a:cubicBezTo>
                    <a:pt x="21600" y="510"/>
                    <a:pt x="21242" y="0"/>
                    <a:pt x="20801" y="0"/>
                  </a:cubicBezTo>
                  <a:cubicBezTo>
                    <a:pt x="20801" y="0"/>
                    <a:pt x="20801" y="0"/>
                    <a:pt x="20801" y="0"/>
                  </a:cubicBezTo>
                  <a:close/>
                  <a:moveTo>
                    <a:pt x="20801" y="138"/>
                  </a:moveTo>
                  <a:cubicBezTo>
                    <a:pt x="21188" y="138"/>
                    <a:pt x="21504" y="587"/>
                    <a:pt x="21504" y="1140"/>
                  </a:cubicBezTo>
                  <a:lnTo>
                    <a:pt x="21504" y="20460"/>
                  </a:lnTo>
                  <a:cubicBezTo>
                    <a:pt x="21504" y="21013"/>
                    <a:pt x="21188" y="21462"/>
                    <a:pt x="20801" y="21462"/>
                  </a:cubicBezTo>
                  <a:lnTo>
                    <a:pt x="799" y="21462"/>
                  </a:lnTo>
                  <a:cubicBezTo>
                    <a:pt x="412" y="21462"/>
                    <a:pt x="96" y="21013"/>
                    <a:pt x="96" y="20460"/>
                  </a:cubicBezTo>
                  <a:lnTo>
                    <a:pt x="96" y="1140"/>
                  </a:lnTo>
                  <a:cubicBezTo>
                    <a:pt x="96" y="587"/>
                    <a:pt x="412" y="138"/>
                    <a:pt x="799" y="138"/>
                  </a:cubicBezTo>
                  <a:lnTo>
                    <a:pt x="20801" y="138"/>
                  </a:lnTo>
                </a:path>
              </a:pathLst>
            </a:custGeom>
            <a:gradFill>
              <a:gsLst>
                <a:gs pos="100000">
                  <a:srgbClr val="C7C8CB"/>
                </a:gs>
                <a:gs pos="0">
                  <a:srgbClr val="E9EBF2"/>
                </a:gs>
              </a:gsLst>
              <a:lin ang="3283355"/>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16" name="Shape 10"/>
            <p:cNvSpPr/>
            <p:nvPr/>
          </p:nvSpPr>
          <p:spPr>
            <a:xfrm>
              <a:off x="7899400" y="3009900"/>
              <a:ext cx="20744979" cy="14503883"/>
            </a:xfrm>
            <a:custGeom>
              <a:avLst/>
              <a:gdLst/>
              <a:ahLst/>
              <a:cxnLst>
                <a:cxn ang="0">
                  <a:pos x="wd2" y="hd2"/>
                </a:cxn>
                <a:cxn ang="5400000">
                  <a:pos x="wd2" y="hd2"/>
                </a:cxn>
                <a:cxn ang="10800000">
                  <a:pos x="wd2" y="hd2"/>
                </a:cxn>
                <a:cxn ang="16200000">
                  <a:pos x="wd2" y="hd2"/>
                </a:cxn>
              </a:cxnLst>
              <a:rect l="0" t="0" r="r" b="b"/>
              <a:pathLst>
                <a:path w="21600" h="21600" extrusionOk="0">
                  <a:moveTo>
                    <a:pt x="20865" y="0"/>
                  </a:moveTo>
                  <a:lnTo>
                    <a:pt x="735" y="0"/>
                  </a:lnTo>
                  <a:cubicBezTo>
                    <a:pt x="330" y="0"/>
                    <a:pt x="0" y="472"/>
                    <a:pt x="0" y="1051"/>
                  </a:cubicBezTo>
                  <a:lnTo>
                    <a:pt x="0" y="20549"/>
                  </a:lnTo>
                  <a:cubicBezTo>
                    <a:pt x="0" y="21128"/>
                    <a:pt x="330" y="21600"/>
                    <a:pt x="735" y="21600"/>
                  </a:cubicBezTo>
                  <a:lnTo>
                    <a:pt x="20865" y="21600"/>
                  </a:lnTo>
                  <a:cubicBezTo>
                    <a:pt x="21270" y="21600"/>
                    <a:pt x="21600" y="21128"/>
                    <a:pt x="21600" y="20549"/>
                  </a:cubicBezTo>
                  <a:lnTo>
                    <a:pt x="21600" y="1051"/>
                  </a:lnTo>
                  <a:cubicBezTo>
                    <a:pt x="21600" y="472"/>
                    <a:pt x="21270" y="0"/>
                    <a:pt x="20865" y="0"/>
                  </a:cubicBezTo>
                  <a:cubicBezTo>
                    <a:pt x="20865" y="0"/>
                    <a:pt x="20865" y="0"/>
                    <a:pt x="20865" y="0"/>
                  </a:cubicBezTo>
                  <a:close/>
                  <a:moveTo>
                    <a:pt x="20865" y="40"/>
                  </a:moveTo>
                  <a:cubicBezTo>
                    <a:pt x="21255" y="40"/>
                    <a:pt x="21572" y="493"/>
                    <a:pt x="21572" y="1051"/>
                  </a:cubicBezTo>
                  <a:lnTo>
                    <a:pt x="21572" y="20549"/>
                  </a:lnTo>
                  <a:cubicBezTo>
                    <a:pt x="21572" y="21107"/>
                    <a:pt x="21255" y="21560"/>
                    <a:pt x="20865" y="21560"/>
                  </a:cubicBezTo>
                  <a:lnTo>
                    <a:pt x="735" y="21560"/>
                  </a:lnTo>
                  <a:cubicBezTo>
                    <a:pt x="345" y="21560"/>
                    <a:pt x="28" y="21107"/>
                    <a:pt x="28" y="20549"/>
                  </a:cubicBezTo>
                  <a:lnTo>
                    <a:pt x="28" y="1051"/>
                  </a:lnTo>
                  <a:cubicBezTo>
                    <a:pt x="28" y="493"/>
                    <a:pt x="345" y="40"/>
                    <a:pt x="735" y="40"/>
                  </a:cubicBezTo>
                  <a:lnTo>
                    <a:pt x="20865" y="40"/>
                  </a:lnTo>
                </a:path>
              </a:pathLst>
            </a:custGeom>
            <a:solidFill>
              <a:srgbClr val="FFFFFF">
                <a:alpha val="2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17" name="Shape 11"/>
            <p:cNvSpPr/>
            <p:nvPr/>
          </p:nvSpPr>
          <p:spPr>
            <a:xfrm>
              <a:off x="8026400" y="3136900"/>
              <a:ext cx="20505261" cy="13901513"/>
            </a:xfrm>
            <a:custGeom>
              <a:avLst/>
              <a:gdLst/>
              <a:ahLst/>
              <a:cxnLst>
                <a:cxn ang="0">
                  <a:pos x="wd2" y="hd2"/>
                </a:cxn>
                <a:cxn ang="5400000">
                  <a:pos x="wd2" y="hd2"/>
                </a:cxn>
                <a:cxn ang="10800000">
                  <a:pos x="wd2" y="hd2"/>
                </a:cxn>
                <a:cxn ang="16200000">
                  <a:pos x="wd2" y="hd2"/>
                </a:cxn>
              </a:cxnLst>
              <a:rect l="0" t="0" r="r" b="b"/>
              <a:pathLst>
                <a:path w="21600" h="21600" extrusionOk="0">
                  <a:moveTo>
                    <a:pt x="20983" y="0"/>
                  </a:moveTo>
                  <a:lnTo>
                    <a:pt x="617" y="0"/>
                  </a:lnTo>
                  <a:cubicBezTo>
                    <a:pt x="277" y="0"/>
                    <a:pt x="0" y="408"/>
                    <a:pt x="0" y="910"/>
                  </a:cubicBezTo>
                  <a:lnTo>
                    <a:pt x="0" y="21021"/>
                  </a:lnTo>
                  <a:lnTo>
                    <a:pt x="0" y="21156"/>
                  </a:lnTo>
                  <a:lnTo>
                    <a:pt x="0" y="21186"/>
                  </a:lnTo>
                  <a:cubicBezTo>
                    <a:pt x="0" y="21415"/>
                    <a:pt x="126" y="21600"/>
                    <a:pt x="281" y="21600"/>
                  </a:cubicBezTo>
                  <a:lnTo>
                    <a:pt x="21319" y="21600"/>
                  </a:lnTo>
                  <a:cubicBezTo>
                    <a:pt x="21474" y="21600"/>
                    <a:pt x="21600" y="21415"/>
                    <a:pt x="21600" y="21186"/>
                  </a:cubicBezTo>
                  <a:lnTo>
                    <a:pt x="21600" y="21156"/>
                  </a:lnTo>
                  <a:lnTo>
                    <a:pt x="21600" y="21021"/>
                  </a:lnTo>
                  <a:lnTo>
                    <a:pt x="21600" y="910"/>
                  </a:lnTo>
                  <a:cubicBezTo>
                    <a:pt x="21600" y="408"/>
                    <a:pt x="21323" y="0"/>
                    <a:pt x="20983" y="0"/>
                  </a:cubicBezTo>
                  <a:cubicBezTo>
                    <a:pt x="20983" y="0"/>
                    <a:pt x="20983" y="0"/>
                    <a:pt x="20983" y="0"/>
                  </a:cubicBezTo>
                  <a:close/>
                  <a:moveTo>
                    <a:pt x="20983" y="41"/>
                  </a:moveTo>
                  <a:cubicBezTo>
                    <a:pt x="21308" y="41"/>
                    <a:pt x="21572" y="431"/>
                    <a:pt x="21572" y="910"/>
                  </a:cubicBezTo>
                  <a:lnTo>
                    <a:pt x="21572" y="21021"/>
                  </a:lnTo>
                  <a:lnTo>
                    <a:pt x="21572" y="21156"/>
                  </a:lnTo>
                  <a:lnTo>
                    <a:pt x="21572" y="21186"/>
                  </a:lnTo>
                  <a:cubicBezTo>
                    <a:pt x="21572" y="21392"/>
                    <a:pt x="21459" y="21559"/>
                    <a:pt x="21319" y="21559"/>
                  </a:cubicBezTo>
                  <a:lnTo>
                    <a:pt x="281" y="21559"/>
                  </a:lnTo>
                  <a:cubicBezTo>
                    <a:pt x="141" y="21559"/>
                    <a:pt x="28" y="21392"/>
                    <a:pt x="28" y="21186"/>
                  </a:cubicBezTo>
                  <a:lnTo>
                    <a:pt x="28" y="21156"/>
                  </a:lnTo>
                  <a:lnTo>
                    <a:pt x="28" y="21021"/>
                  </a:lnTo>
                  <a:lnTo>
                    <a:pt x="28" y="910"/>
                  </a:lnTo>
                  <a:cubicBezTo>
                    <a:pt x="28" y="431"/>
                    <a:pt x="292" y="41"/>
                    <a:pt x="617" y="41"/>
                  </a:cubicBezTo>
                  <a:lnTo>
                    <a:pt x="20983" y="41"/>
                  </a:lnTo>
                </a:path>
              </a:pathLst>
            </a:custGeom>
            <a:solidFill>
              <a:srgbClr val="FFFFFF">
                <a:alpha val="5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20" name="Shape 12"/>
            <p:cNvSpPr/>
            <p:nvPr/>
          </p:nvSpPr>
          <p:spPr>
            <a:xfrm>
              <a:off x="7937500" y="3048000"/>
              <a:ext cx="20691710" cy="14087961"/>
            </a:xfrm>
            <a:custGeom>
              <a:avLst/>
              <a:gdLst/>
              <a:ahLst/>
              <a:cxnLst>
                <a:cxn ang="0">
                  <a:pos x="wd2" y="hd2"/>
                </a:cxn>
                <a:cxn ang="5400000">
                  <a:pos x="wd2" y="hd2"/>
                </a:cxn>
                <a:cxn ang="10800000">
                  <a:pos x="wd2" y="hd2"/>
                </a:cxn>
                <a:cxn ang="16200000">
                  <a:pos x="wd2" y="hd2"/>
                </a:cxn>
              </a:cxnLst>
              <a:rect l="0" t="0" r="r" b="b"/>
              <a:pathLst>
                <a:path w="21600" h="21600" extrusionOk="0">
                  <a:moveTo>
                    <a:pt x="20891" y="0"/>
                  </a:moveTo>
                  <a:lnTo>
                    <a:pt x="709" y="0"/>
                  </a:lnTo>
                  <a:cubicBezTo>
                    <a:pt x="318" y="0"/>
                    <a:pt x="0" y="467"/>
                    <a:pt x="0" y="1041"/>
                  </a:cubicBezTo>
                  <a:lnTo>
                    <a:pt x="0" y="20885"/>
                  </a:lnTo>
                  <a:lnTo>
                    <a:pt x="0" y="21019"/>
                  </a:lnTo>
                  <a:lnTo>
                    <a:pt x="0" y="21049"/>
                  </a:lnTo>
                  <a:cubicBezTo>
                    <a:pt x="0" y="21353"/>
                    <a:pt x="168" y="21600"/>
                    <a:pt x="375" y="21600"/>
                  </a:cubicBezTo>
                  <a:lnTo>
                    <a:pt x="21225" y="21600"/>
                  </a:lnTo>
                  <a:cubicBezTo>
                    <a:pt x="21432" y="21600"/>
                    <a:pt x="21600" y="21353"/>
                    <a:pt x="21600" y="21049"/>
                  </a:cubicBezTo>
                  <a:lnTo>
                    <a:pt x="21600" y="21019"/>
                  </a:lnTo>
                  <a:lnTo>
                    <a:pt x="21600" y="20885"/>
                  </a:lnTo>
                  <a:lnTo>
                    <a:pt x="21600" y="1041"/>
                  </a:lnTo>
                  <a:cubicBezTo>
                    <a:pt x="21600" y="467"/>
                    <a:pt x="21282" y="0"/>
                    <a:pt x="20891" y="0"/>
                  </a:cubicBezTo>
                  <a:cubicBezTo>
                    <a:pt x="20891" y="0"/>
                    <a:pt x="20891" y="0"/>
                    <a:pt x="20891" y="0"/>
                  </a:cubicBezTo>
                  <a:close/>
                  <a:moveTo>
                    <a:pt x="20891" y="143"/>
                  </a:moveTo>
                  <a:cubicBezTo>
                    <a:pt x="21228" y="143"/>
                    <a:pt x="21503" y="546"/>
                    <a:pt x="21503" y="1041"/>
                  </a:cubicBezTo>
                  <a:lnTo>
                    <a:pt x="21503" y="20885"/>
                  </a:lnTo>
                  <a:lnTo>
                    <a:pt x="21503" y="21019"/>
                  </a:lnTo>
                  <a:lnTo>
                    <a:pt x="21503" y="21049"/>
                  </a:lnTo>
                  <a:cubicBezTo>
                    <a:pt x="21503" y="21274"/>
                    <a:pt x="21378" y="21457"/>
                    <a:pt x="21225" y="21457"/>
                  </a:cubicBezTo>
                  <a:lnTo>
                    <a:pt x="375" y="21457"/>
                  </a:lnTo>
                  <a:cubicBezTo>
                    <a:pt x="222" y="21457"/>
                    <a:pt x="97" y="21274"/>
                    <a:pt x="97" y="21049"/>
                  </a:cubicBezTo>
                  <a:lnTo>
                    <a:pt x="97" y="21019"/>
                  </a:lnTo>
                  <a:lnTo>
                    <a:pt x="97" y="20885"/>
                  </a:lnTo>
                  <a:lnTo>
                    <a:pt x="97" y="1041"/>
                  </a:lnTo>
                  <a:cubicBezTo>
                    <a:pt x="97" y="546"/>
                    <a:pt x="372" y="143"/>
                    <a:pt x="709" y="143"/>
                  </a:cubicBezTo>
                  <a:lnTo>
                    <a:pt x="20891" y="143"/>
                  </a:lnTo>
                </a:path>
              </a:pathLst>
            </a:custGeom>
            <a:gradFill>
              <a:gsLst>
                <a:gs pos="0">
                  <a:srgbClr val="47484B"/>
                </a:gs>
                <a:gs pos="100000">
                  <a:srgbClr val="47484B"/>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21" name="Shape 13"/>
            <p:cNvSpPr/>
            <p:nvPr/>
          </p:nvSpPr>
          <p:spPr>
            <a:xfrm>
              <a:off x="27927300" y="3073400"/>
              <a:ext cx="675538" cy="675552"/>
            </a:xfrm>
            <a:custGeom>
              <a:avLst/>
              <a:gdLst/>
              <a:ahLst/>
              <a:cxnLst>
                <a:cxn ang="0">
                  <a:pos x="wd2" y="hd2"/>
                </a:cxn>
                <a:cxn ang="5400000">
                  <a:pos x="wd2" y="hd2"/>
                </a:cxn>
                <a:cxn ang="10800000">
                  <a:pos x="wd2" y="hd2"/>
                </a:cxn>
                <a:cxn ang="16200000">
                  <a:pos x="wd2" y="hd2"/>
                </a:cxn>
              </a:cxnLst>
              <a:rect l="0" t="0" r="r" b="b"/>
              <a:pathLst>
                <a:path w="21600" h="21600" extrusionOk="0">
                  <a:moveTo>
                    <a:pt x="1510" y="0"/>
                  </a:moveTo>
                  <a:lnTo>
                    <a:pt x="0" y="0"/>
                  </a:lnTo>
                  <a:cubicBezTo>
                    <a:pt x="11911" y="0"/>
                    <a:pt x="21600" y="9690"/>
                    <a:pt x="21600" y="21600"/>
                  </a:cubicBezTo>
                  <a:lnTo>
                    <a:pt x="21600" y="20090"/>
                  </a:lnTo>
                  <a:cubicBezTo>
                    <a:pt x="21600" y="9013"/>
                    <a:pt x="12588" y="0"/>
                    <a:pt x="1510" y="0"/>
                  </a:cubicBezTo>
                  <a:close/>
                </a:path>
              </a:pathLst>
            </a:custGeom>
            <a:gradFill>
              <a:gsLst>
                <a:gs pos="0">
                  <a:srgbClr val="BFBFC0">
                    <a:alpha val="0"/>
                  </a:srgbClr>
                </a:gs>
                <a:gs pos="100000">
                  <a:srgbClr val="BFBFC0">
                    <a:alpha val="0"/>
                  </a:srgbClr>
                </a:gs>
              </a:gsLst>
              <a:lin ang="27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22" name="Shape 14"/>
            <p:cNvSpPr/>
            <p:nvPr/>
          </p:nvSpPr>
          <p:spPr>
            <a:xfrm>
              <a:off x="7962900" y="3073400"/>
              <a:ext cx="675539" cy="675552"/>
            </a:xfrm>
            <a:custGeom>
              <a:avLst/>
              <a:gdLst/>
              <a:ahLst/>
              <a:cxnLst>
                <a:cxn ang="0">
                  <a:pos x="wd2" y="hd2"/>
                </a:cxn>
                <a:cxn ang="5400000">
                  <a:pos x="wd2" y="hd2"/>
                </a:cxn>
                <a:cxn ang="10800000">
                  <a:pos x="wd2" y="hd2"/>
                </a:cxn>
                <a:cxn ang="16200000">
                  <a:pos x="wd2" y="hd2"/>
                </a:cxn>
              </a:cxnLst>
              <a:rect l="0" t="0" r="r" b="b"/>
              <a:pathLst>
                <a:path w="21600" h="21600" extrusionOk="0">
                  <a:moveTo>
                    <a:pt x="20090" y="0"/>
                  </a:moveTo>
                  <a:lnTo>
                    <a:pt x="21600" y="0"/>
                  </a:lnTo>
                  <a:cubicBezTo>
                    <a:pt x="9689" y="0"/>
                    <a:pt x="0" y="9690"/>
                    <a:pt x="0" y="21600"/>
                  </a:cubicBezTo>
                  <a:lnTo>
                    <a:pt x="0" y="20090"/>
                  </a:lnTo>
                  <a:cubicBezTo>
                    <a:pt x="0" y="9013"/>
                    <a:pt x="9012" y="0"/>
                    <a:pt x="20090" y="0"/>
                  </a:cubicBezTo>
                  <a:close/>
                </a:path>
              </a:pathLst>
            </a:custGeom>
            <a:gradFill>
              <a:gsLst>
                <a:gs pos="0">
                  <a:srgbClr val="BFBFC0">
                    <a:alpha val="0"/>
                  </a:srgbClr>
                </a:gs>
                <a:gs pos="100000">
                  <a:srgbClr val="BFBFC0">
                    <a:alpha val="0"/>
                  </a:srgbClr>
                </a:gs>
              </a:gsLst>
              <a:lin ang="27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23" name="Shape 15"/>
            <p:cNvSpPr/>
            <p:nvPr/>
          </p:nvSpPr>
          <p:spPr>
            <a:xfrm>
              <a:off x="8864600" y="3975100"/>
              <a:ext cx="18826758" cy="11794820"/>
            </a:xfrm>
            <a:custGeom>
              <a:avLst/>
              <a:gdLst/>
              <a:ahLst/>
              <a:cxnLst>
                <a:cxn ang="0">
                  <a:pos x="wd2" y="hd2"/>
                </a:cxn>
                <a:cxn ang="5400000">
                  <a:pos x="wd2" y="hd2"/>
                </a:cxn>
                <a:cxn ang="10800000">
                  <a:pos x="wd2" y="hd2"/>
                </a:cxn>
                <a:cxn ang="16200000">
                  <a:pos x="wd2" y="hd2"/>
                </a:cxn>
              </a:cxnLst>
              <a:rect l="0" t="0" r="r" b="b"/>
              <a:pathLst>
                <a:path w="21600" h="21600" extrusionOk="0">
                  <a:moveTo>
                    <a:pt x="21569" y="0"/>
                  </a:moveTo>
                  <a:lnTo>
                    <a:pt x="31" y="0"/>
                  </a:lnTo>
                  <a:cubicBezTo>
                    <a:pt x="14" y="0"/>
                    <a:pt x="0" y="22"/>
                    <a:pt x="0" y="49"/>
                  </a:cubicBezTo>
                  <a:lnTo>
                    <a:pt x="0" y="21551"/>
                  </a:lnTo>
                  <a:cubicBezTo>
                    <a:pt x="0" y="21578"/>
                    <a:pt x="14" y="21600"/>
                    <a:pt x="31" y="21600"/>
                  </a:cubicBezTo>
                  <a:lnTo>
                    <a:pt x="21569" y="21600"/>
                  </a:lnTo>
                  <a:cubicBezTo>
                    <a:pt x="21586" y="21600"/>
                    <a:pt x="21600" y="21578"/>
                    <a:pt x="21600" y="21551"/>
                  </a:cubicBezTo>
                  <a:lnTo>
                    <a:pt x="21600" y="49"/>
                  </a:lnTo>
                  <a:cubicBezTo>
                    <a:pt x="21600" y="22"/>
                    <a:pt x="21586" y="0"/>
                    <a:pt x="21569" y="0"/>
                  </a:cubicBezTo>
                  <a:cubicBezTo>
                    <a:pt x="21569" y="0"/>
                    <a:pt x="21569" y="0"/>
                    <a:pt x="21569" y="0"/>
                  </a:cubicBezTo>
                  <a:close/>
                  <a:moveTo>
                    <a:pt x="21569" y="49"/>
                  </a:moveTo>
                  <a:lnTo>
                    <a:pt x="21569" y="49"/>
                  </a:lnTo>
                  <a:lnTo>
                    <a:pt x="21569" y="21551"/>
                  </a:lnTo>
                  <a:lnTo>
                    <a:pt x="31" y="21551"/>
                  </a:lnTo>
                  <a:lnTo>
                    <a:pt x="31" y="49"/>
                  </a:lnTo>
                  <a:lnTo>
                    <a:pt x="21569" y="49"/>
                  </a:lnTo>
                </a:path>
              </a:pathLst>
            </a:custGeom>
            <a:solidFill>
              <a:srgbClr val="7D808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24" name="Shape 16"/>
            <p:cNvSpPr/>
            <p:nvPr/>
          </p:nvSpPr>
          <p:spPr>
            <a:xfrm>
              <a:off x="8813800" y="3924300"/>
              <a:ext cx="18919977" cy="11888061"/>
            </a:xfrm>
            <a:custGeom>
              <a:avLst/>
              <a:gdLst/>
              <a:ahLst/>
              <a:cxnLst>
                <a:cxn ang="0">
                  <a:pos x="wd2" y="hd2"/>
                </a:cxn>
                <a:cxn ang="5400000">
                  <a:pos x="wd2" y="hd2"/>
                </a:cxn>
                <a:cxn ang="10800000">
                  <a:pos x="wd2" y="hd2"/>
                </a:cxn>
                <a:cxn ang="16200000">
                  <a:pos x="wd2" y="hd2"/>
                </a:cxn>
              </a:cxnLst>
              <a:rect l="0" t="0" r="r" b="b"/>
              <a:pathLst>
                <a:path w="21600" h="21600" extrusionOk="0">
                  <a:moveTo>
                    <a:pt x="21585" y="21467"/>
                  </a:moveTo>
                  <a:cubicBezTo>
                    <a:pt x="21585" y="21527"/>
                    <a:pt x="21554" y="21576"/>
                    <a:pt x="21516" y="21576"/>
                  </a:cubicBezTo>
                  <a:lnTo>
                    <a:pt x="84" y="21576"/>
                  </a:lnTo>
                  <a:cubicBezTo>
                    <a:pt x="46" y="21576"/>
                    <a:pt x="15" y="21527"/>
                    <a:pt x="15" y="21467"/>
                  </a:cubicBezTo>
                  <a:lnTo>
                    <a:pt x="15" y="133"/>
                  </a:lnTo>
                  <a:cubicBezTo>
                    <a:pt x="15" y="73"/>
                    <a:pt x="46" y="24"/>
                    <a:pt x="84" y="24"/>
                  </a:cubicBezTo>
                  <a:lnTo>
                    <a:pt x="21516" y="24"/>
                  </a:lnTo>
                  <a:cubicBezTo>
                    <a:pt x="21554" y="24"/>
                    <a:pt x="21585" y="73"/>
                    <a:pt x="21585" y="133"/>
                  </a:cubicBezTo>
                  <a:cubicBezTo>
                    <a:pt x="21585" y="133"/>
                    <a:pt x="21585" y="21467"/>
                    <a:pt x="21585" y="21467"/>
                  </a:cubicBezTo>
                  <a:close/>
                  <a:moveTo>
                    <a:pt x="21600" y="133"/>
                  </a:moveTo>
                  <a:cubicBezTo>
                    <a:pt x="21600" y="60"/>
                    <a:pt x="21562" y="0"/>
                    <a:pt x="21516" y="0"/>
                  </a:cubicBezTo>
                  <a:lnTo>
                    <a:pt x="84" y="0"/>
                  </a:lnTo>
                  <a:cubicBezTo>
                    <a:pt x="38" y="0"/>
                    <a:pt x="0" y="60"/>
                    <a:pt x="0" y="133"/>
                  </a:cubicBezTo>
                  <a:lnTo>
                    <a:pt x="0" y="21467"/>
                  </a:lnTo>
                  <a:cubicBezTo>
                    <a:pt x="0" y="21540"/>
                    <a:pt x="38" y="21600"/>
                    <a:pt x="84" y="21600"/>
                  </a:cubicBezTo>
                  <a:lnTo>
                    <a:pt x="21516" y="21600"/>
                  </a:lnTo>
                  <a:cubicBezTo>
                    <a:pt x="21562" y="21600"/>
                    <a:pt x="21600" y="21540"/>
                    <a:pt x="21600" y="21467"/>
                  </a:cubicBezTo>
                  <a:cubicBezTo>
                    <a:pt x="21600" y="21467"/>
                    <a:pt x="21600" y="133"/>
                    <a:pt x="21600" y="133"/>
                  </a:cubicBezTo>
                  <a:close/>
                </a:path>
              </a:pathLst>
            </a:custGeom>
            <a:solidFill>
              <a:srgbClr val="FFFFFF">
                <a:alpha val="5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25" name="Shape 17"/>
            <p:cNvSpPr/>
            <p:nvPr/>
          </p:nvSpPr>
          <p:spPr>
            <a:xfrm>
              <a:off x="18148299" y="3454400"/>
              <a:ext cx="258971" cy="258974"/>
            </a:xfrm>
            <a:custGeom>
              <a:avLst/>
              <a:gdLst/>
              <a:ahLst/>
              <a:cxnLst>
                <a:cxn ang="0">
                  <a:pos x="wd2" y="hd2"/>
                </a:cxn>
                <a:cxn ang="5400000">
                  <a:pos x="wd2" y="hd2"/>
                </a:cxn>
                <a:cxn ang="10800000">
                  <a:pos x="wd2" y="hd2"/>
                </a:cxn>
                <a:cxn ang="16200000">
                  <a:pos x="wd2" y="hd2"/>
                </a:cxn>
              </a:cxnLst>
              <a:rect l="0" t="0" r="r" b="b"/>
              <a:pathLst>
                <a:path w="19678" h="19678" extrusionOk="0">
                  <a:moveTo>
                    <a:pt x="16796" y="2882"/>
                  </a:moveTo>
                  <a:cubicBezTo>
                    <a:pt x="12953" y="-961"/>
                    <a:pt x="6723" y="-961"/>
                    <a:pt x="2882" y="2882"/>
                  </a:cubicBezTo>
                  <a:cubicBezTo>
                    <a:pt x="-961" y="6723"/>
                    <a:pt x="-961" y="12953"/>
                    <a:pt x="2882" y="16797"/>
                  </a:cubicBezTo>
                  <a:cubicBezTo>
                    <a:pt x="6723" y="20639"/>
                    <a:pt x="12953" y="20638"/>
                    <a:pt x="16796" y="16797"/>
                  </a:cubicBezTo>
                  <a:cubicBezTo>
                    <a:pt x="20637" y="12953"/>
                    <a:pt x="20639" y="6723"/>
                    <a:pt x="16796" y="2882"/>
                  </a:cubicBezTo>
                  <a:close/>
                </a:path>
              </a:pathLst>
            </a:custGeom>
            <a:gradFill>
              <a:gsLst>
                <a:gs pos="27000">
                  <a:srgbClr val="696969"/>
                </a:gs>
                <a:gs pos="73000">
                  <a:srgbClr val="0C0C0C"/>
                </a:gs>
              </a:gsLst>
              <a:lin ang="3260679"/>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26" name="Shape 18"/>
            <p:cNvSpPr/>
            <p:nvPr/>
          </p:nvSpPr>
          <p:spPr>
            <a:xfrm>
              <a:off x="5524500" y="17132300"/>
              <a:ext cx="25520931" cy="488022"/>
            </a:xfrm>
            <a:custGeom>
              <a:avLst/>
              <a:gdLst/>
              <a:ahLst/>
              <a:cxnLst>
                <a:cxn ang="0">
                  <a:pos x="wd2" y="hd2"/>
                </a:cxn>
                <a:cxn ang="5400000">
                  <a:pos x="wd2" y="hd2"/>
                </a:cxn>
                <a:cxn ang="10800000">
                  <a:pos x="wd2" y="hd2"/>
                </a:cxn>
                <a:cxn ang="16200000">
                  <a:pos x="wd2" y="hd2"/>
                </a:cxn>
              </a:cxnLst>
              <a:rect l="0" t="0" r="r" b="b"/>
              <a:pathLst>
                <a:path w="21600" h="21600" extrusionOk="0">
                  <a:moveTo>
                    <a:pt x="3570" y="21600"/>
                  </a:moveTo>
                  <a:lnTo>
                    <a:pt x="18030" y="21600"/>
                  </a:lnTo>
                  <a:cubicBezTo>
                    <a:pt x="19340" y="21600"/>
                    <a:pt x="21259" y="12547"/>
                    <a:pt x="21600" y="0"/>
                  </a:cubicBezTo>
                  <a:lnTo>
                    <a:pt x="0" y="0"/>
                  </a:lnTo>
                  <a:cubicBezTo>
                    <a:pt x="341" y="12547"/>
                    <a:pt x="2260" y="21600"/>
                    <a:pt x="3570" y="21600"/>
                  </a:cubicBezTo>
                  <a:close/>
                </a:path>
              </a:pathLst>
            </a:custGeom>
            <a:gradFill>
              <a:gsLst>
                <a:gs pos="0">
                  <a:srgbClr val="A1A2A7">
                    <a:alpha val="0"/>
                  </a:srgbClr>
                </a:gs>
                <a:gs pos="100000">
                  <a:srgbClr val="767778">
                    <a:alpha val="0"/>
                  </a:srgbClr>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27" name="Shape 19"/>
            <p:cNvSpPr/>
            <p:nvPr/>
          </p:nvSpPr>
          <p:spPr>
            <a:xfrm>
              <a:off x="5524500" y="17132300"/>
              <a:ext cx="25520931" cy="488022"/>
            </a:xfrm>
            <a:custGeom>
              <a:avLst/>
              <a:gdLst/>
              <a:ahLst/>
              <a:cxnLst>
                <a:cxn ang="0">
                  <a:pos x="wd2" y="hd2"/>
                </a:cxn>
                <a:cxn ang="5400000">
                  <a:pos x="wd2" y="hd2"/>
                </a:cxn>
                <a:cxn ang="10800000">
                  <a:pos x="wd2" y="hd2"/>
                </a:cxn>
                <a:cxn ang="16200000">
                  <a:pos x="wd2" y="hd2"/>
                </a:cxn>
              </a:cxnLst>
              <a:rect l="0" t="0" r="r" b="b"/>
              <a:pathLst>
                <a:path w="21600" h="21600" extrusionOk="0">
                  <a:moveTo>
                    <a:pt x="3570" y="21600"/>
                  </a:moveTo>
                  <a:lnTo>
                    <a:pt x="18030" y="21600"/>
                  </a:lnTo>
                  <a:cubicBezTo>
                    <a:pt x="19340" y="21600"/>
                    <a:pt x="21259" y="12547"/>
                    <a:pt x="21600" y="0"/>
                  </a:cubicBezTo>
                  <a:lnTo>
                    <a:pt x="0" y="0"/>
                  </a:lnTo>
                  <a:cubicBezTo>
                    <a:pt x="341" y="12547"/>
                    <a:pt x="2260" y="21600"/>
                    <a:pt x="3570" y="21600"/>
                  </a:cubicBezTo>
                  <a:close/>
                </a:path>
              </a:pathLst>
            </a:custGeom>
            <a:gradFill>
              <a:gsLst>
                <a:gs pos="100000">
                  <a:srgbClr val="78797E"/>
                </a:gs>
                <a:gs pos="0">
                  <a:srgbClr val="BEC1C3"/>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28" name="Shape 20"/>
            <p:cNvSpPr/>
            <p:nvPr/>
          </p:nvSpPr>
          <p:spPr>
            <a:xfrm>
              <a:off x="5486400" y="17068800"/>
              <a:ext cx="25576932" cy="646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11121"/>
                  </a:lnTo>
                  <a:cubicBezTo>
                    <a:pt x="8" y="14649"/>
                    <a:pt x="19" y="18142"/>
                    <a:pt x="31" y="21600"/>
                  </a:cubicBezTo>
                  <a:lnTo>
                    <a:pt x="21584" y="21600"/>
                  </a:lnTo>
                  <a:cubicBezTo>
                    <a:pt x="21590" y="19983"/>
                    <a:pt x="21595" y="18350"/>
                    <a:pt x="21600" y="16717"/>
                  </a:cubicBezTo>
                  <a:cubicBezTo>
                    <a:pt x="21600" y="16717"/>
                    <a:pt x="21600" y="0"/>
                    <a:pt x="21600" y="0"/>
                  </a:cubicBezTo>
                  <a:close/>
                </a:path>
              </a:pathLst>
            </a:custGeom>
            <a:gradFill>
              <a:gsLst>
                <a:gs pos="0">
                  <a:srgbClr val="64696E"/>
                </a:gs>
                <a:gs pos="46000">
                  <a:srgbClr val="96989B"/>
                </a:gs>
                <a:gs pos="86000">
                  <a:srgbClr val="BEC1C3"/>
                </a:gs>
                <a:gs pos="98000">
                  <a:srgbClr val="E9EBF2"/>
                </a:gs>
                <a:gs pos="1000">
                  <a:srgbClr val="E9EBF2"/>
                </a:gs>
                <a:gs pos="10000">
                  <a:srgbClr val="BEC1C3"/>
                </a:gs>
                <a:gs pos="100000">
                  <a:srgbClr val="78797E"/>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29" name="Shape 21"/>
            <p:cNvSpPr/>
            <p:nvPr/>
          </p:nvSpPr>
          <p:spPr>
            <a:xfrm>
              <a:off x="5524500" y="17132300"/>
              <a:ext cx="25520930" cy="1480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2607" y="0"/>
                  </a:lnTo>
                  <a:lnTo>
                    <a:pt x="8865" y="0"/>
                  </a:lnTo>
                  <a:lnTo>
                    <a:pt x="0" y="0"/>
                  </a:lnTo>
                  <a:cubicBezTo>
                    <a:pt x="41" y="4919"/>
                    <a:pt x="104" y="9674"/>
                    <a:pt x="185" y="14237"/>
                  </a:cubicBezTo>
                  <a:lnTo>
                    <a:pt x="8866" y="14237"/>
                  </a:lnTo>
                  <a:cubicBezTo>
                    <a:pt x="8936" y="20966"/>
                    <a:pt x="9087" y="21600"/>
                    <a:pt x="9185" y="21600"/>
                  </a:cubicBezTo>
                  <a:lnTo>
                    <a:pt x="10373" y="21600"/>
                  </a:lnTo>
                  <a:lnTo>
                    <a:pt x="10516" y="21600"/>
                  </a:lnTo>
                  <a:lnTo>
                    <a:pt x="12287" y="21600"/>
                  </a:lnTo>
                  <a:cubicBezTo>
                    <a:pt x="12384" y="21600"/>
                    <a:pt x="12535" y="20966"/>
                    <a:pt x="12605" y="14237"/>
                  </a:cubicBezTo>
                  <a:lnTo>
                    <a:pt x="21415" y="14237"/>
                  </a:lnTo>
                  <a:cubicBezTo>
                    <a:pt x="21496" y="9674"/>
                    <a:pt x="21559" y="4919"/>
                    <a:pt x="21600" y="0"/>
                  </a:cubicBezTo>
                  <a:close/>
                </a:path>
              </a:pathLst>
            </a:custGeom>
            <a:gradFill>
              <a:gsLst>
                <a:gs pos="0">
                  <a:srgbClr val="BEC1C3"/>
                </a:gs>
                <a:gs pos="100000">
                  <a:srgbClr val="BEC1C3"/>
                </a:gs>
              </a:gsLst>
              <a:lin ang="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30" name="Shape 22"/>
            <p:cNvSpPr/>
            <p:nvPr/>
          </p:nvSpPr>
          <p:spPr>
            <a:xfrm>
              <a:off x="16078200" y="17068800"/>
              <a:ext cx="4261759" cy="13627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0616"/>
                  </a:lnTo>
                  <a:cubicBezTo>
                    <a:pt x="371" y="20916"/>
                    <a:pt x="876" y="21600"/>
                    <a:pt x="1513" y="21600"/>
                  </a:cubicBezTo>
                  <a:cubicBezTo>
                    <a:pt x="2014" y="21600"/>
                    <a:pt x="6673" y="21600"/>
                    <a:pt x="8626" y="21600"/>
                  </a:cubicBezTo>
                  <a:cubicBezTo>
                    <a:pt x="9152" y="21600"/>
                    <a:pt x="9482" y="21600"/>
                    <a:pt x="9482" y="21600"/>
                  </a:cubicBezTo>
                  <a:cubicBezTo>
                    <a:pt x="12053" y="21600"/>
                    <a:pt x="19560" y="21600"/>
                    <a:pt x="20087" y="21600"/>
                  </a:cubicBezTo>
                  <a:cubicBezTo>
                    <a:pt x="20724" y="21600"/>
                    <a:pt x="21229" y="20916"/>
                    <a:pt x="21600" y="10616"/>
                  </a:cubicBezTo>
                  <a:lnTo>
                    <a:pt x="21600" y="0"/>
                  </a:lnTo>
                  <a:cubicBezTo>
                    <a:pt x="21600" y="0"/>
                    <a:pt x="0" y="0"/>
                    <a:pt x="0" y="0"/>
                  </a:cubicBezTo>
                  <a:close/>
                </a:path>
              </a:pathLst>
            </a:custGeom>
            <a:gradFill>
              <a:gsLst>
                <a:gs pos="84000">
                  <a:srgbClr val="EDEEEF"/>
                </a:gs>
                <a:gs pos="10000">
                  <a:srgbClr val="EDEEEF"/>
                </a:gs>
                <a:gs pos="0">
                  <a:srgbClr val="8B8D90"/>
                </a:gs>
                <a:gs pos="96000">
                  <a:srgbClr val="8B8D90"/>
                </a:gs>
              </a:gsLst>
              <a:lin ang="38616"/>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31" name="Shape 23"/>
            <p:cNvSpPr/>
            <p:nvPr/>
          </p:nvSpPr>
          <p:spPr>
            <a:xfrm>
              <a:off x="16040100" y="17170400"/>
              <a:ext cx="4351813" cy="91298"/>
            </a:xfrm>
            <a:custGeom>
              <a:avLst/>
              <a:gdLst/>
              <a:ahLst/>
              <a:cxnLst>
                <a:cxn ang="0">
                  <a:pos x="wd2" y="hd2"/>
                </a:cxn>
                <a:cxn ang="5400000">
                  <a:pos x="wd2" y="hd2"/>
                </a:cxn>
                <a:cxn ang="10800000">
                  <a:pos x="wd2" y="hd2"/>
                </a:cxn>
                <a:cxn ang="16200000">
                  <a:pos x="wd2" y="hd2"/>
                </a:cxn>
              </a:cxnLst>
              <a:rect l="0" t="0" r="r" b="b"/>
              <a:pathLst>
                <a:path w="21600" h="21600" extrusionOk="0">
                  <a:moveTo>
                    <a:pt x="21396" y="0"/>
                  </a:moveTo>
                  <a:cubicBezTo>
                    <a:pt x="21010" y="14111"/>
                    <a:pt x="20506" y="15298"/>
                    <a:pt x="19895" y="15298"/>
                  </a:cubicBezTo>
                  <a:lnTo>
                    <a:pt x="9509" y="15298"/>
                  </a:lnTo>
                  <a:lnTo>
                    <a:pt x="8671" y="15298"/>
                  </a:lnTo>
                  <a:lnTo>
                    <a:pt x="1705" y="15298"/>
                  </a:lnTo>
                  <a:cubicBezTo>
                    <a:pt x="1094" y="15298"/>
                    <a:pt x="590" y="14111"/>
                    <a:pt x="204" y="0"/>
                  </a:cubicBezTo>
                  <a:lnTo>
                    <a:pt x="0" y="0"/>
                  </a:lnTo>
                  <a:lnTo>
                    <a:pt x="3" y="142"/>
                  </a:lnTo>
                  <a:lnTo>
                    <a:pt x="48" y="2025"/>
                  </a:lnTo>
                  <a:cubicBezTo>
                    <a:pt x="477" y="20160"/>
                    <a:pt x="1028" y="21600"/>
                    <a:pt x="1705" y="21600"/>
                  </a:cubicBezTo>
                  <a:lnTo>
                    <a:pt x="8671" y="21600"/>
                  </a:lnTo>
                  <a:lnTo>
                    <a:pt x="9509" y="21600"/>
                  </a:lnTo>
                  <a:lnTo>
                    <a:pt x="19895" y="21600"/>
                  </a:lnTo>
                  <a:cubicBezTo>
                    <a:pt x="20572" y="21600"/>
                    <a:pt x="21124" y="20160"/>
                    <a:pt x="21552" y="2031"/>
                  </a:cubicBezTo>
                  <a:lnTo>
                    <a:pt x="21597" y="142"/>
                  </a:lnTo>
                  <a:lnTo>
                    <a:pt x="21600" y="0"/>
                  </a:lnTo>
                  <a:cubicBezTo>
                    <a:pt x="21600" y="0"/>
                    <a:pt x="21396" y="0"/>
                    <a:pt x="21396" y="0"/>
                  </a:cubicBezTo>
                  <a:close/>
                </a:path>
              </a:pathLst>
            </a:custGeom>
            <a:gradFill>
              <a:gsLst>
                <a:gs pos="0">
                  <a:srgbClr val="A4A6A9"/>
                </a:gs>
                <a:gs pos="100000">
                  <a:srgbClr val="A4A6A9"/>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32" name="Shape 24"/>
            <p:cNvSpPr/>
            <p:nvPr/>
          </p:nvSpPr>
          <p:spPr>
            <a:xfrm>
              <a:off x="13893799" y="17360900"/>
              <a:ext cx="240121" cy="53272"/>
            </a:xfrm>
            <a:custGeom>
              <a:avLst/>
              <a:gdLst/>
              <a:ahLst/>
              <a:cxnLst>
                <a:cxn ang="0">
                  <a:pos x="wd2" y="hd2"/>
                </a:cxn>
                <a:cxn ang="5400000">
                  <a:pos x="wd2" y="hd2"/>
                </a:cxn>
                <a:cxn ang="10800000">
                  <a:pos x="wd2" y="hd2"/>
                </a:cxn>
                <a:cxn ang="16200000">
                  <a:pos x="wd2" y="hd2"/>
                </a:cxn>
              </a:cxnLst>
              <a:rect l="0" t="0" r="r" b="b"/>
              <a:pathLst>
                <a:path w="21317" h="21600" extrusionOk="0">
                  <a:moveTo>
                    <a:pt x="21299" y="10800"/>
                  </a:moveTo>
                  <a:cubicBezTo>
                    <a:pt x="21458" y="16769"/>
                    <a:pt x="20525" y="21600"/>
                    <a:pt x="19220" y="21600"/>
                  </a:cubicBezTo>
                  <a:lnTo>
                    <a:pt x="2668" y="21600"/>
                  </a:lnTo>
                  <a:cubicBezTo>
                    <a:pt x="1364" y="21600"/>
                    <a:pt x="177" y="16769"/>
                    <a:pt x="17" y="10800"/>
                  </a:cubicBezTo>
                  <a:lnTo>
                    <a:pt x="17" y="10800"/>
                  </a:lnTo>
                  <a:cubicBezTo>
                    <a:pt x="-142" y="4831"/>
                    <a:pt x="791" y="0"/>
                    <a:pt x="2096" y="0"/>
                  </a:cubicBezTo>
                  <a:lnTo>
                    <a:pt x="18648" y="0"/>
                  </a:lnTo>
                  <a:cubicBezTo>
                    <a:pt x="19952" y="0"/>
                    <a:pt x="21139" y="4831"/>
                    <a:pt x="21299" y="10800"/>
                  </a:cubicBezTo>
                  <a:cubicBezTo>
                    <a:pt x="21299" y="10800"/>
                    <a:pt x="21299" y="10800"/>
                    <a:pt x="21299" y="10800"/>
                  </a:cubicBezTo>
                  <a:close/>
                </a:path>
              </a:pathLst>
            </a:custGeom>
            <a:gradFill>
              <a:gsLst>
                <a:gs pos="24000">
                  <a:srgbClr val="5F6265"/>
                </a:gs>
                <a:gs pos="78000">
                  <a:srgbClr val="757677"/>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33" name="Shape 25"/>
            <p:cNvSpPr/>
            <p:nvPr/>
          </p:nvSpPr>
          <p:spPr>
            <a:xfrm>
              <a:off x="22288499" y="17360900"/>
              <a:ext cx="240120" cy="53272"/>
            </a:xfrm>
            <a:custGeom>
              <a:avLst/>
              <a:gdLst/>
              <a:ahLst/>
              <a:cxnLst>
                <a:cxn ang="0">
                  <a:pos x="wd2" y="hd2"/>
                </a:cxn>
                <a:cxn ang="5400000">
                  <a:pos x="wd2" y="hd2"/>
                </a:cxn>
                <a:cxn ang="10800000">
                  <a:pos x="wd2" y="hd2"/>
                </a:cxn>
                <a:cxn ang="16200000">
                  <a:pos x="wd2" y="hd2"/>
                </a:cxn>
              </a:cxnLst>
              <a:rect l="0" t="0" r="r" b="b"/>
              <a:pathLst>
                <a:path w="21317" h="21600" extrusionOk="0">
                  <a:moveTo>
                    <a:pt x="17" y="10800"/>
                  </a:moveTo>
                  <a:cubicBezTo>
                    <a:pt x="-142" y="16769"/>
                    <a:pt x="791" y="21600"/>
                    <a:pt x="2096" y="21600"/>
                  </a:cubicBezTo>
                  <a:lnTo>
                    <a:pt x="18648" y="21600"/>
                  </a:lnTo>
                  <a:cubicBezTo>
                    <a:pt x="19952" y="21600"/>
                    <a:pt x="21139" y="16769"/>
                    <a:pt x="21299" y="10800"/>
                  </a:cubicBezTo>
                  <a:lnTo>
                    <a:pt x="21299" y="10800"/>
                  </a:lnTo>
                  <a:cubicBezTo>
                    <a:pt x="21458" y="4831"/>
                    <a:pt x="20525" y="0"/>
                    <a:pt x="19220" y="0"/>
                  </a:cubicBezTo>
                  <a:lnTo>
                    <a:pt x="2668" y="0"/>
                  </a:lnTo>
                  <a:cubicBezTo>
                    <a:pt x="1364" y="0"/>
                    <a:pt x="177" y="4831"/>
                    <a:pt x="17" y="10800"/>
                  </a:cubicBezTo>
                  <a:cubicBezTo>
                    <a:pt x="17" y="10800"/>
                    <a:pt x="17" y="10800"/>
                    <a:pt x="17" y="10800"/>
                  </a:cubicBezTo>
                  <a:close/>
                </a:path>
              </a:pathLst>
            </a:custGeom>
            <a:gradFill>
              <a:gsLst>
                <a:gs pos="18000">
                  <a:srgbClr val="5F6265"/>
                </a:gs>
                <a:gs pos="72000">
                  <a:srgbClr val="747576"/>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34" name="Shape 26"/>
            <p:cNvSpPr/>
            <p:nvPr/>
          </p:nvSpPr>
          <p:spPr>
            <a:xfrm>
              <a:off x="5588000" y="17132300"/>
              <a:ext cx="25393528" cy="94759"/>
            </a:xfrm>
            <a:custGeom>
              <a:avLst/>
              <a:gdLst/>
              <a:ahLst/>
              <a:cxnLst>
                <a:cxn ang="0">
                  <a:pos x="wd2" y="hd2"/>
                </a:cxn>
                <a:cxn ang="5400000">
                  <a:pos x="wd2" y="hd2"/>
                </a:cxn>
                <a:cxn ang="10800000">
                  <a:pos x="wd2" y="hd2"/>
                </a:cxn>
                <a:cxn ang="16200000">
                  <a:pos x="wd2" y="hd2"/>
                </a:cxn>
              </a:cxnLst>
              <a:rect l="0" t="0" r="r" b="b"/>
              <a:pathLst>
                <a:path w="21600" h="21600" extrusionOk="0">
                  <a:moveTo>
                    <a:pt x="8852" y="6072"/>
                  </a:moveTo>
                  <a:lnTo>
                    <a:pt x="8913" y="6072"/>
                  </a:lnTo>
                  <a:cubicBezTo>
                    <a:pt x="8980" y="20426"/>
                    <a:pt x="9067" y="21600"/>
                    <a:pt x="9174" y="21600"/>
                  </a:cubicBezTo>
                  <a:lnTo>
                    <a:pt x="10368" y="21600"/>
                  </a:lnTo>
                  <a:lnTo>
                    <a:pt x="10512" y="21600"/>
                  </a:lnTo>
                  <a:lnTo>
                    <a:pt x="12291" y="21600"/>
                  </a:lnTo>
                  <a:cubicBezTo>
                    <a:pt x="12398" y="21600"/>
                    <a:pt x="12486" y="20426"/>
                    <a:pt x="12552" y="6072"/>
                  </a:cubicBezTo>
                  <a:lnTo>
                    <a:pt x="12613" y="6072"/>
                  </a:lnTo>
                  <a:lnTo>
                    <a:pt x="21556" y="6072"/>
                  </a:lnTo>
                  <a:cubicBezTo>
                    <a:pt x="21571" y="4797"/>
                    <a:pt x="21587" y="2882"/>
                    <a:pt x="21600" y="0"/>
                  </a:cubicBezTo>
                  <a:lnTo>
                    <a:pt x="12613" y="0"/>
                  </a:lnTo>
                  <a:lnTo>
                    <a:pt x="12544" y="0"/>
                  </a:lnTo>
                  <a:cubicBezTo>
                    <a:pt x="12482" y="14527"/>
                    <a:pt x="12398" y="15528"/>
                    <a:pt x="12291" y="15528"/>
                  </a:cubicBezTo>
                  <a:cubicBezTo>
                    <a:pt x="12203" y="15528"/>
                    <a:pt x="10943" y="15528"/>
                    <a:pt x="10512" y="15528"/>
                  </a:cubicBezTo>
                  <a:cubicBezTo>
                    <a:pt x="10512" y="15528"/>
                    <a:pt x="10456" y="15528"/>
                    <a:pt x="10368" y="15528"/>
                  </a:cubicBezTo>
                  <a:cubicBezTo>
                    <a:pt x="10040" y="15528"/>
                    <a:pt x="9258" y="15528"/>
                    <a:pt x="9174" y="15528"/>
                  </a:cubicBezTo>
                  <a:cubicBezTo>
                    <a:pt x="9068" y="15528"/>
                    <a:pt x="8984" y="14527"/>
                    <a:pt x="8922" y="0"/>
                  </a:cubicBezTo>
                  <a:lnTo>
                    <a:pt x="8852" y="0"/>
                  </a:lnTo>
                  <a:lnTo>
                    <a:pt x="0" y="0"/>
                  </a:lnTo>
                  <a:cubicBezTo>
                    <a:pt x="0" y="0"/>
                    <a:pt x="16" y="3190"/>
                    <a:pt x="35" y="6072"/>
                  </a:cubicBezTo>
                  <a:cubicBezTo>
                    <a:pt x="35" y="6072"/>
                    <a:pt x="8852" y="6072"/>
                    <a:pt x="8852" y="6072"/>
                  </a:cubicBezTo>
                  <a:close/>
                </a:path>
              </a:pathLst>
            </a:custGeom>
            <a:gradFill>
              <a:gsLst>
                <a:gs pos="6000">
                  <a:srgbClr val="EFF5F1"/>
                </a:gs>
                <a:gs pos="100000">
                  <a:srgbClr val="E9EBF2"/>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35" name="Shape 27"/>
            <p:cNvSpPr/>
            <p:nvPr/>
          </p:nvSpPr>
          <p:spPr>
            <a:xfrm>
              <a:off x="18173700" y="3479800"/>
              <a:ext cx="204055" cy="204002"/>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32000">
                  <a:srgbClr val="494949"/>
                </a:gs>
                <a:gs pos="69000">
                  <a:srgbClr val="050505"/>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36" name="Shape 28"/>
            <p:cNvSpPr/>
            <p:nvPr/>
          </p:nvSpPr>
          <p:spPr>
            <a:xfrm>
              <a:off x="18249900" y="3556000"/>
              <a:ext cx="50168" cy="50155"/>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40" y="21600"/>
                    <a:pt x="0" y="16765"/>
                    <a:pt x="0" y="10803"/>
                  </a:cubicBezTo>
                  <a:cubicBezTo>
                    <a:pt x="0" y="4835"/>
                    <a:pt x="4840"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sp>
          <p:nvSpPr>
            <p:cNvPr id="37" name="Shape 29"/>
            <p:cNvSpPr/>
            <p:nvPr/>
          </p:nvSpPr>
          <p:spPr>
            <a:xfrm>
              <a:off x="17183100" y="3187700"/>
              <a:ext cx="11289656" cy="13794961"/>
            </a:xfrm>
            <a:custGeom>
              <a:avLst/>
              <a:gdLst/>
              <a:ahLst/>
              <a:cxnLst>
                <a:cxn ang="0">
                  <a:pos x="wd2" y="hd2"/>
                </a:cxn>
                <a:cxn ang="5400000">
                  <a:pos x="wd2" y="hd2"/>
                </a:cxn>
                <a:cxn ang="10800000">
                  <a:pos x="wd2" y="hd2"/>
                </a:cxn>
                <a:cxn ang="16200000">
                  <a:pos x="wd2" y="hd2"/>
                </a:cxn>
              </a:cxnLst>
              <a:rect l="0" t="0" r="r" b="b"/>
              <a:pathLst>
                <a:path w="21600" h="21600" extrusionOk="0">
                  <a:moveTo>
                    <a:pt x="21600" y="21266"/>
                  </a:moveTo>
                  <a:lnTo>
                    <a:pt x="21600" y="21236"/>
                  </a:lnTo>
                  <a:lnTo>
                    <a:pt x="21600" y="21100"/>
                  </a:lnTo>
                  <a:lnTo>
                    <a:pt x="21600" y="834"/>
                  </a:lnTo>
                  <a:cubicBezTo>
                    <a:pt x="21600" y="374"/>
                    <a:pt x="21143" y="0"/>
                    <a:pt x="20581" y="0"/>
                  </a:cubicBezTo>
                  <a:lnTo>
                    <a:pt x="14299" y="0"/>
                  </a:lnTo>
                  <a:lnTo>
                    <a:pt x="0" y="21600"/>
                  </a:lnTo>
                  <a:lnTo>
                    <a:pt x="21192" y="21600"/>
                  </a:lnTo>
                  <a:cubicBezTo>
                    <a:pt x="21417" y="21600"/>
                    <a:pt x="21600" y="21450"/>
                    <a:pt x="21600" y="21266"/>
                  </a:cubicBezTo>
                  <a:close/>
                </a:path>
              </a:pathLst>
            </a:custGeom>
            <a:gradFill>
              <a:gsLst>
                <a:gs pos="0">
                  <a:srgbClr val="FFFFFF">
                    <a:alpha val="60000"/>
                  </a:srgbClr>
                </a:gs>
                <a:gs pos="100000">
                  <a:srgbClr val="FFFFFF">
                    <a:alpha val="10000"/>
                  </a:srgbClr>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1500"/>
            </a:p>
          </p:txBody>
        </p:sp>
      </p:grpSp>
      <p:sp>
        <p:nvSpPr>
          <p:cNvPr id="38" name="Picture Placeholder 1"/>
          <p:cNvSpPr>
            <a:spLocks noGrp="1"/>
          </p:cNvSpPr>
          <p:nvPr>
            <p:ph type="pic" sz="quarter" idx="16"/>
          </p:nvPr>
        </p:nvSpPr>
        <p:spPr>
          <a:xfrm>
            <a:off x="7075946" y="1976870"/>
            <a:ext cx="6323632" cy="3960288"/>
          </a:xfrm>
          <a:prstGeom prst="rect">
            <a:avLst/>
          </a:prstGeom>
        </p:spPr>
      </p:sp>
    </p:spTree>
    <p:extLst>
      <p:ext uri="{BB962C8B-B14F-4D97-AF65-F5344CB8AC3E}">
        <p14:creationId xmlns:p14="http://schemas.microsoft.com/office/powerpoint/2010/main" val="1838101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90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Simple title with background 2">
    <p:spTree>
      <p:nvGrpSpPr>
        <p:cNvPr id="1" name=""/>
        <p:cNvGrpSpPr/>
        <p:nvPr/>
      </p:nvGrpSpPr>
      <p:grpSpPr>
        <a:xfrm>
          <a:off x="0" y="0"/>
          <a:ext cx="0" cy="0"/>
          <a:chOff x="0" y="0"/>
          <a:chExt cx="0" cy="0"/>
        </a:xfrm>
      </p:grpSpPr>
      <p:sp>
        <p:nvSpPr>
          <p:cNvPr id="10" name="Rectángulo redondeado 9"/>
          <p:cNvSpPr/>
          <p:nvPr userDrawn="1"/>
        </p:nvSpPr>
        <p:spPr>
          <a:xfrm flipV="1">
            <a:off x="5410947" y="404752"/>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8" name="Marcador de imagen 24"/>
          <p:cNvSpPr>
            <a:spLocks noGrp="1"/>
          </p:cNvSpPr>
          <p:nvPr>
            <p:ph type="pic" sz="quarter" idx="20"/>
          </p:nvPr>
        </p:nvSpPr>
        <p:spPr>
          <a:xfrm>
            <a:off x="926927" y="1828800"/>
            <a:ext cx="4997885" cy="3920645"/>
          </a:xfrm>
          <a:prstGeom prst="rect">
            <a:avLst/>
          </a:prstGeom>
        </p:spPr>
        <p:txBody>
          <a:bodyPr anchor="ctr"/>
          <a:lstStyle>
            <a:lvl1pPr>
              <a:defRPr sz="1200"/>
            </a:lvl1pPr>
          </a:lstStyle>
          <a:p>
            <a:endParaRPr lang="es-ES_tradnl"/>
          </a:p>
        </p:txBody>
      </p:sp>
      <p:sp>
        <p:nvSpPr>
          <p:cNvPr id="15" name="Marcador de imagen 24"/>
          <p:cNvSpPr>
            <a:spLocks noGrp="1"/>
          </p:cNvSpPr>
          <p:nvPr>
            <p:ph type="pic" sz="quarter" idx="22"/>
          </p:nvPr>
        </p:nvSpPr>
        <p:spPr>
          <a:xfrm>
            <a:off x="6275539" y="1828800"/>
            <a:ext cx="4997885" cy="3920645"/>
          </a:xfrm>
          <a:prstGeom prst="rect">
            <a:avLst/>
          </a:prstGeom>
        </p:spPr>
        <p:txBody>
          <a:bodyPr anchor="ctr"/>
          <a:lstStyle>
            <a:lvl1pPr>
              <a:defRPr sz="1200"/>
            </a:lvl1pPr>
          </a:lstStyle>
          <a:p>
            <a:endParaRPr lang="es-ES_tradnl"/>
          </a:p>
        </p:txBody>
      </p:sp>
      <p:sp>
        <p:nvSpPr>
          <p:cNvPr id="17" name="Rectángulo redondeado 16"/>
          <p:cNvSpPr/>
          <p:nvPr userDrawn="1"/>
        </p:nvSpPr>
        <p:spPr>
          <a:xfrm flipV="1">
            <a:off x="926926" y="5749445"/>
            <a:ext cx="4997885"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18" name="Rectángulo redondeado 17"/>
          <p:cNvSpPr/>
          <p:nvPr userDrawn="1"/>
        </p:nvSpPr>
        <p:spPr>
          <a:xfrm flipV="1">
            <a:off x="6275538" y="5749445"/>
            <a:ext cx="4997885"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Tree>
    <p:extLst>
      <p:ext uri="{BB962C8B-B14F-4D97-AF65-F5344CB8AC3E}">
        <p14:creationId xmlns:p14="http://schemas.microsoft.com/office/powerpoint/2010/main" val="669078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wedge">
                                      <p:cBhvr>
                                        <p:cTn id="7" dur="1000"/>
                                        <p:tgtEl>
                                          <p:spTgt spid="8"/>
                                        </p:tgtEl>
                                      </p:cBhvr>
                                    </p:animEffect>
                                  </p:childTnLst>
                                </p:cTn>
                              </p:par>
                              <p:par>
                                <p:cTn id="8" presetID="20" presetClass="entr" presetSubtype="0" fill="hold" grpId="0" nodeType="withEffect" nodePh="1">
                                  <p:stCondLst>
                                    <p:cond delay="0"/>
                                  </p:stCondLst>
                                  <p:endCondLst>
                                    <p:cond evt="begin" delay="0">
                                      <p:tn val="8"/>
                                    </p:cond>
                                  </p:endCondLst>
                                  <p:childTnLst>
                                    <p:set>
                                      <p:cBhvr>
                                        <p:cTn id="9" dur="1" fill="hold">
                                          <p:stCondLst>
                                            <p:cond delay="0"/>
                                          </p:stCondLst>
                                        </p:cTn>
                                        <p:tgtEl>
                                          <p:spTgt spid="15"/>
                                        </p:tgtEl>
                                        <p:attrNameLst>
                                          <p:attrName>style.visibility</p:attrName>
                                        </p:attrNameLst>
                                      </p:cBhvr>
                                      <p:to>
                                        <p:strVal val="visible"/>
                                      </p:to>
                                    </p:set>
                                    <p:animEffect transition="in" filter="wedge">
                                      <p:cBhvr>
                                        <p:cTn id="10" dur="1000"/>
                                        <p:tgtEl>
                                          <p:spTgt spid="15"/>
                                        </p:tgtEl>
                                      </p:cBhvr>
                                    </p:animEffect>
                                  </p:childTnLst>
                                </p:cTn>
                              </p:par>
                            </p:childTnLst>
                          </p:cTn>
                        </p:par>
                        <p:par>
                          <p:cTn id="11" fill="hold">
                            <p:stCondLst>
                              <p:cond delay="1000"/>
                            </p:stCondLst>
                            <p:childTnLst>
                              <p:par>
                                <p:cTn id="12" presetID="4" presetClass="entr" presetSubtype="32"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box(out)">
                                      <p:cBhvr>
                                        <p:cTn id="14" dur="500"/>
                                        <p:tgtEl>
                                          <p:spTgt spid="17"/>
                                        </p:tgtEl>
                                      </p:cBhvr>
                                    </p:animEffect>
                                  </p:childTnLst>
                                </p:cTn>
                              </p:par>
                              <p:par>
                                <p:cTn id="15" presetID="4" presetClass="entr" presetSubtype="32"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ox(out)">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P spid="17" grpId="0" animBg="1"/>
      <p:bldP spid="18"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Simple title with background 2">
    <p:spTree>
      <p:nvGrpSpPr>
        <p:cNvPr id="1" name=""/>
        <p:cNvGrpSpPr/>
        <p:nvPr/>
      </p:nvGrpSpPr>
      <p:grpSpPr>
        <a:xfrm>
          <a:off x="0" y="0"/>
          <a:ext cx="0" cy="0"/>
          <a:chOff x="0" y="0"/>
          <a:chExt cx="0" cy="0"/>
        </a:xfrm>
      </p:grpSpPr>
      <p:sp>
        <p:nvSpPr>
          <p:cNvPr id="10" name="Rectángulo redondeado 9"/>
          <p:cNvSpPr/>
          <p:nvPr userDrawn="1"/>
        </p:nvSpPr>
        <p:spPr>
          <a:xfrm flipV="1">
            <a:off x="5410947" y="404752"/>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8" name="Marcador de imagen 24"/>
          <p:cNvSpPr>
            <a:spLocks noGrp="1"/>
          </p:cNvSpPr>
          <p:nvPr>
            <p:ph type="pic" sz="quarter" idx="20"/>
          </p:nvPr>
        </p:nvSpPr>
        <p:spPr>
          <a:xfrm>
            <a:off x="926927" y="1828799"/>
            <a:ext cx="4997885" cy="3093929"/>
          </a:xfrm>
          <a:prstGeom prst="rect">
            <a:avLst/>
          </a:prstGeom>
        </p:spPr>
        <p:txBody>
          <a:bodyPr anchor="ctr"/>
          <a:lstStyle>
            <a:lvl1pPr>
              <a:defRPr sz="1200"/>
            </a:lvl1pPr>
          </a:lstStyle>
          <a:p>
            <a:endParaRPr lang="es-ES_tradnl"/>
          </a:p>
        </p:txBody>
      </p:sp>
      <p:sp>
        <p:nvSpPr>
          <p:cNvPr id="15" name="Marcador de imagen 24"/>
          <p:cNvSpPr>
            <a:spLocks noGrp="1"/>
          </p:cNvSpPr>
          <p:nvPr>
            <p:ph type="pic" sz="quarter" idx="22"/>
          </p:nvPr>
        </p:nvSpPr>
        <p:spPr>
          <a:xfrm>
            <a:off x="6275539" y="1828799"/>
            <a:ext cx="4997885" cy="3093929"/>
          </a:xfrm>
          <a:prstGeom prst="rect">
            <a:avLst/>
          </a:prstGeom>
        </p:spPr>
        <p:txBody>
          <a:bodyPr anchor="ctr"/>
          <a:lstStyle>
            <a:lvl1pPr>
              <a:defRPr sz="1200"/>
            </a:lvl1pPr>
          </a:lstStyle>
          <a:p>
            <a:endParaRPr lang="es-ES_tradnl"/>
          </a:p>
        </p:txBody>
      </p:sp>
      <p:sp>
        <p:nvSpPr>
          <p:cNvPr id="22" name="Rectángulo redondeado 21"/>
          <p:cNvSpPr/>
          <p:nvPr userDrawn="1"/>
        </p:nvSpPr>
        <p:spPr>
          <a:xfrm flipV="1">
            <a:off x="926926" y="4921108"/>
            <a:ext cx="4997885"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23" name="Rectángulo redondeado 22"/>
          <p:cNvSpPr/>
          <p:nvPr userDrawn="1"/>
        </p:nvSpPr>
        <p:spPr>
          <a:xfrm flipV="1">
            <a:off x="6275538" y="4921108"/>
            <a:ext cx="4997885"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Tree>
    <p:extLst>
      <p:ext uri="{BB962C8B-B14F-4D97-AF65-F5344CB8AC3E}">
        <p14:creationId xmlns:p14="http://schemas.microsoft.com/office/powerpoint/2010/main" val="1149677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wedge">
                                      <p:cBhvr>
                                        <p:cTn id="7" dur="1000"/>
                                        <p:tgtEl>
                                          <p:spTgt spid="8"/>
                                        </p:tgtEl>
                                      </p:cBhvr>
                                    </p:animEffect>
                                  </p:childTnLst>
                                </p:cTn>
                              </p:par>
                              <p:par>
                                <p:cTn id="8" presetID="20" presetClass="entr" presetSubtype="0" fill="hold" grpId="0" nodeType="withEffect" nodePh="1">
                                  <p:stCondLst>
                                    <p:cond delay="0"/>
                                  </p:stCondLst>
                                  <p:endCondLst>
                                    <p:cond evt="begin" delay="0">
                                      <p:tn val="8"/>
                                    </p:cond>
                                  </p:endCondLst>
                                  <p:childTnLst>
                                    <p:set>
                                      <p:cBhvr>
                                        <p:cTn id="9" dur="1" fill="hold">
                                          <p:stCondLst>
                                            <p:cond delay="0"/>
                                          </p:stCondLst>
                                        </p:cTn>
                                        <p:tgtEl>
                                          <p:spTgt spid="15"/>
                                        </p:tgtEl>
                                        <p:attrNameLst>
                                          <p:attrName>style.visibility</p:attrName>
                                        </p:attrNameLst>
                                      </p:cBhvr>
                                      <p:to>
                                        <p:strVal val="visible"/>
                                      </p:to>
                                    </p:set>
                                    <p:animEffect transition="in" filter="wedge">
                                      <p:cBhvr>
                                        <p:cTn id="10" dur="1000"/>
                                        <p:tgtEl>
                                          <p:spTgt spid="15"/>
                                        </p:tgtEl>
                                      </p:cBhvr>
                                    </p:animEffect>
                                  </p:childTnLst>
                                </p:cTn>
                              </p:par>
                            </p:childTnLst>
                          </p:cTn>
                        </p:par>
                        <p:par>
                          <p:cTn id="11" fill="hold">
                            <p:stCondLst>
                              <p:cond delay="1000"/>
                            </p:stCondLst>
                            <p:childTnLst>
                              <p:par>
                                <p:cTn id="12" presetID="4" presetClass="entr" presetSubtype="32"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box(out)">
                                      <p:cBhvr>
                                        <p:cTn id="14" dur="500"/>
                                        <p:tgtEl>
                                          <p:spTgt spid="22"/>
                                        </p:tgtEl>
                                      </p:cBhvr>
                                    </p:animEffect>
                                  </p:childTnLst>
                                </p:cTn>
                              </p:par>
                              <p:par>
                                <p:cTn id="15" presetID="4" presetClass="entr" presetSubtype="32"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ox(out)">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P spid="22" grpId="0" animBg="1"/>
      <p:bldP spid="23"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Simple title with background 2">
    <p:spTree>
      <p:nvGrpSpPr>
        <p:cNvPr id="1" name=""/>
        <p:cNvGrpSpPr/>
        <p:nvPr/>
      </p:nvGrpSpPr>
      <p:grpSpPr>
        <a:xfrm>
          <a:off x="0" y="0"/>
          <a:ext cx="0" cy="0"/>
          <a:chOff x="0" y="0"/>
          <a:chExt cx="0" cy="0"/>
        </a:xfrm>
      </p:grpSpPr>
      <p:sp>
        <p:nvSpPr>
          <p:cNvPr id="10" name="Rectángulo redondeado 9"/>
          <p:cNvSpPr/>
          <p:nvPr userDrawn="1"/>
        </p:nvSpPr>
        <p:spPr>
          <a:xfrm flipV="1">
            <a:off x="5410947" y="404752"/>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19" name="Marcador de imagen 24"/>
          <p:cNvSpPr>
            <a:spLocks noGrp="1"/>
          </p:cNvSpPr>
          <p:nvPr>
            <p:ph type="pic" sz="quarter" idx="20"/>
          </p:nvPr>
        </p:nvSpPr>
        <p:spPr>
          <a:xfrm>
            <a:off x="926928" y="1828799"/>
            <a:ext cx="3369500" cy="3093929"/>
          </a:xfrm>
          <a:prstGeom prst="rect">
            <a:avLst/>
          </a:prstGeom>
        </p:spPr>
        <p:txBody>
          <a:bodyPr anchor="ctr"/>
          <a:lstStyle>
            <a:lvl1pPr>
              <a:defRPr sz="1200"/>
            </a:lvl1pPr>
          </a:lstStyle>
          <a:p>
            <a:endParaRPr lang="es-ES_tradnl"/>
          </a:p>
        </p:txBody>
      </p:sp>
      <p:sp>
        <p:nvSpPr>
          <p:cNvPr id="22" name="Rectángulo redondeado 21"/>
          <p:cNvSpPr/>
          <p:nvPr userDrawn="1"/>
        </p:nvSpPr>
        <p:spPr>
          <a:xfrm flipV="1">
            <a:off x="926927" y="4921107"/>
            <a:ext cx="3369500"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23" name="Marcador de imagen 24"/>
          <p:cNvSpPr>
            <a:spLocks noGrp="1"/>
          </p:cNvSpPr>
          <p:nvPr>
            <p:ph type="pic" sz="quarter" idx="22"/>
          </p:nvPr>
        </p:nvSpPr>
        <p:spPr>
          <a:xfrm>
            <a:off x="4471794" y="1828799"/>
            <a:ext cx="3369500" cy="3093929"/>
          </a:xfrm>
          <a:prstGeom prst="rect">
            <a:avLst/>
          </a:prstGeom>
        </p:spPr>
        <p:txBody>
          <a:bodyPr anchor="ctr"/>
          <a:lstStyle>
            <a:lvl1pPr>
              <a:defRPr sz="1200"/>
            </a:lvl1pPr>
          </a:lstStyle>
          <a:p>
            <a:endParaRPr lang="es-ES_tradnl"/>
          </a:p>
        </p:txBody>
      </p:sp>
      <p:sp>
        <p:nvSpPr>
          <p:cNvPr id="26" name="Rectángulo redondeado 25"/>
          <p:cNvSpPr/>
          <p:nvPr userDrawn="1"/>
        </p:nvSpPr>
        <p:spPr>
          <a:xfrm flipV="1">
            <a:off x="4471793" y="4921107"/>
            <a:ext cx="3369500"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27" name="Marcador de imagen 24"/>
          <p:cNvSpPr>
            <a:spLocks noGrp="1"/>
          </p:cNvSpPr>
          <p:nvPr>
            <p:ph type="pic" sz="quarter" idx="25"/>
          </p:nvPr>
        </p:nvSpPr>
        <p:spPr>
          <a:xfrm>
            <a:off x="8016660" y="1828799"/>
            <a:ext cx="3369500" cy="3093929"/>
          </a:xfrm>
          <a:prstGeom prst="rect">
            <a:avLst/>
          </a:prstGeom>
        </p:spPr>
        <p:txBody>
          <a:bodyPr anchor="ctr"/>
          <a:lstStyle>
            <a:lvl1pPr>
              <a:defRPr sz="1200"/>
            </a:lvl1pPr>
          </a:lstStyle>
          <a:p>
            <a:endParaRPr lang="es-ES_tradnl"/>
          </a:p>
        </p:txBody>
      </p:sp>
      <p:sp>
        <p:nvSpPr>
          <p:cNvPr id="30" name="Rectángulo redondeado 29"/>
          <p:cNvSpPr/>
          <p:nvPr userDrawn="1"/>
        </p:nvSpPr>
        <p:spPr>
          <a:xfrm flipV="1">
            <a:off x="8016659" y="4921107"/>
            <a:ext cx="3369500"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Tree>
    <p:extLst>
      <p:ext uri="{BB962C8B-B14F-4D97-AF65-F5344CB8AC3E}">
        <p14:creationId xmlns:p14="http://schemas.microsoft.com/office/powerpoint/2010/main" val="1874194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nodePh="1">
                                  <p:stCondLst>
                                    <p:cond delay="0"/>
                                  </p:stCondLst>
                                  <p:endCondLst>
                                    <p:cond evt="begin" delay="0">
                                      <p:tn val="5"/>
                                    </p:cond>
                                  </p:endCondLst>
                                  <p:childTnLst>
                                    <p:set>
                                      <p:cBhvr>
                                        <p:cTn id="6" dur="1" fill="hold">
                                          <p:stCondLst>
                                            <p:cond delay="0"/>
                                          </p:stCondLst>
                                        </p:cTn>
                                        <p:tgtEl>
                                          <p:spTgt spid="19"/>
                                        </p:tgtEl>
                                        <p:attrNameLst>
                                          <p:attrName>style.visibility</p:attrName>
                                        </p:attrNameLst>
                                      </p:cBhvr>
                                      <p:to>
                                        <p:strVal val="visible"/>
                                      </p:to>
                                    </p:set>
                                    <p:animEffect transition="in" filter="wedge">
                                      <p:cBhvr>
                                        <p:cTn id="7" dur="1000"/>
                                        <p:tgtEl>
                                          <p:spTgt spid="19"/>
                                        </p:tgtEl>
                                      </p:cBhvr>
                                    </p:animEffect>
                                  </p:childTnLst>
                                </p:cTn>
                              </p:par>
                            </p:childTnLst>
                          </p:cTn>
                        </p:par>
                        <p:par>
                          <p:cTn id="8" fill="hold">
                            <p:stCondLst>
                              <p:cond delay="1000"/>
                            </p:stCondLst>
                            <p:childTnLst>
                              <p:par>
                                <p:cTn id="9" presetID="4" presetClass="entr" presetSubtype="32"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box(out)">
                                      <p:cBhvr>
                                        <p:cTn id="11" dur="500"/>
                                        <p:tgtEl>
                                          <p:spTgt spid="22"/>
                                        </p:tgtEl>
                                      </p:cBhvr>
                                    </p:animEffect>
                                  </p:childTnLst>
                                </p:cTn>
                              </p:par>
                            </p:childTnLst>
                          </p:cTn>
                        </p:par>
                        <p:par>
                          <p:cTn id="12" fill="hold">
                            <p:stCondLst>
                              <p:cond delay="1500"/>
                            </p:stCondLst>
                            <p:childTnLst>
                              <p:par>
                                <p:cTn id="13" presetID="2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23"/>
                                        </p:tgtEl>
                                        <p:attrNameLst>
                                          <p:attrName>style.visibility</p:attrName>
                                        </p:attrNameLst>
                                      </p:cBhvr>
                                      <p:to>
                                        <p:strVal val="visible"/>
                                      </p:to>
                                    </p:set>
                                    <p:animEffect transition="in" filter="wedge">
                                      <p:cBhvr>
                                        <p:cTn id="15" dur="1000"/>
                                        <p:tgtEl>
                                          <p:spTgt spid="23"/>
                                        </p:tgtEl>
                                      </p:cBhvr>
                                    </p:animEffect>
                                  </p:childTnLst>
                                </p:cTn>
                              </p:par>
                            </p:childTnLst>
                          </p:cTn>
                        </p:par>
                        <p:par>
                          <p:cTn id="16" fill="hold">
                            <p:stCondLst>
                              <p:cond delay="2500"/>
                            </p:stCondLst>
                            <p:childTnLst>
                              <p:par>
                                <p:cTn id="17" presetID="4" presetClass="entr" presetSubtype="32"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box(out)">
                                      <p:cBhvr>
                                        <p:cTn id="19" dur="500"/>
                                        <p:tgtEl>
                                          <p:spTgt spid="26"/>
                                        </p:tgtEl>
                                      </p:cBhvr>
                                    </p:animEffect>
                                  </p:childTnLst>
                                </p:cTn>
                              </p:par>
                            </p:childTnLst>
                          </p:cTn>
                        </p:par>
                        <p:par>
                          <p:cTn id="20" fill="hold">
                            <p:stCondLst>
                              <p:cond delay="3000"/>
                            </p:stCondLst>
                            <p:childTnLst>
                              <p:par>
                                <p:cTn id="21" presetID="2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27"/>
                                        </p:tgtEl>
                                        <p:attrNameLst>
                                          <p:attrName>style.visibility</p:attrName>
                                        </p:attrNameLst>
                                      </p:cBhvr>
                                      <p:to>
                                        <p:strVal val="visible"/>
                                      </p:to>
                                    </p:set>
                                    <p:animEffect transition="in" filter="wedge">
                                      <p:cBhvr>
                                        <p:cTn id="23" dur="1000"/>
                                        <p:tgtEl>
                                          <p:spTgt spid="27"/>
                                        </p:tgtEl>
                                      </p:cBhvr>
                                    </p:animEffect>
                                  </p:childTnLst>
                                </p:cTn>
                              </p:par>
                            </p:childTnLst>
                          </p:cTn>
                        </p:par>
                        <p:par>
                          <p:cTn id="24" fill="hold">
                            <p:stCondLst>
                              <p:cond delay="4000"/>
                            </p:stCondLst>
                            <p:childTnLst>
                              <p:par>
                                <p:cTn id="25" presetID="4" presetClass="entr" presetSubtype="32"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box(out)">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animBg="1"/>
      <p:bldP spid="23" grpId="0"/>
      <p:bldP spid="26" grpId="0" animBg="1"/>
      <p:bldP spid="27" grpId="0"/>
      <p:bldP spid="30"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Simple title with background 2">
    <p:spTree>
      <p:nvGrpSpPr>
        <p:cNvPr id="1" name=""/>
        <p:cNvGrpSpPr/>
        <p:nvPr/>
      </p:nvGrpSpPr>
      <p:grpSpPr>
        <a:xfrm>
          <a:off x="0" y="0"/>
          <a:ext cx="0" cy="0"/>
          <a:chOff x="0" y="0"/>
          <a:chExt cx="0" cy="0"/>
        </a:xfrm>
      </p:grpSpPr>
      <p:sp>
        <p:nvSpPr>
          <p:cNvPr id="10" name="Rectángulo redondeado 9"/>
          <p:cNvSpPr/>
          <p:nvPr userDrawn="1"/>
        </p:nvSpPr>
        <p:spPr>
          <a:xfrm flipV="1">
            <a:off x="5410947" y="404752"/>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19" name="Marcador de imagen 24"/>
          <p:cNvSpPr>
            <a:spLocks noGrp="1"/>
          </p:cNvSpPr>
          <p:nvPr>
            <p:ph type="pic" sz="quarter" idx="20"/>
          </p:nvPr>
        </p:nvSpPr>
        <p:spPr>
          <a:xfrm>
            <a:off x="926928" y="1590806"/>
            <a:ext cx="3369500" cy="4221270"/>
          </a:xfrm>
          <a:prstGeom prst="rect">
            <a:avLst/>
          </a:prstGeom>
        </p:spPr>
        <p:txBody>
          <a:bodyPr anchor="ctr"/>
          <a:lstStyle>
            <a:lvl1pPr>
              <a:defRPr sz="1200"/>
            </a:lvl1pPr>
          </a:lstStyle>
          <a:p>
            <a:endParaRPr lang="es-ES_tradnl"/>
          </a:p>
        </p:txBody>
      </p:sp>
      <p:sp>
        <p:nvSpPr>
          <p:cNvPr id="22" name="Rectángulo redondeado 21"/>
          <p:cNvSpPr/>
          <p:nvPr userDrawn="1"/>
        </p:nvSpPr>
        <p:spPr>
          <a:xfrm flipV="1">
            <a:off x="926927" y="5810454"/>
            <a:ext cx="3369500"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23" name="Marcador de imagen 24"/>
          <p:cNvSpPr>
            <a:spLocks noGrp="1"/>
          </p:cNvSpPr>
          <p:nvPr>
            <p:ph type="pic" sz="quarter" idx="22"/>
          </p:nvPr>
        </p:nvSpPr>
        <p:spPr>
          <a:xfrm>
            <a:off x="4471794" y="1590806"/>
            <a:ext cx="3369500" cy="4221270"/>
          </a:xfrm>
          <a:prstGeom prst="rect">
            <a:avLst/>
          </a:prstGeom>
        </p:spPr>
        <p:txBody>
          <a:bodyPr anchor="ctr"/>
          <a:lstStyle>
            <a:lvl1pPr>
              <a:defRPr sz="1200"/>
            </a:lvl1pPr>
          </a:lstStyle>
          <a:p>
            <a:endParaRPr lang="es-ES_tradnl"/>
          </a:p>
        </p:txBody>
      </p:sp>
      <p:sp>
        <p:nvSpPr>
          <p:cNvPr id="26" name="Rectángulo redondeado 25"/>
          <p:cNvSpPr/>
          <p:nvPr userDrawn="1"/>
        </p:nvSpPr>
        <p:spPr>
          <a:xfrm flipV="1">
            <a:off x="4471793" y="5810454"/>
            <a:ext cx="3369500"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27" name="Marcador de imagen 24"/>
          <p:cNvSpPr>
            <a:spLocks noGrp="1"/>
          </p:cNvSpPr>
          <p:nvPr>
            <p:ph type="pic" sz="quarter" idx="25"/>
          </p:nvPr>
        </p:nvSpPr>
        <p:spPr>
          <a:xfrm>
            <a:off x="8016660" y="1590806"/>
            <a:ext cx="3369500" cy="4221270"/>
          </a:xfrm>
          <a:prstGeom prst="rect">
            <a:avLst/>
          </a:prstGeom>
        </p:spPr>
        <p:txBody>
          <a:bodyPr anchor="ctr"/>
          <a:lstStyle>
            <a:lvl1pPr>
              <a:defRPr sz="1200"/>
            </a:lvl1pPr>
          </a:lstStyle>
          <a:p>
            <a:endParaRPr lang="es-ES_tradnl"/>
          </a:p>
        </p:txBody>
      </p:sp>
      <p:sp>
        <p:nvSpPr>
          <p:cNvPr id="30" name="Rectángulo redondeado 29"/>
          <p:cNvSpPr/>
          <p:nvPr userDrawn="1"/>
        </p:nvSpPr>
        <p:spPr>
          <a:xfrm flipV="1">
            <a:off x="8016659" y="5810454"/>
            <a:ext cx="3369500"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Tree>
    <p:extLst>
      <p:ext uri="{BB962C8B-B14F-4D97-AF65-F5344CB8AC3E}">
        <p14:creationId xmlns:p14="http://schemas.microsoft.com/office/powerpoint/2010/main" val="236392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nodePh="1">
                                  <p:stCondLst>
                                    <p:cond delay="0"/>
                                  </p:stCondLst>
                                  <p:endCondLst>
                                    <p:cond evt="begin" delay="0">
                                      <p:tn val="5"/>
                                    </p:cond>
                                  </p:endCondLst>
                                  <p:childTnLst>
                                    <p:set>
                                      <p:cBhvr>
                                        <p:cTn id="6" dur="1" fill="hold">
                                          <p:stCondLst>
                                            <p:cond delay="0"/>
                                          </p:stCondLst>
                                        </p:cTn>
                                        <p:tgtEl>
                                          <p:spTgt spid="19"/>
                                        </p:tgtEl>
                                        <p:attrNameLst>
                                          <p:attrName>style.visibility</p:attrName>
                                        </p:attrNameLst>
                                      </p:cBhvr>
                                      <p:to>
                                        <p:strVal val="visible"/>
                                      </p:to>
                                    </p:set>
                                    <p:animEffect transition="in" filter="wedge">
                                      <p:cBhvr>
                                        <p:cTn id="7" dur="1000"/>
                                        <p:tgtEl>
                                          <p:spTgt spid="19"/>
                                        </p:tgtEl>
                                      </p:cBhvr>
                                    </p:animEffect>
                                  </p:childTnLst>
                                </p:cTn>
                              </p:par>
                            </p:childTnLst>
                          </p:cTn>
                        </p:par>
                        <p:par>
                          <p:cTn id="8" fill="hold">
                            <p:stCondLst>
                              <p:cond delay="1000"/>
                            </p:stCondLst>
                            <p:childTnLst>
                              <p:par>
                                <p:cTn id="9" presetID="4" presetClass="entr" presetSubtype="32"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box(out)">
                                      <p:cBhvr>
                                        <p:cTn id="11" dur="500"/>
                                        <p:tgtEl>
                                          <p:spTgt spid="22"/>
                                        </p:tgtEl>
                                      </p:cBhvr>
                                    </p:animEffect>
                                  </p:childTnLst>
                                </p:cTn>
                              </p:par>
                            </p:childTnLst>
                          </p:cTn>
                        </p:par>
                        <p:par>
                          <p:cTn id="12" fill="hold">
                            <p:stCondLst>
                              <p:cond delay="1500"/>
                            </p:stCondLst>
                            <p:childTnLst>
                              <p:par>
                                <p:cTn id="13" presetID="2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23"/>
                                        </p:tgtEl>
                                        <p:attrNameLst>
                                          <p:attrName>style.visibility</p:attrName>
                                        </p:attrNameLst>
                                      </p:cBhvr>
                                      <p:to>
                                        <p:strVal val="visible"/>
                                      </p:to>
                                    </p:set>
                                    <p:animEffect transition="in" filter="wedge">
                                      <p:cBhvr>
                                        <p:cTn id="15" dur="1000"/>
                                        <p:tgtEl>
                                          <p:spTgt spid="23"/>
                                        </p:tgtEl>
                                      </p:cBhvr>
                                    </p:animEffect>
                                  </p:childTnLst>
                                </p:cTn>
                              </p:par>
                            </p:childTnLst>
                          </p:cTn>
                        </p:par>
                        <p:par>
                          <p:cTn id="16" fill="hold">
                            <p:stCondLst>
                              <p:cond delay="2500"/>
                            </p:stCondLst>
                            <p:childTnLst>
                              <p:par>
                                <p:cTn id="17" presetID="4" presetClass="entr" presetSubtype="32"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box(out)">
                                      <p:cBhvr>
                                        <p:cTn id="19" dur="500"/>
                                        <p:tgtEl>
                                          <p:spTgt spid="26"/>
                                        </p:tgtEl>
                                      </p:cBhvr>
                                    </p:animEffect>
                                  </p:childTnLst>
                                </p:cTn>
                              </p:par>
                            </p:childTnLst>
                          </p:cTn>
                        </p:par>
                        <p:par>
                          <p:cTn id="20" fill="hold">
                            <p:stCondLst>
                              <p:cond delay="3000"/>
                            </p:stCondLst>
                            <p:childTnLst>
                              <p:par>
                                <p:cTn id="21" presetID="2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27"/>
                                        </p:tgtEl>
                                        <p:attrNameLst>
                                          <p:attrName>style.visibility</p:attrName>
                                        </p:attrNameLst>
                                      </p:cBhvr>
                                      <p:to>
                                        <p:strVal val="visible"/>
                                      </p:to>
                                    </p:set>
                                    <p:animEffect transition="in" filter="wedge">
                                      <p:cBhvr>
                                        <p:cTn id="23" dur="1000"/>
                                        <p:tgtEl>
                                          <p:spTgt spid="27"/>
                                        </p:tgtEl>
                                      </p:cBhvr>
                                    </p:animEffect>
                                  </p:childTnLst>
                                </p:cTn>
                              </p:par>
                            </p:childTnLst>
                          </p:cTn>
                        </p:par>
                        <p:par>
                          <p:cTn id="24" fill="hold">
                            <p:stCondLst>
                              <p:cond delay="4000"/>
                            </p:stCondLst>
                            <p:childTnLst>
                              <p:par>
                                <p:cTn id="25" presetID="4" presetClass="entr" presetSubtype="32"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box(out)">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animBg="1"/>
      <p:bldP spid="23" grpId="0"/>
      <p:bldP spid="26" grpId="0" animBg="1"/>
      <p:bldP spid="27" grpId="0"/>
      <p:bldP spid="30" grpId="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7_Simple title with background 2">
    <p:spTree>
      <p:nvGrpSpPr>
        <p:cNvPr id="1" name=""/>
        <p:cNvGrpSpPr/>
        <p:nvPr/>
      </p:nvGrpSpPr>
      <p:grpSpPr>
        <a:xfrm>
          <a:off x="0" y="0"/>
          <a:ext cx="0" cy="0"/>
          <a:chOff x="0" y="0"/>
          <a:chExt cx="0" cy="0"/>
        </a:xfrm>
      </p:grpSpPr>
      <p:sp>
        <p:nvSpPr>
          <p:cNvPr id="10" name="Rectángulo redondeado 9"/>
          <p:cNvSpPr/>
          <p:nvPr userDrawn="1"/>
        </p:nvSpPr>
        <p:spPr>
          <a:xfrm flipV="1">
            <a:off x="5410947" y="404752"/>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19" name="Marcador de imagen 24"/>
          <p:cNvSpPr>
            <a:spLocks noGrp="1"/>
          </p:cNvSpPr>
          <p:nvPr>
            <p:ph type="pic" sz="quarter" idx="20"/>
          </p:nvPr>
        </p:nvSpPr>
        <p:spPr>
          <a:xfrm>
            <a:off x="1027135" y="1853853"/>
            <a:ext cx="2342365" cy="3983274"/>
          </a:xfrm>
          <a:prstGeom prst="rect">
            <a:avLst/>
          </a:prstGeom>
        </p:spPr>
        <p:txBody>
          <a:bodyPr anchor="ctr"/>
          <a:lstStyle>
            <a:lvl1pPr>
              <a:defRPr sz="1200"/>
            </a:lvl1pPr>
          </a:lstStyle>
          <a:p>
            <a:endParaRPr lang="es-ES_tradnl"/>
          </a:p>
        </p:txBody>
      </p:sp>
      <p:sp>
        <p:nvSpPr>
          <p:cNvPr id="22" name="Rectángulo redondeado 21"/>
          <p:cNvSpPr/>
          <p:nvPr userDrawn="1"/>
        </p:nvSpPr>
        <p:spPr>
          <a:xfrm flipV="1">
            <a:off x="1027134" y="5835503"/>
            <a:ext cx="2342365"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35" name="Marcador de imagen 24"/>
          <p:cNvSpPr>
            <a:spLocks noGrp="1"/>
          </p:cNvSpPr>
          <p:nvPr>
            <p:ph type="pic" sz="quarter" idx="22"/>
          </p:nvPr>
        </p:nvSpPr>
        <p:spPr>
          <a:xfrm>
            <a:off x="3582444" y="1853853"/>
            <a:ext cx="2342365" cy="3983274"/>
          </a:xfrm>
          <a:prstGeom prst="rect">
            <a:avLst/>
          </a:prstGeom>
        </p:spPr>
        <p:txBody>
          <a:bodyPr anchor="ctr"/>
          <a:lstStyle>
            <a:lvl1pPr>
              <a:defRPr sz="1200"/>
            </a:lvl1pPr>
          </a:lstStyle>
          <a:p>
            <a:endParaRPr lang="es-ES_tradnl"/>
          </a:p>
        </p:txBody>
      </p:sp>
      <p:sp>
        <p:nvSpPr>
          <p:cNvPr id="37" name="Rectángulo redondeado 36"/>
          <p:cNvSpPr/>
          <p:nvPr userDrawn="1"/>
        </p:nvSpPr>
        <p:spPr>
          <a:xfrm flipV="1">
            <a:off x="3582443" y="5835503"/>
            <a:ext cx="2342365"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38" name="Marcador de imagen 24"/>
          <p:cNvSpPr>
            <a:spLocks noGrp="1"/>
          </p:cNvSpPr>
          <p:nvPr>
            <p:ph type="pic" sz="quarter" idx="24"/>
          </p:nvPr>
        </p:nvSpPr>
        <p:spPr>
          <a:xfrm>
            <a:off x="6150280" y="1853853"/>
            <a:ext cx="2342365" cy="3983274"/>
          </a:xfrm>
          <a:prstGeom prst="rect">
            <a:avLst/>
          </a:prstGeom>
        </p:spPr>
        <p:txBody>
          <a:bodyPr anchor="ctr"/>
          <a:lstStyle>
            <a:lvl1pPr>
              <a:defRPr sz="1200"/>
            </a:lvl1pPr>
          </a:lstStyle>
          <a:p>
            <a:endParaRPr lang="es-ES_tradnl"/>
          </a:p>
        </p:txBody>
      </p:sp>
      <p:sp>
        <p:nvSpPr>
          <p:cNvPr id="40" name="Rectángulo redondeado 39"/>
          <p:cNvSpPr/>
          <p:nvPr userDrawn="1"/>
        </p:nvSpPr>
        <p:spPr>
          <a:xfrm flipV="1">
            <a:off x="6150279" y="5835503"/>
            <a:ext cx="2342365"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41" name="Marcador de imagen 24"/>
          <p:cNvSpPr>
            <a:spLocks noGrp="1"/>
          </p:cNvSpPr>
          <p:nvPr>
            <p:ph type="pic" sz="quarter" idx="26"/>
          </p:nvPr>
        </p:nvSpPr>
        <p:spPr>
          <a:xfrm>
            <a:off x="8718116" y="1853853"/>
            <a:ext cx="2342365" cy="3983274"/>
          </a:xfrm>
          <a:prstGeom prst="rect">
            <a:avLst/>
          </a:prstGeom>
        </p:spPr>
        <p:txBody>
          <a:bodyPr anchor="ctr"/>
          <a:lstStyle>
            <a:lvl1pPr>
              <a:defRPr sz="1200"/>
            </a:lvl1pPr>
          </a:lstStyle>
          <a:p>
            <a:endParaRPr lang="es-ES_tradnl"/>
          </a:p>
        </p:txBody>
      </p:sp>
      <p:sp>
        <p:nvSpPr>
          <p:cNvPr id="43" name="Rectángulo redondeado 42"/>
          <p:cNvSpPr/>
          <p:nvPr userDrawn="1"/>
        </p:nvSpPr>
        <p:spPr>
          <a:xfrm flipV="1">
            <a:off x="8718115" y="5835503"/>
            <a:ext cx="2342365"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Tree>
    <p:extLst>
      <p:ext uri="{BB962C8B-B14F-4D97-AF65-F5344CB8AC3E}">
        <p14:creationId xmlns:p14="http://schemas.microsoft.com/office/powerpoint/2010/main" val="649502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nodePh="1">
                                  <p:stCondLst>
                                    <p:cond delay="0"/>
                                  </p:stCondLst>
                                  <p:endCondLst>
                                    <p:cond evt="begin" delay="0">
                                      <p:tn val="5"/>
                                    </p:cond>
                                  </p:endCondLst>
                                  <p:childTnLst>
                                    <p:set>
                                      <p:cBhvr>
                                        <p:cTn id="6" dur="1" fill="hold">
                                          <p:stCondLst>
                                            <p:cond delay="0"/>
                                          </p:stCondLst>
                                        </p:cTn>
                                        <p:tgtEl>
                                          <p:spTgt spid="19"/>
                                        </p:tgtEl>
                                        <p:attrNameLst>
                                          <p:attrName>style.visibility</p:attrName>
                                        </p:attrNameLst>
                                      </p:cBhvr>
                                      <p:to>
                                        <p:strVal val="visible"/>
                                      </p:to>
                                    </p:set>
                                    <p:animEffect transition="in" filter="wedge">
                                      <p:cBhvr>
                                        <p:cTn id="7" dur="1000"/>
                                        <p:tgtEl>
                                          <p:spTgt spid="19"/>
                                        </p:tgtEl>
                                      </p:cBhvr>
                                    </p:animEffect>
                                  </p:childTnLst>
                                </p:cTn>
                              </p:par>
                            </p:childTnLst>
                          </p:cTn>
                        </p:par>
                        <p:par>
                          <p:cTn id="8" fill="hold">
                            <p:stCondLst>
                              <p:cond delay="1000"/>
                            </p:stCondLst>
                            <p:childTnLst>
                              <p:par>
                                <p:cTn id="9" presetID="4" presetClass="entr" presetSubtype="32"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box(out)">
                                      <p:cBhvr>
                                        <p:cTn id="11" dur="500"/>
                                        <p:tgtEl>
                                          <p:spTgt spid="22"/>
                                        </p:tgtEl>
                                      </p:cBhvr>
                                    </p:animEffect>
                                  </p:childTnLst>
                                </p:cTn>
                              </p:par>
                              <p:par>
                                <p:cTn id="12" presetID="20" presetClass="entr" presetSubtype="0" fill="hold" grpId="0" nodeType="withEffect" nodePh="1">
                                  <p:stCondLst>
                                    <p:cond delay="0"/>
                                  </p:stCondLst>
                                  <p:endCondLst>
                                    <p:cond evt="begin" delay="0">
                                      <p:tn val="12"/>
                                    </p:cond>
                                  </p:endCondLst>
                                  <p:childTnLst>
                                    <p:set>
                                      <p:cBhvr>
                                        <p:cTn id="13" dur="1" fill="hold">
                                          <p:stCondLst>
                                            <p:cond delay="0"/>
                                          </p:stCondLst>
                                        </p:cTn>
                                        <p:tgtEl>
                                          <p:spTgt spid="35"/>
                                        </p:tgtEl>
                                        <p:attrNameLst>
                                          <p:attrName>style.visibility</p:attrName>
                                        </p:attrNameLst>
                                      </p:cBhvr>
                                      <p:to>
                                        <p:strVal val="visible"/>
                                      </p:to>
                                    </p:set>
                                    <p:animEffect transition="in" filter="wedge">
                                      <p:cBhvr>
                                        <p:cTn id="14" dur="1000"/>
                                        <p:tgtEl>
                                          <p:spTgt spid="35"/>
                                        </p:tgtEl>
                                      </p:cBhvr>
                                    </p:animEffect>
                                  </p:childTnLst>
                                </p:cTn>
                              </p:par>
                            </p:childTnLst>
                          </p:cTn>
                        </p:par>
                        <p:par>
                          <p:cTn id="15" fill="hold">
                            <p:stCondLst>
                              <p:cond delay="2000"/>
                            </p:stCondLst>
                            <p:childTnLst>
                              <p:par>
                                <p:cTn id="16" presetID="4" presetClass="entr" presetSubtype="32"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box(out)">
                                      <p:cBhvr>
                                        <p:cTn id="18" dur="500"/>
                                        <p:tgtEl>
                                          <p:spTgt spid="37"/>
                                        </p:tgtEl>
                                      </p:cBhvr>
                                    </p:animEffect>
                                  </p:childTnLst>
                                </p:cTn>
                              </p:par>
                              <p:par>
                                <p:cTn id="19" presetID="20" presetClass="entr" presetSubtype="0" fill="hold" grpId="0" nodeType="withEffect" nodePh="1">
                                  <p:stCondLst>
                                    <p:cond delay="0"/>
                                  </p:stCondLst>
                                  <p:endCondLst>
                                    <p:cond evt="begin" delay="0">
                                      <p:tn val="19"/>
                                    </p:cond>
                                  </p:endCondLst>
                                  <p:childTnLst>
                                    <p:set>
                                      <p:cBhvr>
                                        <p:cTn id="20" dur="1" fill="hold">
                                          <p:stCondLst>
                                            <p:cond delay="0"/>
                                          </p:stCondLst>
                                        </p:cTn>
                                        <p:tgtEl>
                                          <p:spTgt spid="38"/>
                                        </p:tgtEl>
                                        <p:attrNameLst>
                                          <p:attrName>style.visibility</p:attrName>
                                        </p:attrNameLst>
                                      </p:cBhvr>
                                      <p:to>
                                        <p:strVal val="visible"/>
                                      </p:to>
                                    </p:set>
                                    <p:animEffect transition="in" filter="wedge">
                                      <p:cBhvr>
                                        <p:cTn id="21" dur="1000"/>
                                        <p:tgtEl>
                                          <p:spTgt spid="38"/>
                                        </p:tgtEl>
                                      </p:cBhvr>
                                    </p:animEffect>
                                  </p:childTnLst>
                                </p:cTn>
                              </p:par>
                              <p:par>
                                <p:cTn id="22" presetID="4" presetClass="entr" presetSubtype="32" fill="hold" grpId="0" nodeType="with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box(out)">
                                      <p:cBhvr>
                                        <p:cTn id="24" dur="500"/>
                                        <p:tgtEl>
                                          <p:spTgt spid="40"/>
                                        </p:tgtEl>
                                      </p:cBhvr>
                                    </p:animEffect>
                                  </p:childTnLst>
                                </p:cTn>
                              </p:par>
                              <p:par>
                                <p:cTn id="25" presetID="20" presetClass="entr" presetSubtype="0" fill="hold" grpId="0" nodeType="withEffect" nodePh="1">
                                  <p:stCondLst>
                                    <p:cond delay="0"/>
                                  </p:stCondLst>
                                  <p:endCondLst>
                                    <p:cond evt="begin" delay="0">
                                      <p:tn val="25"/>
                                    </p:cond>
                                  </p:endCondLst>
                                  <p:childTnLst>
                                    <p:set>
                                      <p:cBhvr>
                                        <p:cTn id="26" dur="1" fill="hold">
                                          <p:stCondLst>
                                            <p:cond delay="0"/>
                                          </p:stCondLst>
                                        </p:cTn>
                                        <p:tgtEl>
                                          <p:spTgt spid="41"/>
                                        </p:tgtEl>
                                        <p:attrNameLst>
                                          <p:attrName>style.visibility</p:attrName>
                                        </p:attrNameLst>
                                      </p:cBhvr>
                                      <p:to>
                                        <p:strVal val="visible"/>
                                      </p:to>
                                    </p:set>
                                    <p:animEffect transition="in" filter="wedge">
                                      <p:cBhvr>
                                        <p:cTn id="27" dur="1000"/>
                                        <p:tgtEl>
                                          <p:spTgt spid="41"/>
                                        </p:tgtEl>
                                      </p:cBhvr>
                                    </p:animEffect>
                                  </p:childTnLst>
                                </p:cTn>
                              </p:par>
                            </p:childTnLst>
                          </p:cTn>
                        </p:par>
                        <p:par>
                          <p:cTn id="28" fill="hold">
                            <p:stCondLst>
                              <p:cond delay="3000"/>
                            </p:stCondLst>
                            <p:childTnLst>
                              <p:par>
                                <p:cTn id="29" presetID="4" presetClass="entr" presetSubtype="32"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box(out)">
                                      <p:cBhvr>
                                        <p:cTn id="3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animBg="1"/>
      <p:bldP spid="35" grpId="0"/>
      <p:bldP spid="37" grpId="0" animBg="1"/>
      <p:bldP spid="38" grpId="0"/>
      <p:bldP spid="40" grpId="0" animBg="1"/>
      <p:bldP spid="41" grpId="0"/>
      <p:bldP spid="43"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6_Simple title with background 2">
    <p:spTree>
      <p:nvGrpSpPr>
        <p:cNvPr id="1" name=""/>
        <p:cNvGrpSpPr/>
        <p:nvPr/>
      </p:nvGrpSpPr>
      <p:grpSpPr>
        <a:xfrm>
          <a:off x="0" y="0"/>
          <a:ext cx="0" cy="0"/>
          <a:chOff x="0" y="0"/>
          <a:chExt cx="0" cy="0"/>
        </a:xfrm>
      </p:grpSpPr>
      <p:sp>
        <p:nvSpPr>
          <p:cNvPr id="10" name="Rectángulo redondeado 9"/>
          <p:cNvSpPr/>
          <p:nvPr userDrawn="1"/>
        </p:nvSpPr>
        <p:spPr>
          <a:xfrm flipV="1">
            <a:off x="5410947" y="404752"/>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14" name="Marcador de imagen 24"/>
          <p:cNvSpPr>
            <a:spLocks noGrp="1"/>
          </p:cNvSpPr>
          <p:nvPr>
            <p:ph type="pic" sz="quarter" idx="20"/>
          </p:nvPr>
        </p:nvSpPr>
        <p:spPr>
          <a:xfrm>
            <a:off x="926927" y="1716066"/>
            <a:ext cx="4997885" cy="1691012"/>
          </a:xfrm>
          <a:prstGeom prst="rect">
            <a:avLst/>
          </a:prstGeom>
        </p:spPr>
        <p:txBody>
          <a:bodyPr anchor="ctr"/>
          <a:lstStyle>
            <a:lvl1pPr>
              <a:defRPr sz="1200"/>
            </a:lvl1pPr>
          </a:lstStyle>
          <a:p>
            <a:endParaRPr lang="es-ES_tradnl"/>
          </a:p>
        </p:txBody>
      </p:sp>
      <p:sp>
        <p:nvSpPr>
          <p:cNvPr id="15" name="Marcador de imagen 24"/>
          <p:cNvSpPr>
            <a:spLocks noGrp="1"/>
          </p:cNvSpPr>
          <p:nvPr>
            <p:ph type="pic" sz="quarter" idx="22"/>
          </p:nvPr>
        </p:nvSpPr>
        <p:spPr>
          <a:xfrm>
            <a:off x="6275539" y="1716066"/>
            <a:ext cx="4997885" cy="1691012"/>
          </a:xfrm>
          <a:prstGeom prst="rect">
            <a:avLst/>
          </a:prstGeom>
        </p:spPr>
        <p:txBody>
          <a:bodyPr anchor="ctr"/>
          <a:lstStyle>
            <a:lvl1pPr>
              <a:defRPr sz="1200"/>
            </a:lvl1pPr>
          </a:lstStyle>
          <a:p>
            <a:endParaRPr lang="es-ES_tradnl"/>
          </a:p>
        </p:txBody>
      </p:sp>
      <p:sp>
        <p:nvSpPr>
          <p:cNvPr id="24" name="Rectángulo redondeado 23"/>
          <p:cNvSpPr/>
          <p:nvPr userDrawn="1"/>
        </p:nvSpPr>
        <p:spPr>
          <a:xfrm flipV="1">
            <a:off x="926926" y="3405459"/>
            <a:ext cx="4997885"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28" name="Rectángulo redondeado 27"/>
          <p:cNvSpPr/>
          <p:nvPr userDrawn="1"/>
        </p:nvSpPr>
        <p:spPr>
          <a:xfrm flipV="1">
            <a:off x="6275538" y="3405459"/>
            <a:ext cx="4997885"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31" name="Marcador de imagen 24"/>
          <p:cNvSpPr>
            <a:spLocks noGrp="1"/>
          </p:cNvSpPr>
          <p:nvPr>
            <p:ph type="pic" sz="quarter" idx="24"/>
          </p:nvPr>
        </p:nvSpPr>
        <p:spPr>
          <a:xfrm>
            <a:off x="926927" y="4070959"/>
            <a:ext cx="4997885" cy="1691012"/>
          </a:xfrm>
          <a:prstGeom prst="rect">
            <a:avLst/>
          </a:prstGeom>
        </p:spPr>
        <p:txBody>
          <a:bodyPr anchor="ctr"/>
          <a:lstStyle>
            <a:lvl1pPr>
              <a:defRPr sz="1200"/>
            </a:lvl1pPr>
          </a:lstStyle>
          <a:p>
            <a:endParaRPr lang="es-ES_tradnl"/>
          </a:p>
        </p:txBody>
      </p:sp>
      <p:sp>
        <p:nvSpPr>
          <p:cNvPr id="32" name="Marcador de imagen 24"/>
          <p:cNvSpPr>
            <a:spLocks noGrp="1"/>
          </p:cNvSpPr>
          <p:nvPr>
            <p:ph type="pic" sz="quarter" idx="25"/>
          </p:nvPr>
        </p:nvSpPr>
        <p:spPr>
          <a:xfrm>
            <a:off x="6275539" y="4070959"/>
            <a:ext cx="4997885" cy="1691012"/>
          </a:xfrm>
          <a:prstGeom prst="rect">
            <a:avLst/>
          </a:prstGeom>
        </p:spPr>
        <p:txBody>
          <a:bodyPr anchor="ctr"/>
          <a:lstStyle>
            <a:lvl1pPr>
              <a:defRPr sz="1200"/>
            </a:lvl1pPr>
          </a:lstStyle>
          <a:p>
            <a:endParaRPr lang="es-ES_tradnl"/>
          </a:p>
        </p:txBody>
      </p:sp>
      <p:sp>
        <p:nvSpPr>
          <p:cNvPr id="35" name="Rectángulo redondeado 34"/>
          <p:cNvSpPr/>
          <p:nvPr userDrawn="1"/>
        </p:nvSpPr>
        <p:spPr>
          <a:xfrm flipV="1">
            <a:off x="926926" y="5760352"/>
            <a:ext cx="4997885"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36" name="Rectángulo redondeado 35"/>
          <p:cNvSpPr/>
          <p:nvPr userDrawn="1"/>
        </p:nvSpPr>
        <p:spPr>
          <a:xfrm flipV="1">
            <a:off x="6275538" y="5760352"/>
            <a:ext cx="4997885"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Tree>
    <p:extLst>
      <p:ext uri="{BB962C8B-B14F-4D97-AF65-F5344CB8AC3E}">
        <p14:creationId xmlns:p14="http://schemas.microsoft.com/office/powerpoint/2010/main" val="2071696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nodePh="1">
                                  <p:stCondLst>
                                    <p:cond delay="0"/>
                                  </p:stCondLst>
                                  <p:endCondLst>
                                    <p:cond evt="begin" delay="0">
                                      <p:tn val="5"/>
                                    </p:cond>
                                  </p:endCondLst>
                                  <p:childTnLst>
                                    <p:set>
                                      <p:cBhvr>
                                        <p:cTn id="6" dur="1" fill="hold">
                                          <p:stCondLst>
                                            <p:cond delay="0"/>
                                          </p:stCondLst>
                                        </p:cTn>
                                        <p:tgtEl>
                                          <p:spTgt spid="14"/>
                                        </p:tgtEl>
                                        <p:attrNameLst>
                                          <p:attrName>style.visibility</p:attrName>
                                        </p:attrNameLst>
                                      </p:cBhvr>
                                      <p:to>
                                        <p:strVal val="visible"/>
                                      </p:to>
                                    </p:set>
                                    <p:animEffect transition="in" filter="wedge">
                                      <p:cBhvr>
                                        <p:cTn id="7" dur="1000"/>
                                        <p:tgtEl>
                                          <p:spTgt spid="14"/>
                                        </p:tgtEl>
                                      </p:cBhvr>
                                    </p:animEffect>
                                  </p:childTnLst>
                                </p:cTn>
                              </p:par>
                            </p:childTnLst>
                          </p:cTn>
                        </p:par>
                        <p:par>
                          <p:cTn id="8" fill="hold">
                            <p:stCondLst>
                              <p:cond delay="1000"/>
                            </p:stCondLst>
                            <p:childTnLst>
                              <p:par>
                                <p:cTn id="9" presetID="4" presetClass="entr" presetSubtype="3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ox(out)">
                                      <p:cBhvr>
                                        <p:cTn id="11" dur="500"/>
                                        <p:tgtEl>
                                          <p:spTgt spid="24"/>
                                        </p:tgtEl>
                                      </p:cBhvr>
                                    </p:animEffect>
                                  </p:childTnLst>
                                </p:cTn>
                              </p:par>
                            </p:childTnLst>
                          </p:cTn>
                        </p:par>
                        <p:par>
                          <p:cTn id="12" fill="hold">
                            <p:stCondLst>
                              <p:cond delay="1500"/>
                            </p:stCondLst>
                            <p:childTnLst>
                              <p:par>
                                <p:cTn id="13" presetID="2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15"/>
                                        </p:tgtEl>
                                        <p:attrNameLst>
                                          <p:attrName>style.visibility</p:attrName>
                                        </p:attrNameLst>
                                      </p:cBhvr>
                                      <p:to>
                                        <p:strVal val="visible"/>
                                      </p:to>
                                    </p:set>
                                    <p:animEffect transition="in" filter="wedge">
                                      <p:cBhvr>
                                        <p:cTn id="15" dur="1000"/>
                                        <p:tgtEl>
                                          <p:spTgt spid="15"/>
                                        </p:tgtEl>
                                      </p:cBhvr>
                                    </p:animEffect>
                                  </p:childTnLst>
                                </p:cTn>
                              </p:par>
                            </p:childTnLst>
                          </p:cTn>
                        </p:par>
                        <p:par>
                          <p:cTn id="16" fill="hold">
                            <p:stCondLst>
                              <p:cond delay="2500"/>
                            </p:stCondLst>
                            <p:childTnLst>
                              <p:par>
                                <p:cTn id="17" presetID="4" presetClass="entr" presetSubtype="32"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box(out)">
                                      <p:cBhvr>
                                        <p:cTn id="19" dur="500"/>
                                        <p:tgtEl>
                                          <p:spTgt spid="28"/>
                                        </p:tgtEl>
                                      </p:cBhvr>
                                    </p:animEffect>
                                  </p:childTnLst>
                                </p:cTn>
                              </p:par>
                            </p:childTnLst>
                          </p:cTn>
                        </p:par>
                        <p:par>
                          <p:cTn id="20" fill="hold">
                            <p:stCondLst>
                              <p:cond delay="3000"/>
                            </p:stCondLst>
                            <p:childTnLst>
                              <p:par>
                                <p:cTn id="21" presetID="2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31"/>
                                        </p:tgtEl>
                                        <p:attrNameLst>
                                          <p:attrName>style.visibility</p:attrName>
                                        </p:attrNameLst>
                                      </p:cBhvr>
                                      <p:to>
                                        <p:strVal val="visible"/>
                                      </p:to>
                                    </p:set>
                                    <p:animEffect transition="in" filter="wedge">
                                      <p:cBhvr>
                                        <p:cTn id="23" dur="1000"/>
                                        <p:tgtEl>
                                          <p:spTgt spid="31"/>
                                        </p:tgtEl>
                                      </p:cBhvr>
                                    </p:animEffect>
                                  </p:childTnLst>
                                </p:cTn>
                              </p:par>
                            </p:childTnLst>
                          </p:cTn>
                        </p:par>
                        <p:par>
                          <p:cTn id="24" fill="hold">
                            <p:stCondLst>
                              <p:cond delay="4000"/>
                            </p:stCondLst>
                            <p:childTnLst>
                              <p:par>
                                <p:cTn id="25" presetID="4" presetClass="entr" presetSubtype="32"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box(out)">
                                      <p:cBhvr>
                                        <p:cTn id="27" dur="500"/>
                                        <p:tgtEl>
                                          <p:spTgt spid="35"/>
                                        </p:tgtEl>
                                      </p:cBhvr>
                                    </p:animEffect>
                                  </p:childTnLst>
                                </p:cTn>
                              </p:par>
                            </p:childTnLst>
                          </p:cTn>
                        </p:par>
                        <p:par>
                          <p:cTn id="28" fill="hold">
                            <p:stCondLst>
                              <p:cond delay="4500"/>
                            </p:stCondLst>
                            <p:childTnLst>
                              <p:par>
                                <p:cTn id="29" presetID="20" presetClass="entr" presetSubtype="0" fill="hold" grpId="0" nodeType="afterEffect" nodePh="1">
                                  <p:stCondLst>
                                    <p:cond delay="0"/>
                                  </p:stCondLst>
                                  <p:endCondLst>
                                    <p:cond evt="begin" delay="0">
                                      <p:tn val="29"/>
                                    </p:cond>
                                  </p:endCondLst>
                                  <p:childTnLst>
                                    <p:set>
                                      <p:cBhvr>
                                        <p:cTn id="30" dur="1" fill="hold">
                                          <p:stCondLst>
                                            <p:cond delay="0"/>
                                          </p:stCondLst>
                                        </p:cTn>
                                        <p:tgtEl>
                                          <p:spTgt spid="32"/>
                                        </p:tgtEl>
                                        <p:attrNameLst>
                                          <p:attrName>style.visibility</p:attrName>
                                        </p:attrNameLst>
                                      </p:cBhvr>
                                      <p:to>
                                        <p:strVal val="visible"/>
                                      </p:to>
                                    </p:set>
                                    <p:animEffect transition="in" filter="wedge">
                                      <p:cBhvr>
                                        <p:cTn id="31" dur="1000"/>
                                        <p:tgtEl>
                                          <p:spTgt spid="32"/>
                                        </p:tgtEl>
                                      </p:cBhvr>
                                    </p:animEffect>
                                  </p:childTnLst>
                                </p:cTn>
                              </p:par>
                            </p:childTnLst>
                          </p:cTn>
                        </p:par>
                        <p:par>
                          <p:cTn id="32" fill="hold">
                            <p:stCondLst>
                              <p:cond delay="5500"/>
                            </p:stCondLst>
                            <p:childTnLst>
                              <p:par>
                                <p:cTn id="33" presetID="4" presetClass="entr" presetSubtype="32"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box(out)">
                                      <p:cBhvr>
                                        <p:cTn id="3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4" grpId="0" animBg="1"/>
      <p:bldP spid="28" grpId="0" animBg="1"/>
      <p:bldP spid="31" grpId="0"/>
      <p:bldP spid="32" grpId="0"/>
      <p:bldP spid="35" grpId="0" animBg="1"/>
      <p:bldP spid="36" grpId="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8_Simple title with background 2">
    <p:spTree>
      <p:nvGrpSpPr>
        <p:cNvPr id="1" name=""/>
        <p:cNvGrpSpPr/>
        <p:nvPr/>
      </p:nvGrpSpPr>
      <p:grpSpPr>
        <a:xfrm>
          <a:off x="0" y="0"/>
          <a:ext cx="0" cy="0"/>
          <a:chOff x="0" y="0"/>
          <a:chExt cx="0" cy="0"/>
        </a:xfrm>
      </p:grpSpPr>
      <p:sp>
        <p:nvSpPr>
          <p:cNvPr id="10" name="Rectángulo redondeado 9"/>
          <p:cNvSpPr/>
          <p:nvPr userDrawn="1"/>
        </p:nvSpPr>
        <p:spPr>
          <a:xfrm flipV="1">
            <a:off x="5410947" y="404752"/>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19" name="Marcador de imagen 24"/>
          <p:cNvSpPr>
            <a:spLocks noGrp="1"/>
          </p:cNvSpPr>
          <p:nvPr>
            <p:ph type="pic" sz="quarter" idx="20"/>
          </p:nvPr>
        </p:nvSpPr>
        <p:spPr>
          <a:xfrm>
            <a:off x="926927" y="1853853"/>
            <a:ext cx="2078511" cy="3983274"/>
          </a:xfrm>
          <a:prstGeom prst="rect">
            <a:avLst/>
          </a:prstGeom>
        </p:spPr>
        <p:txBody>
          <a:bodyPr anchor="ctr"/>
          <a:lstStyle>
            <a:lvl1pPr>
              <a:defRPr sz="1200"/>
            </a:lvl1pPr>
          </a:lstStyle>
          <a:p>
            <a:endParaRPr lang="es-ES_tradnl"/>
          </a:p>
        </p:txBody>
      </p:sp>
      <p:sp>
        <p:nvSpPr>
          <p:cNvPr id="22" name="Rectángulo redondeado 21"/>
          <p:cNvSpPr/>
          <p:nvPr userDrawn="1"/>
        </p:nvSpPr>
        <p:spPr>
          <a:xfrm flipV="1">
            <a:off x="926926" y="5835500"/>
            <a:ext cx="2078511"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17" name="Marcador de imagen 24"/>
          <p:cNvSpPr>
            <a:spLocks noGrp="1"/>
          </p:cNvSpPr>
          <p:nvPr>
            <p:ph type="pic" sz="quarter" idx="22"/>
          </p:nvPr>
        </p:nvSpPr>
        <p:spPr>
          <a:xfrm>
            <a:off x="3006248" y="1853853"/>
            <a:ext cx="2078511" cy="3983274"/>
          </a:xfrm>
          <a:prstGeom prst="rect">
            <a:avLst/>
          </a:prstGeom>
        </p:spPr>
        <p:txBody>
          <a:bodyPr anchor="ctr"/>
          <a:lstStyle>
            <a:lvl1pPr>
              <a:defRPr sz="1200"/>
            </a:lvl1pPr>
          </a:lstStyle>
          <a:p>
            <a:endParaRPr lang="es-ES_tradnl"/>
          </a:p>
        </p:txBody>
      </p:sp>
      <p:sp>
        <p:nvSpPr>
          <p:cNvPr id="20" name="Rectángulo redondeado 19"/>
          <p:cNvSpPr/>
          <p:nvPr userDrawn="1"/>
        </p:nvSpPr>
        <p:spPr>
          <a:xfrm flipV="1">
            <a:off x="3006247" y="5835500"/>
            <a:ext cx="2078511"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23" name="Marcador de imagen 24"/>
          <p:cNvSpPr>
            <a:spLocks noGrp="1"/>
          </p:cNvSpPr>
          <p:nvPr>
            <p:ph type="pic" sz="quarter" idx="24"/>
          </p:nvPr>
        </p:nvSpPr>
        <p:spPr>
          <a:xfrm>
            <a:off x="5075409" y="1853853"/>
            <a:ext cx="2078511" cy="3983274"/>
          </a:xfrm>
          <a:prstGeom prst="rect">
            <a:avLst/>
          </a:prstGeom>
        </p:spPr>
        <p:txBody>
          <a:bodyPr anchor="ctr"/>
          <a:lstStyle>
            <a:lvl1pPr>
              <a:defRPr sz="1200"/>
            </a:lvl1pPr>
          </a:lstStyle>
          <a:p>
            <a:endParaRPr lang="es-ES_tradnl"/>
          </a:p>
        </p:txBody>
      </p:sp>
      <p:sp>
        <p:nvSpPr>
          <p:cNvPr id="25" name="Rectángulo redondeado 24"/>
          <p:cNvSpPr/>
          <p:nvPr userDrawn="1"/>
        </p:nvSpPr>
        <p:spPr>
          <a:xfrm flipV="1">
            <a:off x="5075408" y="5835500"/>
            <a:ext cx="2078511"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26" name="Marcador de imagen 24"/>
          <p:cNvSpPr>
            <a:spLocks noGrp="1"/>
          </p:cNvSpPr>
          <p:nvPr>
            <p:ph type="pic" sz="quarter" idx="26"/>
          </p:nvPr>
        </p:nvSpPr>
        <p:spPr>
          <a:xfrm>
            <a:off x="7155537" y="1853853"/>
            <a:ext cx="2078511" cy="3983274"/>
          </a:xfrm>
          <a:prstGeom prst="rect">
            <a:avLst/>
          </a:prstGeom>
        </p:spPr>
        <p:txBody>
          <a:bodyPr anchor="ctr"/>
          <a:lstStyle>
            <a:lvl1pPr>
              <a:defRPr sz="1200"/>
            </a:lvl1pPr>
          </a:lstStyle>
          <a:p>
            <a:endParaRPr lang="es-ES_tradnl"/>
          </a:p>
        </p:txBody>
      </p:sp>
      <p:sp>
        <p:nvSpPr>
          <p:cNvPr id="28" name="Rectángulo redondeado 27"/>
          <p:cNvSpPr/>
          <p:nvPr userDrawn="1"/>
        </p:nvSpPr>
        <p:spPr>
          <a:xfrm flipV="1">
            <a:off x="7155536" y="5835500"/>
            <a:ext cx="2078511"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29" name="Marcador de imagen 24"/>
          <p:cNvSpPr>
            <a:spLocks noGrp="1"/>
          </p:cNvSpPr>
          <p:nvPr>
            <p:ph type="pic" sz="quarter" idx="28"/>
          </p:nvPr>
        </p:nvSpPr>
        <p:spPr>
          <a:xfrm>
            <a:off x="9234858" y="1853853"/>
            <a:ext cx="2078511" cy="3983274"/>
          </a:xfrm>
          <a:prstGeom prst="rect">
            <a:avLst/>
          </a:prstGeom>
        </p:spPr>
        <p:txBody>
          <a:bodyPr anchor="ctr"/>
          <a:lstStyle>
            <a:lvl1pPr>
              <a:defRPr sz="1200"/>
            </a:lvl1pPr>
          </a:lstStyle>
          <a:p>
            <a:endParaRPr lang="es-ES_tradnl"/>
          </a:p>
        </p:txBody>
      </p:sp>
      <p:sp>
        <p:nvSpPr>
          <p:cNvPr id="31" name="Rectángulo redondeado 30"/>
          <p:cNvSpPr/>
          <p:nvPr userDrawn="1"/>
        </p:nvSpPr>
        <p:spPr>
          <a:xfrm flipV="1">
            <a:off x="9234857" y="5835500"/>
            <a:ext cx="2078511"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Tree>
    <p:extLst>
      <p:ext uri="{BB962C8B-B14F-4D97-AF65-F5344CB8AC3E}">
        <p14:creationId xmlns:p14="http://schemas.microsoft.com/office/powerpoint/2010/main" val="1251910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nodePh="1">
                                  <p:stCondLst>
                                    <p:cond delay="0"/>
                                  </p:stCondLst>
                                  <p:endCondLst>
                                    <p:cond evt="begin" delay="0">
                                      <p:tn val="5"/>
                                    </p:cond>
                                  </p:endCondLst>
                                  <p:childTnLst>
                                    <p:set>
                                      <p:cBhvr>
                                        <p:cTn id="6" dur="1" fill="hold">
                                          <p:stCondLst>
                                            <p:cond delay="0"/>
                                          </p:stCondLst>
                                        </p:cTn>
                                        <p:tgtEl>
                                          <p:spTgt spid="19"/>
                                        </p:tgtEl>
                                        <p:attrNameLst>
                                          <p:attrName>style.visibility</p:attrName>
                                        </p:attrNameLst>
                                      </p:cBhvr>
                                      <p:to>
                                        <p:strVal val="visible"/>
                                      </p:to>
                                    </p:set>
                                    <p:animEffect transition="in" filter="wedge">
                                      <p:cBhvr>
                                        <p:cTn id="7" dur="1000"/>
                                        <p:tgtEl>
                                          <p:spTgt spid="19"/>
                                        </p:tgtEl>
                                      </p:cBhvr>
                                    </p:animEffect>
                                  </p:childTnLst>
                                </p:cTn>
                              </p:par>
                            </p:childTnLst>
                          </p:cTn>
                        </p:par>
                        <p:par>
                          <p:cTn id="8" fill="hold">
                            <p:stCondLst>
                              <p:cond delay="1000"/>
                            </p:stCondLst>
                            <p:childTnLst>
                              <p:par>
                                <p:cTn id="9" presetID="4" presetClass="entr" presetSubtype="32"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box(out)">
                                      <p:cBhvr>
                                        <p:cTn id="11" dur="500"/>
                                        <p:tgtEl>
                                          <p:spTgt spid="22"/>
                                        </p:tgtEl>
                                      </p:cBhvr>
                                    </p:animEffect>
                                  </p:childTnLst>
                                </p:cTn>
                              </p:par>
                            </p:childTnLst>
                          </p:cTn>
                        </p:par>
                        <p:par>
                          <p:cTn id="12" fill="hold">
                            <p:stCondLst>
                              <p:cond delay="1500"/>
                            </p:stCondLst>
                            <p:childTnLst>
                              <p:par>
                                <p:cTn id="13" presetID="2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17"/>
                                        </p:tgtEl>
                                        <p:attrNameLst>
                                          <p:attrName>style.visibility</p:attrName>
                                        </p:attrNameLst>
                                      </p:cBhvr>
                                      <p:to>
                                        <p:strVal val="visible"/>
                                      </p:to>
                                    </p:set>
                                    <p:animEffect transition="in" filter="wedge">
                                      <p:cBhvr>
                                        <p:cTn id="15" dur="1000"/>
                                        <p:tgtEl>
                                          <p:spTgt spid="17"/>
                                        </p:tgtEl>
                                      </p:cBhvr>
                                    </p:animEffect>
                                  </p:childTnLst>
                                </p:cTn>
                              </p:par>
                            </p:childTnLst>
                          </p:cTn>
                        </p:par>
                        <p:par>
                          <p:cTn id="16" fill="hold">
                            <p:stCondLst>
                              <p:cond delay="2500"/>
                            </p:stCondLst>
                            <p:childTnLst>
                              <p:par>
                                <p:cTn id="17" presetID="4" presetClass="entr" presetSubtype="32"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ox(out)">
                                      <p:cBhvr>
                                        <p:cTn id="19" dur="500"/>
                                        <p:tgtEl>
                                          <p:spTgt spid="20"/>
                                        </p:tgtEl>
                                      </p:cBhvr>
                                    </p:animEffect>
                                  </p:childTnLst>
                                </p:cTn>
                              </p:par>
                              <p:par>
                                <p:cTn id="20" presetID="20" presetClass="entr" presetSubtype="0" fill="hold" grpId="0" nodeType="withEffect" nodePh="1">
                                  <p:stCondLst>
                                    <p:cond delay="0"/>
                                  </p:stCondLst>
                                  <p:endCondLst>
                                    <p:cond evt="begin" delay="0">
                                      <p:tn val="20"/>
                                    </p:cond>
                                  </p:endCondLst>
                                  <p:childTnLst>
                                    <p:set>
                                      <p:cBhvr>
                                        <p:cTn id="21" dur="1" fill="hold">
                                          <p:stCondLst>
                                            <p:cond delay="0"/>
                                          </p:stCondLst>
                                        </p:cTn>
                                        <p:tgtEl>
                                          <p:spTgt spid="23"/>
                                        </p:tgtEl>
                                        <p:attrNameLst>
                                          <p:attrName>style.visibility</p:attrName>
                                        </p:attrNameLst>
                                      </p:cBhvr>
                                      <p:to>
                                        <p:strVal val="visible"/>
                                      </p:to>
                                    </p:set>
                                    <p:animEffect transition="in" filter="wedge">
                                      <p:cBhvr>
                                        <p:cTn id="22" dur="1000"/>
                                        <p:tgtEl>
                                          <p:spTgt spid="23"/>
                                        </p:tgtEl>
                                      </p:cBhvr>
                                    </p:animEffect>
                                  </p:childTnLst>
                                </p:cTn>
                              </p:par>
                            </p:childTnLst>
                          </p:cTn>
                        </p:par>
                        <p:par>
                          <p:cTn id="23" fill="hold">
                            <p:stCondLst>
                              <p:cond delay="3500"/>
                            </p:stCondLst>
                            <p:childTnLst>
                              <p:par>
                                <p:cTn id="24" presetID="4" presetClass="entr" presetSubtype="32"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box(out)">
                                      <p:cBhvr>
                                        <p:cTn id="26" dur="500"/>
                                        <p:tgtEl>
                                          <p:spTgt spid="25"/>
                                        </p:tgtEl>
                                      </p:cBhvr>
                                    </p:animEffect>
                                  </p:childTnLst>
                                </p:cTn>
                              </p:par>
                            </p:childTnLst>
                          </p:cTn>
                        </p:par>
                        <p:par>
                          <p:cTn id="27" fill="hold">
                            <p:stCondLst>
                              <p:cond delay="4000"/>
                            </p:stCondLst>
                            <p:childTnLst>
                              <p:par>
                                <p:cTn id="28" presetID="20" presetClass="entr" presetSubtype="0" fill="hold" grpId="0" nodeType="afterEffect" nodePh="1">
                                  <p:stCondLst>
                                    <p:cond delay="0"/>
                                  </p:stCondLst>
                                  <p:endCondLst>
                                    <p:cond evt="begin" delay="0">
                                      <p:tn val="28"/>
                                    </p:cond>
                                  </p:endCondLst>
                                  <p:childTnLst>
                                    <p:set>
                                      <p:cBhvr>
                                        <p:cTn id="29" dur="1" fill="hold">
                                          <p:stCondLst>
                                            <p:cond delay="0"/>
                                          </p:stCondLst>
                                        </p:cTn>
                                        <p:tgtEl>
                                          <p:spTgt spid="26"/>
                                        </p:tgtEl>
                                        <p:attrNameLst>
                                          <p:attrName>style.visibility</p:attrName>
                                        </p:attrNameLst>
                                      </p:cBhvr>
                                      <p:to>
                                        <p:strVal val="visible"/>
                                      </p:to>
                                    </p:set>
                                    <p:animEffect transition="in" filter="wedge">
                                      <p:cBhvr>
                                        <p:cTn id="30" dur="1000"/>
                                        <p:tgtEl>
                                          <p:spTgt spid="26"/>
                                        </p:tgtEl>
                                      </p:cBhvr>
                                    </p:animEffect>
                                  </p:childTnLst>
                                </p:cTn>
                              </p:par>
                            </p:childTnLst>
                          </p:cTn>
                        </p:par>
                        <p:par>
                          <p:cTn id="31" fill="hold">
                            <p:stCondLst>
                              <p:cond delay="5000"/>
                            </p:stCondLst>
                            <p:childTnLst>
                              <p:par>
                                <p:cTn id="32" presetID="4" presetClass="entr" presetSubtype="32"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box(out)">
                                      <p:cBhvr>
                                        <p:cTn id="34" dur="500"/>
                                        <p:tgtEl>
                                          <p:spTgt spid="28"/>
                                        </p:tgtEl>
                                      </p:cBhvr>
                                    </p:animEffect>
                                  </p:childTnLst>
                                </p:cTn>
                              </p:par>
                            </p:childTnLst>
                          </p:cTn>
                        </p:par>
                        <p:par>
                          <p:cTn id="35" fill="hold">
                            <p:stCondLst>
                              <p:cond delay="5500"/>
                            </p:stCondLst>
                            <p:childTnLst>
                              <p:par>
                                <p:cTn id="36" presetID="20" presetClass="entr" presetSubtype="0" fill="hold" grpId="0" nodeType="afterEffect" nodePh="1">
                                  <p:stCondLst>
                                    <p:cond delay="0"/>
                                  </p:stCondLst>
                                  <p:endCondLst>
                                    <p:cond evt="begin" delay="0">
                                      <p:tn val="36"/>
                                    </p:cond>
                                  </p:endCondLst>
                                  <p:childTnLst>
                                    <p:set>
                                      <p:cBhvr>
                                        <p:cTn id="37" dur="1" fill="hold">
                                          <p:stCondLst>
                                            <p:cond delay="0"/>
                                          </p:stCondLst>
                                        </p:cTn>
                                        <p:tgtEl>
                                          <p:spTgt spid="29"/>
                                        </p:tgtEl>
                                        <p:attrNameLst>
                                          <p:attrName>style.visibility</p:attrName>
                                        </p:attrNameLst>
                                      </p:cBhvr>
                                      <p:to>
                                        <p:strVal val="visible"/>
                                      </p:to>
                                    </p:set>
                                    <p:animEffect transition="in" filter="wedge">
                                      <p:cBhvr>
                                        <p:cTn id="38" dur="1000"/>
                                        <p:tgtEl>
                                          <p:spTgt spid="29"/>
                                        </p:tgtEl>
                                      </p:cBhvr>
                                    </p:animEffect>
                                  </p:childTnLst>
                                </p:cTn>
                              </p:par>
                            </p:childTnLst>
                          </p:cTn>
                        </p:par>
                        <p:par>
                          <p:cTn id="39" fill="hold">
                            <p:stCondLst>
                              <p:cond delay="6500"/>
                            </p:stCondLst>
                            <p:childTnLst>
                              <p:par>
                                <p:cTn id="40" presetID="4" presetClass="entr" presetSubtype="32"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box(out)">
                                      <p:cBhvr>
                                        <p:cTn id="4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animBg="1"/>
      <p:bldP spid="17" grpId="0"/>
      <p:bldP spid="20" grpId="0" animBg="1"/>
      <p:bldP spid="23" grpId="0"/>
      <p:bldP spid="25" grpId="0" animBg="1"/>
      <p:bldP spid="26" grpId="0"/>
      <p:bldP spid="28" grpId="0" animBg="1"/>
      <p:bldP spid="29" grpId="0"/>
      <p:bldP spid="31" grpId="0" animBg="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9_Simple title with background 2">
    <p:spTree>
      <p:nvGrpSpPr>
        <p:cNvPr id="1" name=""/>
        <p:cNvGrpSpPr/>
        <p:nvPr/>
      </p:nvGrpSpPr>
      <p:grpSpPr>
        <a:xfrm>
          <a:off x="0" y="0"/>
          <a:ext cx="0" cy="0"/>
          <a:chOff x="0" y="0"/>
          <a:chExt cx="0" cy="0"/>
        </a:xfrm>
      </p:grpSpPr>
      <p:sp>
        <p:nvSpPr>
          <p:cNvPr id="10" name="Rectángulo redondeado 9"/>
          <p:cNvSpPr/>
          <p:nvPr userDrawn="1"/>
        </p:nvSpPr>
        <p:spPr>
          <a:xfrm flipV="1">
            <a:off x="5410947" y="404752"/>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19" name="Marcador de imagen 24"/>
          <p:cNvSpPr>
            <a:spLocks noGrp="1"/>
          </p:cNvSpPr>
          <p:nvPr>
            <p:ph type="pic" sz="quarter" idx="20"/>
          </p:nvPr>
        </p:nvSpPr>
        <p:spPr>
          <a:xfrm>
            <a:off x="1139869" y="1653436"/>
            <a:ext cx="2266403" cy="1703538"/>
          </a:xfrm>
          <a:prstGeom prst="rect">
            <a:avLst/>
          </a:prstGeom>
        </p:spPr>
        <p:txBody>
          <a:bodyPr anchor="ctr"/>
          <a:lstStyle>
            <a:lvl1pPr>
              <a:defRPr sz="1200"/>
            </a:lvl1pPr>
          </a:lstStyle>
          <a:p>
            <a:endParaRPr lang="es-ES_tradnl"/>
          </a:p>
        </p:txBody>
      </p:sp>
      <p:sp>
        <p:nvSpPr>
          <p:cNvPr id="22" name="Rectángulo redondeado 21"/>
          <p:cNvSpPr/>
          <p:nvPr userDrawn="1"/>
        </p:nvSpPr>
        <p:spPr>
          <a:xfrm flipV="1">
            <a:off x="1139868" y="3355346"/>
            <a:ext cx="2266403"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17" name="Marcador de imagen 24"/>
          <p:cNvSpPr>
            <a:spLocks noGrp="1"/>
          </p:cNvSpPr>
          <p:nvPr>
            <p:ph type="pic" sz="quarter" idx="22"/>
          </p:nvPr>
        </p:nvSpPr>
        <p:spPr>
          <a:xfrm>
            <a:off x="3657600" y="1653436"/>
            <a:ext cx="2266403" cy="1703538"/>
          </a:xfrm>
          <a:prstGeom prst="rect">
            <a:avLst/>
          </a:prstGeom>
        </p:spPr>
        <p:txBody>
          <a:bodyPr anchor="ctr"/>
          <a:lstStyle>
            <a:lvl1pPr>
              <a:defRPr sz="1200"/>
            </a:lvl1pPr>
          </a:lstStyle>
          <a:p>
            <a:endParaRPr lang="es-ES_tradnl"/>
          </a:p>
        </p:txBody>
      </p:sp>
      <p:sp>
        <p:nvSpPr>
          <p:cNvPr id="20" name="Rectángulo redondeado 19"/>
          <p:cNvSpPr/>
          <p:nvPr userDrawn="1"/>
        </p:nvSpPr>
        <p:spPr>
          <a:xfrm flipV="1">
            <a:off x="3657599" y="3355346"/>
            <a:ext cx="2266403"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23" name="Marcador de imagen 24"/>
          <p:cNvSpPr>
            <a:spLocks noGrp="1"/>
          </p:cNvSpPr>
          <p:nvPr>
            <p:ph type="pic" sz="quarter" idx="24"/>
          </p:nvPr>
        </p:nvSpPr>
        <p:spPr>
          <a:xfrm>
            <a:off x="6162805" y="1653436"/>
            <a:ext cx="2266403" cy="1703538"/>
          </a:xfrm>
          <a:prstGeom prst="rect">
            <a:avLst/>
          </a:prstGeom>
        </p:spPr>
        <p:txBody>
          <a:bodyPr anchor="ctr"/>
          <a:lstStyle>
            <a:lvl1pPr>
              <a:defRPr sz="1200"/>
            </a:lvl1pPr>
          </a:lstStyle>
          <a:p>
            <a:endParaRPr lang="es-ES_tradnl"/>
          </a:p>
        </p:txBody>
      </p:sp>
      <p:sp>
        <p:nvSpPr>
          <p:cNvPr id="25" name="Rectángulo redondeado 24"/>
          <p:cNvSpPr/>
          <p:nvPr userDrawn="1"/>
        </p:nvSpPr>
        <p:spPr>
          <a:xfrm flipV="1">
            <a:off x="6162804" y="3355346"/>
            <a:ext cx="2266403"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26" name="Marcador de imagen 24"/>
          <p:cNvSpPr>
            <a:spLocks noGrp="1"/>
          </p:cNvSpPr>
          <p:nvPr>
            <p:ph type="pic" sz="quarter" idx="26"/>
          </p:nvPr>
        </p:nvSpPr>
        <p:spPr>
          <a:xfrm>
            <a:off x="8681343" y="1653436"/>
            <a:ext cx="2266403" cy="1703538"/>
          </a:xfrm>
          <a:prstGeom prst="rect">
            <a:avLst/>
          </a:prstGeom>
        </p:spPr>
        <p:txBody>
          <a:bodyPr anchor="ctr"/>
          <a:lstStyle>
            <a:lvl1pPr>
              <a:defRPr sz="1200"/>
            </a:lvl1pPr>
          </a:lstStyle>
          <a:p>
            <a:endParaRPr lang="es-ES_tradnl"/>
          </a:p>
        </p:txBody>
      </p:sp>
      <p:sp>
        <p:nvSpPr>
          <p:cNvPr id="28" name="Rectángulo redondeado 27"/>
          <p:cNvSpPr/>
          <p:nvPr userDrawn="1"/>
        </p:nvSpPr>
        <p:spPr>
          <a:xfrm flipV="1">
            <a:off x="8681342" y="3355346"/>
            <a:ext cx="2266403"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32" name="Marcador de imagen 24"/>
          <p:cNvSpPr>
            <a:spLocks noGrp="1"/>
          </p:cNvSpPr>
          <p:nvPr>
            <p:ph type="pic" sz="quarter" idx="28"/>
          </p:nvPr>
        </p:nvSpPr>
        <p:spPr>
          <a:xfrm>
            <a:off x="1139869" y="4045907"/>
            <a:ext cx="2266403" cy="1703538"/>
          </a:xfrm>
          <a:prstGeom prst="rect">
            <a:avLst/>
          </a:prstGeom>
        </p:spPr>
        <p:txBody>
          <a:bodyPr anchor="ctr"/>
          <a:lstStyle>
            <a:lvl1pPr>
              <a:defRPr sz="1200"/>
            </a:lvl1pPr>
          </a:lstStyle>
          <a:p>
            <a:endParaRPr lang="es-ES_tradnl"/>
          </a:p>
        </p:txBody>
      </p:sp>
      <p:sp>
        <p:nvSpPr>
          <p:cNvPr id="34" name="Rectángulo redondeado 33"/>
          <p:cNvSpPr/>
          <p:nvPr userDrawn="1"/>
        </p:nvSpPr>
        <p:spPr>
          <a:xfrm flipV="1">
            <a:off x="1139868" y="5747817"/>
            <a:ext cx="2266403"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35" name="Marcador de imagen 24"/>
          <p:cNvSpPr>
            <a:spLocks noGrp="1"/>
          </p:cNvSpPr>
          <p:nvPr>
            <p:ph type="pic" sz="quarter" idx="30"/>
          </p:nvPr>
        </p:nvSpPr>
        <p:spPr>
          <a:xfrm>
            <a:off x="3657600" y="4045907"/>
            <a:ext cx="2266403" cy="1703538"/>
          </a:xfrm>
          <a:prstGeom prst="rect">
            <a:avLst/>
          </a:prstGeom>
        </p:spPr>
        <p:txBody>
          <a:bodyPr anchor="ctr"/>
          <a:lstStyle>
            <a:lvl1pPr>
              <a:defRPr sz="1200"/>
            </a:lvl1pPr>
          </a:lstStyle>
          <a:p>
            <a:endParaRPr lang="es-ES_tradnl"/>
          </a:p>
        </p:txBody>
      </p:sp>
      <p:sp>
        <p:nvSpPr>
          <p:cNvPr id="37" name="Rectángulo redondeado 36"/>
          <p:cNvSpPr/>
          <p:nvPr userDrawn="1"/>
        </p:nvSpPr>
        <p:spPr>
          <a:xfrm flipV="1">
            <a:off x="3657599" y="5747817"/>
            <a:ext cx="2266403"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38" name="Marcador de imagen 24"/>
          <p:cNvSpPr>
            <a:spLocks noGrp="1"/>
          </p:cNvSpPr>
          <p:nvPr>
            <p:ph type="pic" sz="quarter" idx="32"/>
          </p:nvPr>
        </p:nvSpPr>
        <p:spPr>
          <a:xfrm>
            <a:off x="6162805" y="4045907"/>
            <a:ext cx="2266403" cy="1703538"/>
          </a:xfrm>
          <a:prstGeom prst="rect">
            <a:avLst/>
          </a:prstGeom>
        </p:spPr>
        <p:txBody>
          <a:bodyPr anchor="ctr"/>
          <a:lstStyle>
            <a:lvl1pPr>
              <a:defRPr sz="1200"/>
            </a:lvl1pPr>
          </a:lstStyle>
          <a:p>
            <a:endParaRPr lang="es-ES_tradnl"/>
          </a:p>
        </p:txBody>
      </p:sp>
      <p:sp>
        <p:nvSpPr>
          <p:cNvPr id="40" name="Rectángulo redondeado 39"/>
          <p:cNvSpPr/>
          <p:nvPr userDrawn="1"/>
        </p:nvSpPr>
        <p:spPr>
          <a:xfrm flipV="1">
            <a:off x="6162804" y="5747817"/>
            <a:ext cx="2266403"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41" name="Marcador de imagen 24"/>
          <p:cNvSpPr>
            <a:spLocks noGrp="1"/>
          </p:cNvSpPr>
          <p:nvPr>
            <p:ph type="pic" sz="quarter" idx="34"/>
          </p:nvPr>
        </p:nvSpPr>
        <p:spPr>
          <a:xfrm>
            <a:off x="8681343" y="4045907"/>
            <a:ext cx="2266403" cy="1703538"/>
          </a:xfrm>
          <a:prstGeom prst="rect">
            <a:avLst/>
          </a:prstGeom>
        </p:spPr>
        <p:txBody>
          <a:bodyPr anchor="ctr"/>
          <a:lstStyle>
            <a:lvl1pPr>
              <a:defRPr sz="1200"/>
            </a:lvl1pPr>
          </a:lstStyle>
          <a:p>
            <a:endParaRPr lang="es-ES_tradnl"/>
          </a:p>
        </p:txBody>
      </p:sp>
      <p:sp>
        <p:nvSpPr>
          <p:cNvPr id="43" name="Rectángulo redondeado 42"/>
          <p:cNvSpPr/>
          <p:nvPr userDrawn="1"/>
        </p:nvSpPr>
        <p:spPr>
          <a:xfrm flipV="1">
            <a:off x="8681342" y="5747817"/>
            <a:ext cx="2266403" cy="112733"/>
          </a:xfrm>
          <a:prstGeom prst="roundRect">
            <a:avLst>
              <a:gd name="adj" fmla="val 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Tree>
    <p:extLst>
      <p:ext uri="{BB962C8B-B14F-4D97-AF65-F5344CB8AC3E}">
        <p14:creationId xmlns:p14="http://schemas.microsoft.com/office/powerpoint/2010/main" val="1402585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nodePh="1">
                                  <p:stCondLst>
                                    <p:cond delay="0"/>
                                  </p:stCondLst>
                                  <p:endCondLst>
                                    <p:cond evt="begin" delay="0">
                                      <p:tn val="5"/>
                                    </p:cond>
                                  </p:endCondLst>
                                  <p:childTnLst>
                                    <p:set>
                                      <p:cBhvr>
                                        <p:cTn id="6" dur="1" fill="hold">
                                          <p:stCondLst>
                                            <p:cond delay="0"/>
                                          </p:stCondLst>
                                        </p:cTn>
                                        <p:tgtEl>
                                          <p:spTgt spid="19"/>
                                        </p:tgtEl>
                                        <p:attrNameLst>
                                          <p:attrName>style.visibility</p:attrName>
                                        </p:attrNameLst>
                                      </p:cBhvr>
                                      <p:to>
                                        <p:strVal val="visible"/>
                                      </p:to>
                                    </p:set>
                                    <p:animEffect transition="in" filter="wedge">
                                      <p:cBhvr>
                                        <p:cTn id="7" dur="1000"/>
                                        <p:tgtEl>
                                          <p:spTgt spid="19"/>
                                        </p:tgtEl>
                                      </p:cBhvr>
                                    </p:animEffect>
                                  </p:childTnLst>
                                </p:cTn>
                              </p:par>
                            </p:childTnLst>
                          </p:cTn>
                        </p:par>
                        <p:par>
                          <p:cTn id="8" fill="hold">
                            <p:stCondLst>
                              <p:cond delay="1000"/>
                            </p:stCondLst>
                            <p:childTnLst>
                              <p:par>
                                <p:cTn id="9" presetID="4" presetClass="entr" presetSubtype="32"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box(out)">
                                      <p:cBhvr>
                                        <p:cTn id="11" dur="500"/>
                                        <p:tgtEl>
                                          <p:spTgt spid="22"/>
                                        </p:tgtEl>
                                      </p:cBhvr>
                                    </p:animEffect>
                                  </p:childTnLst>
                                </p:cTn>
                              </p:par>
                            </p:childTnLst>
                          </p:cTn>
                        </p:par>
                        <p:par>
                          <p:cTn id="12" fill="hold">
                            <p:stCondLst>
                              <p:cond delay="1500"/>
                            </p:stCondLst>
                            <p:childTnLst>
                              <p:par>
                                <p:cTn id="13" presetID="2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17"/>
                                        </p:tgtEl>
                                        <p:attrNameLst>
                                          <p:attrName>style.visibility</p:attrName>
                                        </p:attrNameLst>
                                      </p:cBhvr>
                                      <p:to>
                                        <p:strVal val="visible"/>
                                      </p:to>
                                    </p:set>
                                    <p:animEffect transition="in" filter="wedge">
                                      <p:cBhvr>
                                        <p:cTn id="15" dur="1000"/>
                                        <p:tgtEl>
                                          <p:spTgt spid="17"/>
                                        </p:tgtEl>
                                      </p:cBhvr>
                                    </p:animEffect>
                                  </p:childTnLst>
                                </p:cTn>
                              </p:par>
                            </p:childTnLst>
                          </p:cTn>
                        </p:par>
                        <p:par>
                          <p:cTn id="16" fill="hold">
                            <p:stCondLst>
                              <p:cond delay="2500"/>
                            </p:stCondLst>
                            <p:childTnLst>
                              <p:par>
                                <p:cTn id="17" presetID="4" presetClass="entr" presetSubtype="32"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ox(out)">
                                      <p:cBhvr>
                                        <p:cTn id="19" dur="500"/>
                                        <p:tgtEl>
                                          <p:spTgt spid="20"/>
                                        </p:tgtEl>
                                      </p:cBhvr>
                                    </p:animEffect>
                                  </p:childTnLst>
                                </p:cTn>
                              </p:par>
                            </p:childTnLst>
                          </p:cTn>
                        </p:par>
                        <p:par>
                          <p:cTn id="20" fill="hold">
                            <p:stCondLst>
                              <p:cond delay="3000"/>
                            </p:stCondLst>
                            <p:childTnLst>
                              <p:par>
                                <p:cTn id="21" presetID="2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23"/>
                                        </p:tgtEl>
                                        <p:attrNameLst>
                                          <p:attrName>style.visibility</p:attrName>
                                        </p:attrNameLst>
                                      </p:cBhvr>
                                      <p:to>
                                        <p:strVal val="visible"/>
                                      </p:to>
                                    </p:set>
                                    <p:animEffect transition="in" filter="wedge">
                                      <p:cBhvr>
                                        <p:cTn id="23" dur="1000"/>
                                        <p:tgtEl>
                                          <p:spTgt spid="23"/>
                                        </p:tgtEl>
                                      </p:cBhvr>
                                    </p:animEffect>
                                  </p:childTnLst>
                                </p:cTn>
                              </p:par>
                            </p:childTnLst>
                          </p:cTn>
                        </p:par>
                        <p:par>
                          <p:cTn id="24" fill="hold">
                            <p:stCondLst>
                              <p:cond delay="4000"/>
                            </p:stCondLst>
                            <p:childTnLst>
                              <p:par>
                                <p:cTn id="25" presetID="4" presetClass="entr" presetSubtype="32"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box(out)">
                                      <p:cBhvr>
                                        <p:cTn id="27" dur="500"/>
                                        <p:tgtEl>
                                          <p:spTgt spid="25"/>
                                        </p:tgtEl>
                                      </p:cBhvr>
                                    </p:animEffect>
                                  </p:childTnLst>
                                </p:cTn>
                              </p:par>
                            </p:childTnLst>
                          </p:cTn>
                        </p:par>
                        <p:par>
                          <p:cTn id="28" fill="hold">
                            <p:stCondLst>
                              <p:cond delay="4500"/>
                            </p:stCondLst>
                            <p:childTnLst>
                              <p:par>
                                <p:cTn id="29" presetID="20" presetClass="entr" presetSubtype="0" fill="hold" grpId="0" nodeType="afterEffect" nodePh="1">
                                  <p:stCondLst>
                                    <p:cond delay="0"/>
                                  </p:stCondLst>
                                  <p:endCondLst>
                                    <p:cond evt="begin" delay="0">
                                      <p:tn val="29"/>
                                    </p:cond>
                                  </p:endCondLst>
                                  <p:childTnLst>
                                    <p:set>
                                      <p:cBhvr>
                                        <p:cTn id="30" dur="1" fill="hold">
                                          <p:stCondLst>
                                            <p:cond delay="0"/>
                                          </p:stCondLst>
                                        </p:cTn>
                                        <p:tgtEl>
                                          <p:spTgt spid="26"/>
                                        </p:tgtEl>
                                        <p:attrNameLst>
                                          <p:attrName>style.visibility</p:attrName>
                                        </p:attrNameLst>
                                      </p:cBhvr>
                                      <p:to>
                                        <p:strVal val="visible"/>
                                      </p:to>
                                    </p:set>
                                    <p:animEffect transition="in" filter="wedge">
                                      <p:cBhvr>
                                        <p:cTn id="31" dur="1000"/>
                                        <p:tgtEl>
                                          <p:spTgt spid="26"/>
                                        </p:tgtEl>
                                      </p:cBhvr>
                                    </p:animEffect>
                                  </p:childTnLst>
                                </p:cTn>
                              </p:par>
                            </p:childTnLst>
                          </p:cTn>
                        </p:par>
                        <p:par>
                          <p:cTn id="32" fill="hold">
                            <p:stCondLst>
                              <p:cond delay="5500"/>
                            </p:stCondLst>
                            <p:childTnLst>
                              <p:par>
                                <p:cTn id="33" presetID="4" presetClass="entr" presetSubtype="32"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box(out)">
                                      <p:cBhvr>
                                        <p:cTn id="35" dur="500"/>
                                        <p:tgtEl>
                                          <p:spTgt spid="28"/>
                                        </p:tgtEl>
                                      </p:cBhvr>
                                    </p:animEffect>
                                  </p:childTnLst>
                                </p:cTn>
                              </p:par>
                            </p:childTnLst>
                          </p:cTn>
                        </p:par>
                        <p:par>
                          <p:cTn id="36" fill="hold">
                            <p:stCondLst>
                              <p:cond delay="6000"/>
                            </p:stCondLst>
                            <p:childTnLst>
                              <p:par>
                                <p:cTn id="37" presetID="20" presetClass="entr" presetSubtype="0" fill="hold" grpId="0" nodeType="afterEffect" nodePh="1">
                                  <p:stCondLst>
                                    <p:cond delay="0"/>
                                  </p:stCondLst>
                                  <p:endCondLst>
                                    <p:cond evt="begin" delay="0">
                                      <p:tn val="37"/>
                                    </p:cond>
                                  </p:endCondLst>
                                  <p:childTnLst>
                                    <p:set>
                                      <p:cBhvr>
                                        <p:cTn id="38" dur="1" fill="hold">
                                          <p:stCondLst>
                                            <p:cond delay="0"/>
                                          </p:stCondLst>
                                        </p:cTn>
                                        <p:tgtEl>
                                          <p:spTgt spid="32"/>
                                        </p:tgtEl>
                                        <p:attrNameLst>
                                          <p:attrName>style.visibility</p:attrName>
                                        </p:attrNameLst>
                                      </p:cBhvr>
                                      <p:to>
                                        <p:strVal val="visible"/>
                                      </p:to>
                                    </p:set>
                                    <p:animEffect transition="in" filter="wedge">
                                      <p:cBhvr>
                                        <p:cTn id="39" dur="1000"/>
                                        <p:tgtEl>
                                          <p:spTgt spid="32"/>
                                        </p:tgtEl>
                                      </p:cBhvr>
                                    </p:animEffect>
                                  </p:childTnLst>
                                </p:cTn>
                              </p:par>
                            </p:childTnLst>
                          </p:cTn>
                        </p:par>
                        <p:par>
                          <p:cTn id="40" fill="hold">
                            <p:stCondLst>
                              <p:cond delay="7000"/>
                            </p:stCondLst>
                            <p:childTnLst>
                              <p:par>
                                <p:cTn id="41" presetID="4" presetClass="entr" presetSubtype="32"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box(out)">
                                      <p:cBhvr>
                                        <p:cTn id="43" dur="500"/>
                                        <p:tgtEl>
                                          <p:spTgt spid="34"/>
                                        </p:tgtEl>
                                      </p:cBhvr>
                                    </p:animEffect>
                                  </p:childTnLst>
                                </p:cTn>
                              </p:par>
                            </p:childTnLst>
                          </p:cTn>
                        </p:par>
                        <p:par>
                          <p:cTn id="44" fill="hold">
                            <p:stCondLst>
                              <p:cond delay="7500"/>
                            </p:stCondLst>
                            <p:childTnLst>
                              <p:par>
                                <p:cTn id="45" presetID="20" presetClass="entr" presetSubtype="0" fill="hold" grpId="0" nodeType="afterEffect" nodePh="1">
                                  <p:stCondLst>
                                    <p:cond delay="0"/>
                                  </p:stCondLst>
                                  <p:endCondLst>
                                    <p:cond evt="begin" delay="0">
                                      <p:tn val="45"/>
                                    </p:cond>
                                  </p:endCondLst>
                                  <p:childTnLst>
                                    <p:set>
                                      <p:cBhvr>
                                        <p:cTn id="46" dur="1" fill="hold">
                                          <p:stCondLst>
                                            <p:cond delay="0"/>
                                          </p:stCondLst>
                                        </p:cTn>
                                        <p:tgtEl>
                                          <p:spTgt spid="35"/>
                                        </p:tgtEl>
                                        <p:attrNameLst>
                                          <p:attrName>style.visibility</p:attrName>
                                        </p:attrNameLst>
                                      </p:cBhvr>
                                      <p:to>
                                        <p:strVal val="visible"/>
                                      </p:to>
                                    </p:set>
                                    <p:animEffect transition="in" filter="wedge">
                                      <p:cBhvr>
                                        <p:cTn id="47" dur="1000"/>
                                        <p:tgtEl>
                                          <p:spTgt spid="35"/>
                                        </p:tgtEl>
                                      </p:cBhvr>
                                    </p:animEffect>
                                  </p:childTnLst>
                                </p:cTn>
                              </p:par>
                            </p:childTnLst>
                          </p:cTn>
                        </p:par>
                        <p:par>
                          <p:cTn id="48" fill="hold">
                            <p:stCondLst>
                              <p:cond delay="8500"/>
                            </p:stCondLst>
                            <p:childTnLst>
                              <p:par>
                                <p:cTn id="49" presetID="4" presetClass="entr" presetSubtype="32"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box(out)">
                                      <p:cBhvr>
                                        <p:cTn id="51" dur="500"/>
                                        <p:tgtEl>
                                          <p:spTgt spid="37"/>
                                        </p:tgtEl>
                                      </p:cBhvr>
                                    </p:animEffect>
                                  </p:childTnLst>
                                </p:cTn>
                              </p:par>
                            </p:childTnLst>
                          </p:cTn>
                        </p:par>
                        <p:par>
                          <p:cTn id="52" fill="hold">
                            <p:stCondLst>
                              <p:cond delay="9000"/>
                            </p:stCondLst>
                            <p:childTnLst>
                              <p:par>
                                <p:cTn id="53" presetID="20" presetClass="entr" presetSubtype="0" fill="hold" grpId="0" nodeType="afterEffect" nodePh="1">
                                  <p:stCondLst>
                                    <p:cond delay="0"/>
                                  </p:stCondLst>
                                  <p:endCondLst>
                                    <p:cond evt="begin" delay="0">
                                      <p:tn val="53"/>
                                    </p:cond>
                                  </p:endCondLst>
                                  <p:childTnLst>
                                    <p:set>
                                      <p:cBhvr>
                                        <p:cTn id="54" dur="1" fill="hold">
                                          <p:stCondLst>
                                            <p:cond delay="0"/>
                                          </p:stCondLst>
                                        </p:cTn>
                                        <p:tgtEl>
                                          <p:spTgt spid="38"/>
                                        </p:tgtEl>
                                        <p:attrNameLst>
                                          <p:attrName>style.visibility</p:attrName>
                                        </p:attrNameLst>
                                      </p:cBhvr>
                                      <p:to>
                                        <p:strVal val="visible"/>
                                      </p:to>
                                    </p:set>
                                    <p:animEffect transition="in" filter="wedge">
                                      <p:cBhvr>
                                        <p:cTn id="55" dur="1000"/>
                                        <p:tgtEl>
                                          <p:spTgt spid="38"/>
                                        </p:tgtEl>
                                      </p:cBhvr>
                                    </p:animEffect>
                                  </p:childTnLst>
                                </p:cTn>
                              </p:par>
                            </p:childTnLst>
                          </p:cTn>
                        </p:par>
                        <p:par>
                          <p:cTn id="56" fill="hold">
                            <p:stCondLst>
                              <p:cond delay="10000"/>
                            </p:stCondLst>
                            <p:childTnLst>
                              <p:par>
                                <p:cTn id="57" presetID="4" presetClass="entr" presetSubtype="32"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box(out)">
                                      <p:cBhvr>
                                        <p:cTn id="59" dur="500"/>
                                        <p:tgtEl>
                                          <p:spTgt spid="40"/>
                                        </p:tgtEl>
                                      </p:cBhvr>
                                    </p:animEffect>
                                  </p:childTnLst>
                                </p:cTn>
                              </p:par>
                            </p:childTnLst>
                          </p:cTn>
                        </p:par>
                        <p:par>
                          <p:cTn id="60" fill="hold">
                            <p:stCondLst>
                              <p:cond delay="10500"/>
                            </p:stCondLst>
                            <p:childTnLst>
                              <p:par>
                                <p:cTn id="61" presetID="20" presetClass="entr" presetSubtype="0" fill="hold" grpId="0" nodeType="afterEffect" nodePh="1">
                                  <p:stCondLst>
                                    <p:cond delay="0"/>
                                  </p:stCondLst>
                                  <p:endCondLst>
                                    <p:cond evt="begin" delay="0">
                                      <p:tn val="61"/>
                                    </p:cond>
                                  </p:endCondLst>
                                  <p:childTnLst>
                                    <p:set>
                                      <p:cBhvr>
                                        <p:cTn id="62" dur="1" fill="hold">
                                          <p:stCondLst>
                                            <p:cond delay="0"/>
                                          </p:stCondLst>
                                        </p:cTn>
                                        <p:tgtEl>
                                          <p:spTgt spid="41"/>
                                        </p:tgtEl>
                                        <p:attrNameLst>
                                          <p:attrName>style.visibility</p:attrName>
                                        </p:attrNameLst>
                                      </p:cBhvr>
                                      <p:to>
                                        <p:strVal val="visible"/>
                                      </p:to>
                                    </p:set>
                                    <p:animEffect transition="in" filter="wedge">
                                      <p:cBhvr>
                                        <p:cTn id="63" dur="1000"/>
                                        <p:tgtEl>
                                          <p:spTgt spid="41"/>
                                        </p:tgtEl>
                                      </p:cBhvr>
                                    </p:animEffect>
                                  </p:childTnLst>
                                </p:cTn>
                              </p:par>
                            </p:childTnLst>
                          </p:cTn>
                        </p:par>
                        <p:par>
                          <p:cTn id="64" fill="hold">
                            <p:stCondLst>
                              <p:cond delay="11500"/>
                            </p:stCondLst>
                            <p:childTnLst>
                              <p:par>
                                <p:cTn id="65" presetID="4" presetClass="entr" presetSubtype="32" fill="hold" grpId="0"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box(out)">
                                      <p:cBhvr>
                                        <p:cTn id="6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animBg="1"/>
      <p:bldP spid="17" grpId="0"/>
      <p:bldP spid="20" grpId="0" animBg="1"/>
      <p:bldP spid="23" grpId="0"/>
      <p:bldP spid="25" grpId="0" animBg="1"/>
      <p:bldP spid="26" grpId="0"/>
      <p:bldP spid="28" grpId="0" animBg="1"/>
      <p:bldP spid="32" grpId="0"/>
      <p:bldP spid="34" grpId="0" animBg="1"/>
      <p:bldP spid="35" grpId="0"/>
      <p:bldP spid="37" grpId="0" animBg="1"/>
      <p:bldP spid="38" grpId="0"/>
      <p:bldP spid="40" grpId="0" animBg="1"/>
      <p:bldP spid="41" grpId="0"/>
      <p:bldP spid="43"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Background with title">
    <p:spTree>
      <p:nvGrpSpPr>
        <p:cNvPr id="1" name=""/>
        <p:cNvGrpSpPr/>
        <p:nvPr/>
      </p:nvGrpSpPr>
      <p:grpSpPr>
        <a:xfrm>
          <a:off x="0" y="0"/>
          <a:ext cx="0" cy="0"/>
          <a:chOff x="0" y="0"/>
          <a:chExt cx="0" cy="0"/>
        </a:xfrm>
      </p:grpSpPr>
      <p:sp>
        <p:nvSpPr>
          <p:cNvPr id="25" name="Marcador de imagen 24"/>
          <p:cNvSpPr>
            <a:spLocks noGrp="1"/>
          </p:cNvSpPr>
          <p:nvPr>
            <p:ph type="pic" sz="quarter" idx="19"/>
          </p:nvPr>
        </p:nvSpPr>
        <p:spPr>
          <a:xfrm>
            <a:off x="-10932" y="0"/>
            <a:ext cx="12202931" cy="6858000"/>
          </a:xfrm>
          <a:prstGeom prst="rect">
            <a:avLst/>
          </a:prstGeom>
        </p:spPr>
        <p:txBody>
          <a:bodyPr anchor="ctr"/>
          <a:lstStyle/>
          <a:p>
            <a:endParaRPr lang="es-ES_tradnl" dirty="0"/>
          </a:p>
        </p:txBody>
      </p:sp>
      <p:sp>
        <p:nvSpPr>
          <p:cNvPr id="3" name="Marcador de texto 2"/>
          <p:cNvSpPr>
            <a:spLocks noGrp="1"/>
          </p:cNvSpPr>
          <p:nvPr>
            <p:ph type="body" sz="quarter" idx="11" hasCustomPrompt="1"/>
          </p:nvPr>
        </p:nvSpPr>
        <p:spPr>
          <a:xfrm>
            <a:off x="958136" y="1568007"/>
            <a:ext cx="5678641" cy="827957"/>
          </a:xfrm>
          <a:prstGeom prst="rect">
            <a:avLst/>
          </a:prstGeom>
        </p:spPr>
        <p:txBody>
          <a:bodyPr anchor="b"/>
          <a:lstStyle>
            <a:lvl1pPr marL="0" indent="0" algn="l">
              <a:lnSpc>
                <a:spcPct val="80000"/>
              </a:lnSpc>
              <a:spcBef>
                <a:spcPts val="0"/>
              </a:spcBef>
              <a:buNone/>
              <a:defRPr sz="6000" b="1" i="0">
                <a:ln>
                  <a:noFill/>
                </a:ln>
                <a:solidFill>
                  <a:schemeClr val="accent6"/>
                </a:solidFill>
                <a:latin typeface="+mn-ea"/>
                <a:ea typeface="+mn-ea"/>
                <a:cs typeface="Lato Black" charset="0"/>
              </a:defRPr>
            </a:lvl1pPr>
            <a:lvl2pPr marL="457200" indent="0" algn="l">
              <a:buNone/>
              <a:defRPr>
                <a:latin typeface="Lemon/Milk" charset="0"/>
                <a:ea typeface="Lemon/Milk" charset="0"/>
                <a:cs typeface="Lemon/Milk" charset="0"/>
              </a:defRPr>
            </a:lvl2pPr>
            <a:lvl3pPr marL="914400" indent="0" algn="l">
              <a:buNone/>
              <a:defRPr>
                <a:latin typeface="Lemon/Milk" charset="0"/>
                <a:ea typeface="Lemon/Milk" charset="0"/>
                <a:cs typeface="Lemon/Milk" charset="0"/>
              </a:defRPr>
            </a:lvl3pPr>
            <a:lvl4pPr marL="1371600" indent="0" algn="l">
              <a:buNone/>
              <a:defRPr>
                <a:latin typeface="Lemon/Milk" charset="0"/>
                <a:ea typeface="Lemon/Milk" charset="0"/>
                <a:cs typeface="Lemon/Milk" charset="0"/>
              </a:defRPr>
            </a:lvl4pPr>
            <a:lvl5pPr marL="1828800" indent="0" algn="l">
              <a:buNone/>
              <a:defRPr>
                <a:latin typeface="Lemon/Milk" charset="0"/>
                <a:ea typeface="Lemon/Milk" charset="0"/>
                <a:cs typeface="Lemon/Milk" charset="0"/>
              </a:defRPr>
            </a:lvl5pPr>
          </a:lstStyle>
          <a:p>
            <a:pPr lvl="0"/>
            <a:r>
              <a:rPr lang="es-ES_tradnl" dirty="0"/>
              <a:t>PUT YOUR</a:t>
            </a:r>
          </a:p>
        </p:txBody>
      </p:sp>
      <p:sp>
        <p:nvSpPr>
          <p:cNvPr id="5" name="Marcador de texto 2"/>
          <p:cNvSpPr>
            <a:spLocks noGrp="1"/>
          </p:cNvSpPr>
          <p:nvPr>
            <p:ph type="body" sz="quarter" idx="12" hasCustomPrompt="1"/>
          </p:nvPr>
        </p:nvSpPr>
        <p:spPr>
          <a:xfrm>
            <a:off x="958136" y="3790339"/>
            <a:ext cx="3879335" cy="707927"/>
          </a:xfrm>
          <a:prstGeom prst="rect">
            <a:avLst/>
          </a:prstGeom>
        </p:spPr>
        <p:txBody>
          <a:bodyPr anchor="t">
            <a:noAutofit/>
          </a:bodyPr>
          <a:lstStyle>
            <a:lvl1pPr marL="0" indent="0" algn="l">
              <a:lnSpc>
                <a:spcPct val="130000"/>
              </a:lnSpc>
              <a:spcBef>
                <a:spcPts val="0"/>
              </a:spcBef>
              <a:buNone/>
              <a:defRPr sz="1500" b="1" i="0" cap="all" baseline="0">
                <a:ln>
                  <a:noFill/>
                </a:ln>
                <a:solidFill>
                  <a:schemeClr val="accent6"/>
                </a:solidFill>
                <a:latin typeface="+mn-ea"/>
                <a:ea typeface="+mn-ea"/>
                <a:cs typeface="Lato" charset="0"/>
              </a:defRPr>
            </a:lvl1pPr>
            <a:lvl2pPr marL="457200" indent="0" algn="l">
              <a:buNone/>
              <a:defRPr>
                <a:latin typeface="Lemon/Milk" charset="0"/>
                <a:ea typeface="Lemon/Milk" charset="0"/>
                <a:cs typeface="Lemon/Milk" charset="0"/>
              </a:defRPr>
            </a:lvl2pPr>
            <a:lvl3pPr marL="914400" indent="0" algn="l">
              <a:buNone/>
              <a:defRPr>
                <a:latin typeface="Lemon/Milk" charset="0"/>
                <a:ea typeface="Lemon/Milk" charset="0"/>
                <a:cs typeface="Lemon/Milk" charset="0"/>
              </a:defRPr>
            </a:lvl3pPr>
            <a:lvl4pPr marL="1371600" indent="0" algn="l">
              <a:buNone/>
              <a:defRPr>
                <a:latin typeface="Lemon/Milk" charset="0"/>
                <a:ea typeface="Lemon/Milk" charset="0"/>
                <a:cs typeface="Lemon/Milk" charset="0"/>
              </a:defRPr>
            </a:lvl4pPr>
            <a:lvl5pPr marL="1828800" indent="0" algn="l">
              <a:buNone/>
              <a:defRPr>
                <a:latin typeface="Lemon/Milk" charset="0"/>
                <a:ea typeface="Lemon/Milk" charset="0"/>
                <a:cs typeface="Lemon/Milk" charset="0"/>
              </a:defRPr>
            </a:lvl5pPr>
          </a:lstStyle>
          <a:p>
            <a:pPr lvl="0"/>
            <a:r>
              <a:rPr lang="es-ES_tradnl" dirty="0"/>
              <a:t>TITLE EXAMPLE HERE</a:t>
            </a:r>
          </a:p>
        </p:txBody>
      </p:sp>
      <p:sp>
        <p:nvSpPr>
          <p:cNvPr id="6" name="Marcador de texto 2"/>
          <p:cNvSpPr>
            <a:spLocks noGrp="1"/>
          </p:cNvSpPr>
          <p:nvPr>
            <p:ph type="body" sz="quarter" idx="20" hasCustomPrompt="1"/>
          </p:nvPr>
        </p:nvSpPr>
        <p:spPr>
          <a:xfrm>
            <a:off x="958136" y="2274060"/>
            <a:ext cx="5678641" cy="827957"/>
          </a:xfrm>
          <a:prstGeom prst="rect">
            <a:avLst/>
          </a:prstGeom>
        </p:spPr>
        <p:txBody>
          <a:bodyPr anchor="ctr"/>
          <a:lstStyle>
            <a:lvl1pPr marL="0" indent="0" algn="l">
              <a:lnSpc>
                <a:spcPct val="80000"/>
              </a:lnSpc>
              <a:spcBef>
                <a:spcPts val="0"/>
              </a:spcBef>
              <a:buNone/>
              <a:defRPr sz="6000" b="0" i="0">
                <a:ln>
                  <a:noFill/>
                </a:ln>
                <a:solidFill>
                  <a:schemeClr val="accent6"/>
                </a:solidFill>
                <a:latin typeface="+mn-ea"/>
                <a:ea typeface="+mn-ea"/>
                <a:cs typeface="Lato Light" charset="0"/>
              </a:defRPr>
            </a:lvl1pPr>
            <a:lvl2pPr marL="457200" indent="0" algn="l">
              <a:buNone/>
              <a:defRPr>
                <a:latin typeface="Lemon/Milk" charset="0"/>
                <a:ea typeface="Lemon/Milk" charset="0"/>
                <a:cs typeface="Lemon/Milk" charset="0"/>
              </a:defRPr>
            </a:lvl2pPr>
            <a:lvl3pPr marL="914400" indent="0" algn="l">
              <a:buNone/>
              <a:defRPr>
                <a:latin typeface="Lemon/Milk" charset="0"/>
                <a:ea typeface="Lemon/Milk" charset="0"/>
                <a:cs typeface="Lemon/Milk" charset="0"/>
              </a:defRPr>
            </a:lvl3pPr>
            <a:lvl4pPr marL="1371600" indent="0" algn="l">
              <a:buNone/>
              <a:defRPr>
                <a:latin typeface="Lemon/Milk" charset="0"/>
                <a:ea typeface="Lemon/Milk" charset="0"/>
                <a:cs typeface="Lemon/Milk" charset="0"/>
              </a:defRPr>
            </a:lvl4pPr>
            <a:lvl5pPr marL="1828800" indent="0" algn="l">
              <a:buNone/>
              <a:defRPr>
                <a:latin typeface="Lemon/Milk" charset="0"/>
                <a:ea typeface="Lemon/Milk" charset="0"/>
                <a:cs typeface="Lemon/Milk" charset="0"/>
              </a:defRPr>
            </a:lvl5pPr>
          </a:lstStyle>
          <a:p>
            <a:pPr lvl="0"/>
            <a:r>
              <a:rPr lang="es-ES_tradnl" dirty="0"/>
              <a:t>TITLE IN</a:t>
            </a:r>
          </a:p>
        </p:txBody>
      </p:sp>
      <p:sp>
        <p:nvSpPr>
          <p:cNvPr id="7" name="Marcador de texto 2"/>
          <p:cNvSpPr>
            <a:spLocks noGrp="1"/>
          </p:cNvSpPr>
          <p:nvPr>
            <p:ph type="body" sz="quarter" idx="21" hasCustomPrompt="1"/>
          </p:nvPr>
        </p:nvSpPr>
        <p:spPr>
          <a:xfrm>
            <a:off x="958136" y="2974694"/>
            <a:ext cx="5678641" cy="827957"/>
          </a:xfrm>
          <a:prstGeom prst="rect">
            <a:avLst/>
          </a:prstGeom>
        </p:spPr>
        <p:txBody>
          <a:bodyPr anchor="t"/>
          <a:lstStyle>
            <a:lvl1pPr marL="0" indent="0" algn="l">
              <a:lnSpc>
                <a:spcPct val="80000"/>
              </a:lnSpc>
              <a:spcBef>
                <a:spcPts val="0"/>
              </a:spcBef>
              <a:buNone/>
              <a:defRPr sz="6000" b="1" i="0">
                <a:ln>
                  <a:noFill/>
                </a:ln>
                <a:solidFill>
                  <a:schemeClr val="accent6"/>
                </a:solidFill>
                <a:latin typeface="+mn-ea"/>
                <a:ea typeface="+mn-ea"/>
                <a:cs typeface="Lato Black" charset="0"/>
              </a:defRPr>
            </a:lvl1pPr>
            <a:lvl2pPr marL="457200" indent="0" algn="l">
              <a:buNone/>
              <a:defRPr>
                <a:latin typeface="Lemon/Milk" charset="0"/>
                <a:ea typeface="Lemon/Milk" charset="0"/>
                <a:cs typeface="Lemon/Milk" charset="0"/>
              </a:defRPr>
            </a:lvl2pPr>
            <a:lvl3pPr marL="914400" indent="0" algn="l">
              <a:buNone/>
              <a:defRPr>
                <a:latin typeface="Lemon/Milk" charset="0"/>
                <a:ea typeface="Lemon/Milk" charset="0"/>
                <a:cs typeface="Lemon/Milk" charset="0"/>
              </a:defRPr>
            </a:lvl3pPr>
            <a:lvl4pPr marL="1371600" indent="0" algn="l">
              <a:buNone/>
              <a:defRPr>
                <a:latin typeface="Lemon/Milk" charset="0"/>
                <a:ea typeface="Lemon/Milk" charset="0"/>
                <a:cs typeface="Lemon/Milk" charset="0"/>
              </a:defRPr>
            </a:lvl4pPr>
            <a:lvl5pPr marL="1828800" indent="0" algn="l">
              <a:buNone/>
              <a:defRPr>
                <a:latin typeface="Lemon/Milk" charset="0"/>
                <a:ea typeface="Lemon/Milk" charset="0"/>
                <a:cs typeface="Lemon/Milk" charset="0"/>
              </a:defRPr>
            </a:lvl5pPr>
          </a:lstStyle>
          <a:p>
            <a:pPr lvl="0"/>
            <a:r>
              <a:rPr lang="es-ES_tradnl" dirty="0"/>
              <a:t>THIS PLACE</a:t>
            </a:r>
          </a:p>
        </p:txBody>
      </p:sp>
    </p:spTree>
    <p:extLst>
      <p:ext uri="{BB962C8B-B14F-4D97-AF65-F5344CB8AC3E}">
        <p14:creationId xmlns:p14="http://schemas.microsoft.com/office/powerpoint/2010/main" val="145075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0_Simple title with background 2">
    <p:spTree>
      <p:nvGrpSpPr>
        <p:cNvPr id="1" name=""/>
        <p:cNvGrpSpPr/>
        <p:nvPr/>
      </p:nvGrpSpPr>
      <p:grpSpPr>
        <a:xfrm>
          <a:off x="0" y="0"/>
          <a:ext cx="0" cy="0"/>
          <a:chOff x="0" y="0"/>
          <a:chExt cx="0" cy="0"/>
        </a:xfrm>
      </p:grpSpPr>
      <p:sp>
        <p:nvSpPr>
          <p:cNvPr id="22" name="Rectángulo redondeado 21"/>
          <p:cNvSpPr/>
          <p:nvPr userDrawn="1"/>
        </p:nvSpPr>
        <p:spPr>
          <a:xfrm flipV="1">
            <a:off x="926926" y="4058430"/>
            <a:ext cx="2078511" cy="2164570"/>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0" name="Rectángulo redondeado 19"/>
          <p:cNvSpPr/>
          <p:nvPr userDrawn="1"/>
        </p:nvSpPr>
        <p:spPr>
          <a:xfrm flipV="1">
            <a:off x="3006247" y="4058430"/>
            <a:ext cx="2078511" cy="2164570"/>
          </a:xfrm>
          <a:prstGeom prst="roundRect">
            <a:avLst>
              <a:gd name="adj" fmla="val 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5" name="Rectángulo redondeado 24"/>
          <p:cNvSpPr/>
          <p:nvPr userDrawn="1"/>
        </p:nvSpPr>
        <p:spPr>
          <a:xfrm flipV="1">
            <a:off x="5085568" y="4058430"/>
            <a:ext cx="2078511" cy="2164570"/>
          </a:xfrm>
          <a:prstGeom prst="roundRect">
            <a:avLst>
              <a:gd name="adj" fmla="val 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8" name="Rectángulo redondeado 27"/>
          <p:cNvSpPr/>
          <p:nvPr userDrawn="1"/>
        </p:nvSpPr>
        <p:spPr>
          <a:xfrm flipV="1">
            <a:off x="7156552" y="4058430"/>
            <a:ext cx="2078511" cy="2164570"/>
          </a:xfrm>
          <a:prstGeom prst="roundRect">
            <a:avLst>
              <a:gd name="adj" fmla="val 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1" name="Rectángulo redondeado 30"/>
          <p:cNvSpPr/>
          <p:nvPr userDrawn="1"/>
        </p:nvSpPr>
        <p:spPr>
          <a:xfrm flipV="1">
            <a:off x="9235873" y="4058430"/>
            <a:ext cx="2078511" cy="2164570"/>
          </a:xfrm>
          <a:prstGeom prst="roundRect">
            <a:avLst>
              <a:gd name="adj" fmla="val 0"/>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0" name="Rectángulo redondeado 9"/>
          <p:cNvSpPr/>
          <p:nvPr userDrawn="1"/>
        </p:nvSpPr>
        <p:spPr>
          <a:xfrm flipV="1">
            <a:off x="5410947" y="404752"/>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19" name="Marcador de imagen 24"/>
          <p:cNvSpPr>
            <a:spLocks noGrp="1"/>
          </p:cNvSpPr>
          <p:nvPr>
            <p:ph type="pic" sz="quarter" idx="20"/>
          </p:nvPr>
        </p:nvSpPr>
        <p:spPr>
          <a:xfrm>
            <a:off x="926927" y="1728591"/>
            <a:ext cx="2078511" cy="2329839"/>
          </a:xfrm>
          <a:prstGeom prst="rect">
            <a:avLst/>
          </a:prstGeom>
        </p:spPr>
        <p:txBody>
          <a:bodyPr anchor="ctr"/>
          <a:lstStyle>
            <a:lvl1pPr>
              <a:defRPr sz="1200"/>
            </a:lvl1pPr>
          </a:lstStyle>
          <a:p>
            <a:endParaRPr lang="es-ES_tradnl"/>
          </a:p>
        </p:txBody>
      </p:sp>
      <p:sp>
        <p:nvSpPr>
          <p:cNvPr id="17" name="Marcador de imagen 24"/>
          <p:cNvSpPr>
            <a:spLocks noGrp="1"/>
          </p:cNvSpPr>
          <p:nvPr>
            <p:ph type="pic" sz="quarter" idx="22"/>
          </p:nvPr>
        </p:nvSpPr>
        <p:spPr>
          <a:xfrm>
            <a:off x="3006248" y="1728591"/>
            <a:ext cx="2078511" cy="2329839"/>
          </a:xfrm>
          <a:prstGeom prst="rect">
            <a:avLst/>
          </a:prstGeom>
        </p:spPr>
        <p:txBody>
          <a:bodyPr anchor="ctr"/>
          <a:lstStyle>
            <a:lvl1pPr>
              <a:defRPr sz="1200"/>
            </a:lvl1pPr>
          </a:lstStyle>
          <a:p>
            <a:endParaRPr lang="es-ES_tradnl"/>
          </a:p>
        </p:txBody>
      </p:sp>
      <p:sp>
        <p:nvSpPr>
          <p:cNvPr id="23" name="Marcador de imagen 24"/>
          <p:cNvSpPr>
            <a:spLocks noGrp="1"/>
          </p:cNvSpPr>
          <p:nvPr>
            <p:ph type="pic" sz="quarter" idx="24"/>
          </p:nvPr>
        </p:nvSpPr>
        <p:spPr>
          <a:xfrm>
            <a:off x="5085569" y="1728591"/>
            <a:ext cx="2078511" cy="2329839"/>
          </a:xfrm>
          <a:prstGeom prst="rect">
            <a:avLst/>
          </a:prstGeom>
        </p:spPr>
        <p:txBody>
          <a:bodyPr anchor="ctr"/>
          <a:lstStyle>
            <a:lvl1pPr>
              <a:defRPr sz="1200"/>
            </a:lvl1pPr>
          </a:lstStyle>
          <a:p>
            <a:endParaRPr lang="es-ES_tradnl"/>
          </a:p>
        </p:txBody>
      </p:sp>
      <p:sp>
        <p:nvSpPr>
          <p:cNvPr id="26" name="Marcador de imagen 24"/>
          <p:cNvSpPr>
            <a:spLocks noGrp="1"/>
          </p:cNvSpPr>
          <p:nvPr>
            <p:ph type="pic" sz="quarter" idx="26"/>
          </p:nvPr>
        </p:nvSpPr>
        <p:spPr>
          <a:xfrm>
            <a:off x="7156553" y="1728591"/>
            <a:ext cx="2078511" cy="2329839"/>
          </a:xfrm>
          <a:prstGeom prst="rect">
            <a:avLst/>
          </a:prstGeom>
        </p:spPr>
        <p:txBody>
          <a:bodyPr anchor="ctr"/>
          <a:lstStyle>
            <a:lvl1pPr>
              <a:defRPr sz="1200"/>
            </a:lvl1pPr>
          </a:lstStyle>
          <a:p>
            <a:endParaRPr lang="es-ES_tradnl"/>
          </a:p>
        </p:txBody>
      </p:sp>
      <p:sp>
        <p:nvSpPr>
          <p:cNvPr id="29" name="Marcador de imagen 24"/>
          <p:cNvSpPr>
            <a:spLocks noGrp="1"/>
          </p:cNvSpPr>
          <p:nvPr>
            <p:ph type="pic" sz="quarter" idx="28"/>
          </p:nvPr>
        </p:nvSpPr>
        <p:spPr>
          <a:xfrm>
            <a:off x="9235874" y="1728591"/>
            <a:ext cx="2078511" cy="2329839"/>
          </a:xfrm>
          <a:prstGeom prst="rect">
            <a:avLst/>
          </a:prstGeom>
        </p:spPr>
        <p:txBody>
          <a:bodyPr anchor="ctr"/>
          <a:lstStyle>
            <a:lvl1pPr>
              <a:defRPr sz="1200"/>
            </a:lvl1pPr>
          </a:lstStyle>
          <a:p>
            <a:endParaRPr lang="es-ES_tradnl"/>
          </a:p>
        </p:txBody>
      </p:sp>
    </p:spTree>
    <p:extLst>
      <p:ext uri="{BB962C8B-B14F-4D97-AF65-F5344CB8AC3E}">
        <p14:creationId xmlns:p14="http://schemas.microsoft.com/office/powerpoint/2010/main" val="1098552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nodePh="1">
                                  <p:stCondLst>
                                    <p:cond delay="0"/>
                                  </p:stCondLst>
                                  <p:endCondLst>
                                    <p:cond evt="begin" delay="0">
                                      <p:tn val="5"/>
                                    </p:cond>
                                  </p:end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900" decel="100000" fill="hold"/>
                                        <p:tgtEl>
                                          <p:spTgt spid="1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1"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up)">
                                      <p:cBhvr>
                                        <p:cTn id="14" dur="500"/>
                                        <p:tgtEl>
                                          <p:spTgt spid="22"/>
                                        </p:tgtEl>
                                      </p:cBhvr>
                                    </p:animEffect>
                                  </p:childTnLst>
                                </p:cTn>
                              </p:par>
                            </p:childTnLst>
                          </p:cTn>
                        </p:par>
                        <p:par>
                          <p:cTn id="15" fill="hold">
                            <p:stCondLst>
                              <p:cond delay="1500"/>
                            </p:stCondLst>
                            <p:childTnLst>
                              <p:par>
                                <p:cTn id="16" presetID="37" presetClass="entr" presetSubtype="0" fill="hold" grpId="0" nodeType="afterEffect" nodePh="1">
                                  <p:stCondLst>
                                    <p:cond delay="0"/>
                                  </p:stCondLst>
                                  <p:endCondLst>
                                    <p:cond evt="begin" delay="0">
                                      <p:tn val="16"/>
                                    </p:cond>
                                  </p:end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900" decel="100000" fill="hold"/>
                                        <p:tgtEl>
                                          <p:spTgt spid="17"/>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up)">
                                      <p:cBhvr>
                                        <p:cTn id="25" dur="500"/>
                                        <p:tgtEl>
                                          <p:spTgt spid="20"/>
                                        </p:tgtEl>
                                      </p:cBhvr>
                                    </p:animEffect>
                                  </p:childTnLst>
                                </p:cTn>
                              </p:par>
                            </p:childTnLst>
                          </p:cTn>
                        </p:par>
                        <p:par>
                          <p:cTn id="26" fill="hold">
                            <p:stCondLst>
                              <p:cond delay="3000"/>
                            </p:stCondLst>
                            <p:childTnLst>
                              <p:par>
                                <p:cTn id="27" presetID="37" presetClass="entr" presetSubtype="0" fill="hold" grpId="0" nodeType="afterEffect" nodePh="1">
                                  <p:stCondLst>
                                    <p:cond delay="0"/>
                                  </p:stCondLst>
                                  <p:endCondLst>
                                    <p:cond evt="begin" delay="0">
                                      <p:tn val="27"/>
                                    </p:cond>
                                  </p:end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900" decel="100000" fill="hold"/>
                                        <p:tgtEl>
                                          <p:spTgt spid="23"/>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par>
                          <p:cTn id="33" fill="hold">
                            <p:stCondLst>
                              <p:cond delay="4000"/>
                            </p:stCondLst>
                            <p:childTnLst>
                              <p:par>
                                <p:cTn id="34" presetID="22" presetClass="entr" presetSubtype="1"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up)">
                                      <p:cBhvr>
                                        <p:cTn id="36" dur="500"/>
                                        <p:tgtEl>
                                          <p:spTgt spid="25"/>
                                        </p:tgtEl>
                                      </p:cBhvr>
                                    </p:animEffect>
                                  </p:childTnLst>
                                </p:cTn>
                              </p:par>
                            </p:childTnLst>
                          </p:cTn>
                        </p:par>
                        <p:par>
                          <p:cTn id="37" fill="hold">
                            <p:stCondLst>
                              <p:cond delay="4500"/>
                            </p:stCondLst>
                            <p:childTnLst>
                              <p:par>
                                <p:cTn id="38" presetID="37" presetClass="entr" presetSubtype="0" fill="hold" grpId="0" nodeType="afterEffect" nodePh="1">
                                  <p:stCondLst>
                                    <p:cond delay="0"/>
                                  </p:stCondLst>
                                  <p:endCondLst>
                                    <p:cond evt="begin" delay="0">
                                      <p:tn val="38"/>
                                    </p:cond>
                                  </p:endCondLst>
                                  <p:childTnLst>
                                    <p:set>
                                      <p:cBhvr>
                                        <p:cTn id="39" dur="1" fill="hold">
                                          <p:stCondLst>
                                            <p:cond delay="0"/>
                                          </p:stCondLst>
                                        </p:cTn>
                                        <p:tgtEl>
                                          <p:spTgt spid="26"/>
                                        </p:tgtEl>
                                        <p:attrNameLst>
                                          <p:attrName>style.visibility</p:attrName>
                                        </p:attrNameLst>
                                      </p:cBhvr>
                                      <p:to>
                                        <p:strVal val="visible"/>
                                      </p:to>
                                    </p:set>
                                    <p:animEffect transition="in" filter="fade">
                                      <p:cBhvr>
                                        <p:cTn id="40" dur="1000"/>
                                        <p:tgtEl>
                                          <p:spTgt spid="26"/>
                                        </p:tgtEl>
                                      </p:cBhvr>
                                    </p:animEffect>
                                    <p:anim calcmode="lin" valueType="num">
                                      <p:cBhvr>
                                        <p:cTn id="41" dur="1000" fill="hold"/>
                                        <p:tgtEl>
                                          <p:spTgt spid="26"/>
                                        </p:tgtEl>
                                        <p:attrNameLst>
                                          <p:attrName>ppt_x</p:attrName>
                                        </p:attrNameLst>
                                      </p:cBhvr>
                                      <p:tavLst>
                                        <p:tav tm="0">
                                          <p:val>
                                            <p:strVal val="#ppt_x"/>
                                          </p:val>
                                        </p:tav>
                                        <p:tav tm="100000">
                                          <p:val>
                                            <p:strVal val="#ppt_x"/>
                                          </p:val>
                                        </p:tav>
                                      </p:tavLst>
                                    </p:anim>
                                    <p:anim calcmode="lin" valueType="num">
                                      <p:cBhvr>
                                        <p:cTn id="42" dur="900" decel="100000" fill="hold"/>
                                        <p:tgtEl>
                                          <p:spTgt spid="26"/>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par>
                          <p:cTn id="44" fill="hold">
                            <p:stCondLst>
                              <p:cond delay="5500"/>
                            </p:stCondLst>
                            <p:childTnLst>
                              <p:par>
                                <p:cTn id="45" presetID="22" presetClass="entr" presetSubtype="1"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up)">
                                      <p:cBhvr>
                                        <p:cTn id="47" dur="500"/>
                                        <p:tgtEl>
                                          <p:spTgt spid="28"/>
                                        </p:tgtEl>
                                      </p:cBhvr>
                                    </p:animEffect>
                                  </p:childTnLst>
                                </p:cTn>
                              </p:par>
                            </p:childTnLst>
                          </p:cTn>
                        </p:par>
                        <p:par>
                          <p:cTn id="48" fill="hold">
                            <p:stCondLst>
                              <p:cond delay="6000"/>
                            </p:stCondLst>
                            <p:childTnLst>
                              <p:par>
                                <p:cTn id="49" presetID="37" presetClass="entr" presetSubtype="0" fill="hold" grpId="0" nodeType="afterEffect" nodePh="1">
                                  <p:stCondLst>
                                    <p:cond delay="0"/>
                                  </p:stCondLst>
                                  <p:endCondLst>
                                    <p:cond evt="begin" delay="0">
                                      <p:tn val="49"/>
                                    </p:cond>
                                  </p:endCondLst>
                                  <p:childTnLst>
                                    <p:set>
                                      <p:cBhvr>
                                        <p:cTn id="50" dur="1" fill="hold">
                                          <p:stCondLst>
                                            <p:cond delay="0"/>
                                          </p:stCondLst>
                                        </p:cTn>
                                        <p:tgtEl>
                                          <p:spTgt spid="29"/>
                                        </p:tgtEl>
                                        <p:attrNameLst>
                                          <p:attrName>style.visibility</p:attrName>
                                        </p:attrNameLst>
                                      </p:cBhvr>
                                      <p:to>
                                        <p:strVal val="visible"/>
                                      </p:to>
                                    </p:set>
                                    <p:animEffect transition="in" filter="fade">
                                      <p:cBhvr>
                                        <p:cTn id="51" dur="1000"/>
                                        <p:tgtEl>
                                          <p:spTgt spid="29"/>
                                        </p:tgtEl>
                                      </p:cBhvr>
                                    </p:animEffect>
                                    <p:anim calcmode="lin" valueType="num">
                                      <p:cBhvr>
                                        <p:cTn id="52" dur="1000" fill="hold"/>
                                        <p:tgtEl>
                                          <p:spTgt spid="29"/>
                                        </p:tgtEl>
                                        <p:attrNameLst>
                                          <p:attrName>ppt_x</p:attrName>
                                        </p:attrNameLst>
                                      </p:cBhvr>
                                      <p:tavLst>
                                        <p:tav tm="0">
                                          <p:val>
                                            <p:strVal val="#ppt_x"/>
                                          </p:val>
                                        </p:tav>
                                        <p:tav tm="100000">
                                          <p:val>
                                            <p:strVal val="#ppt_x"/>
                                          </p:val>
                                        </p:tav>
                                      </p:tavLst>
                                    </p:anim>
                                    <p:anim calcmode="lin" valueType="num">
                                      <p:cBhvr>
                                        <p:cTn id="53" dur="900" decel="100000" fill="hold"/>
                                        <p:tgtEl>
                                          <p:spTgt spid="29"/>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55" fill="hold">
                            <p:stCondLst>
                              <p:cond delay="7000"/>
                            </p:stCondLst>
                            <p:childTnLst>
                              <p:par>
                                <p:cTn id="56" presetID="22" presetClass="entr" presetSubtype="1"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up)">
                                      <p:cBhvr>
                                        <p:cTn id="5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0" grpId="0" animBg="1"/>
      <p:bldP spid="25" grpId="0" animBg="1"/>
      <p:bldP spid="28" grpId="0" animBg="1"/>
      <p:bldP spid="31" grpId="0" animBg="1"/>
      <p:bldP spid="19" grpId="0"/>
      <p:bldP spid="17" grpId="0"/>
      <p:bldP spid="23" grpId="0"/>
      <p:bldP spid="26" grpId="0"/>
      <p:bldP spid="29" grpId="0"/>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1_Simple title with background 2">
    <p:spTree>
      <p:nvGrpSpPr>
        <p:cNvPr id="1" name=""/>
        <p:cNvGrpSpPr/>
        <p:nvPr/>
      </p:nvGrpSpPr>
      <p:grpSpPr>
        <a:xfrm>
          <a:off x="0" y="0"/>
          <a:ext cx="0" cy="0"/>
          <a:chOff x="0" y="0"/>
          <a:chExt cx="0" cy="0"/>
        </a:xfrm>
      </p:grpSpPr>
      <p:sp>
        <p:nvSpPr>
          <p:cNvPr id="22" name="Rectángulo redondeado 21"/>
          <p:cNvSpPr/>
          <p:nvPr userDrawn="1"/>
        </p:nvSpPr>
        <p:spPr>
          <a:xfrm flipV="1">
            <a:off x="926926" y="4058430"/>
            <a:ext cx="2078511" cy="2329839"/>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0" name="Rectángulo redondeado 19"/>
          <p:cNvSpPr/>
          <p:nvPr userDrawn="1"/>
        </p:nvSpPr>
        <p:spPr>
          <a:xfrm flipV="1">
            <a:off x="3006247" y="1728590"/>
            <a:ext cx="2078511" cy="2336975"/>
          </a:xfrm>
          <a:prstGeom prst="roundRect">
            <a:avLst>
              <a:gd name="adj" fmla="val 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5" name="Rectángulo redondeado 24"/>
          <p:cNvSpPr/>
          <p:nvPr userDrawn="1"/>
        </p:nvSpPr>
        <p:spPr>
          <a:xfrm flipV="1">
            <a:off x="5085568" y="4058430"/>
            <a:ext cx="2078511" cy="2329839"/>
          </a:xfrm>
          <a:prstGeom prst="roundRect">
            <a:avLst>
              <a:gd name="adj" fmla="val 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8" name="Rectángulo redondeado 27"/>
          <p:cNvSpPr/>
          <p:nvPr userDrawn="1"/>
        </p:nvSpPr>
        <p:spPr>
          <a:xfrm flipV="1">
            <a:off x="7156552" y="1728590"/>
            <a:ext cx="2078511" cy="2336975"/>
          </a:xfrm>
          <a:prstGeom prst="roundRect">
            <a:avLst>
              <a:gd name="adj" fmla="val 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1" name="Rectángulo redondeado 30"/>
          <p:cNvSpPr/>
          <p:nvPr userDrawn="1"/>
        </p:nvSpPr>
        <p:spPr>
          <a:xfrm flipV="1">
            <a:off x="9235873" y="4058430"/>
            <a:ext cx="2078511" cy="2329839"/>
          </a:xfrm>
          <a:prstGeom prst="roundRect">
            <a:avLst>
              <a:gd name="adj" fmla="val 0"/>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0" name="Rectángulo redondeado 9"/>
          <p:cNvSpPr/>
          <p:nvPr userDrawn="1"/>
        </p:nvSpPr>
        <p:spPr>
          <a:xfrm flipV="1">
            <a:off x="5410947" y="404752"/>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
        <p:nvSpPr>
          <p:cNvPr id="19" name="Marcador de imagen 24"/>
          <p:cNvSpPr>
            <a:spLocks noGrp="1"/>
          </p:cNvSpPr>
          <p:nvPr>
            <p:ph type="pic" sz="quarter" idx="20"/>
          </p:nvPr>
        </p:nvSpPr>
        <p:spPr>
          <a:xfrm>
            <a:off x="926927" y="1728591"/>
            <a:ext cx="2078511" cy="2329839"/>
          </a:xfrm>
          <a:prstGeom prst="rect">
            <a:avLst/>
          </a:prstGeom>
        </p:spPr>
        <p:txBody>
          <a:bodyPr anchor="ctr"/>
          <a:lstStyle>
            <a:lvl1pPr>
              <a:defRPr sz="1200"/>
            </a:lvl1pPr>
          </a:lstStyle>
          <a:p>
            <a:endParaRPr lang="es-ES_tradnl"/>
          </a:p>
        </p:txBody>
      </p:sp>
      <p:sp>
        <p:nvSpPr>
          <p:cNvPr id="17" name="Marcador de imagen 24"/>
          <p:cNvSpPr>
            <a:spLocks noGrp="1"/>
          </p:cNvSpPr>
          <p:nvPr>
            <p:ph type="pic" sz="quarter" idx="22"/>
          </p:nvPr>
        </p:nvSpPr>
        <p:spPr>
          <a:xfrm>
            <a:off x="3006248" y="4058430"/>
            <a:ext cx="2078511" cy="2329839"/>
          </a:xfrm>
          <a:prstGeom prst="rect">
            <a:avLst/>
          </a:prstGeom>
        </p:spPr>
        <p:txBody>
          <a:bodyPr anchor="ctr"/>
          <a:lstStyle>
            <a:lvl1pPr>
              <a:defRPr sz="1200"/>
            </a:lvl1pPr>
          </a:lstStyle>
          <a:p>
            <a:endParaRPr lang="es-ES_tradnl"/>
          </a:p>
        </p:txBody>
      </p:sp>
      <p:sp>
        <p:nvSpPr>
          <p:cNvPr id="23" name="Marcador de imagen 24"/>
          <p:cNvSpPr>
            <a:spLocks noGrp="1"/>
          </p:cNvSpPr>
          <p:nvPr>
            <p:ph type="pic" sz="quarter" idx="24"/>
          </p:nvPr>
        </p:nvSpPr>
        <p:spPr>
          <a:xfrm>
            <a:off x="5085569" y="1728591"/>
            <a:ext cx="2078511" cy="2329839"/>
          </a:xfrm>
          <a:prstGeom prst="rect">
            <a:avLst/>
          </a:prstGeom>
        </p:spPr>
        <p:txBody>
          <a:bodyPr anchor="ctr"/>
          <a:lstStyle>
            <a:lvl1pPr>
              <a:defRPr sz="1200"/>
            </a:lvl1pPr>
          </a:lstStyle>
          <a:p>
            <a:endParaRPr lang="es-ES_tradnl"/>
          </a:p>
        </p:txBody>
      </p:sp>
      <p:sp>
        <p:nvSpPr>
          <p:cNvPr id="26" name="Marcador de imagen 24"/>
          <p:cNvSpPr>
            <a:spLocks noGrp="1"/>
          </p:cNvSpPr>
          <p:nvPr>
            <p:ph type="pic" sz="quarter" idx="26"/>
          </p:nvPr>
        </p:nvSpPr>
        <p:spPr>
          <a:xfrm>
            <a:off x="7156553" y="4058430"/>
            <a:ext cx="2078511" cy="2329839"/>
          </a:xfrm>
          <a:prstGeom prst="rect">
            <a:avLst/>
          </a:prstGeom>
        </p:spPr>
        <p:txBody>
          <a:bodyPr anchor="ctr"/>
          <a:lstStyle>
            <a:lvl1pPr>
              <a:defRPr sz="1200"/>
            </a:lvl1pPr>
          </a:lstStyle>
          <a:p>
            <a:endParaRPr lang="es-ES_tradnl"/>
          </a:p>
        </p:txBody>
      </p:sp>
      <p:sp>
        <p:nvSpPr>
          <p:cNvPr id="29" name="Marcador de imagen 24"/>
          <p:cNvSpPr>
            <a:spLocks noGrp="1"/>
          </p:cNvSpPr>
          <p:nvPr>
            <p:ph type="pic" sz="quarter" idx="28"/>
          </p:nvPr>
        </p:nvSpPr>
        <p:spPr>
          <a:xfrm>
            <a:off x="9235874" y="1728591"/>
            <a:ext cx="2078511" cy="2329839"/>
          </a:xfrm>
          <a:prstGeom prst="rect">
            <a:avLst/>
          </a:prstGeom>
        </p:spPr>
        <p:txBody>
          <a:bodyPr anchor="ctr"/>
          <a:lstStyle>
            <a:lvl1pPr>
              <a:defRPr sz="1200"/>
            </a:lvl1pPr>
          </a:lstStyle>
          <a:p>
            <a:endParaRPr lang="es-ES_tradnl"/>
          </a:p>
        </p:txBody>
      </p:sp>
    </p:spTree>
    <p:extLst>
      <p:ext uri="{BB962C8B-B14F-4D97-AF65-F5344CB8AC3E}">
        <p14:creationId xmlns:p14="http://schemas.microsoft.com/office/powerpoint/2010/main" val="852332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nodePh="1">
                                  <p:stCondLst>
                                    <p:cond delay="0"/>
                                  </p:stCondLst>
                                  <p:endCondLst>
                                    <p:cond evt="begin" delay="0">
                                      <p:tn val="5"/>
                                    </p:cond>
                                  </p:end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900" decel="100000" fill="hold"/>
                                        <p:tgtEl>
                                          <p:spTgt spid="1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1"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up)">
                                      <p:cBhvr>
                                        <p:cTn id="14" dur="500"/>
                                        <p:tgtEl>
                                          <p:spTgt spid="22"/>
                                        </p:tgtEl>
                                      </p:cBhvr>
                                    </p:animEffect>
                                  </p:childTnLst>
                                </p:cTn>
                              </p:par>
                            </p:childTnLst>
                          </p:cTn>
                        </p:par>
                        <p:par>
                          <p:cTn id="15" fill="hold">
                            <p:stCondLst>
                              <p:cond delay="1500"/>
                            </p:stCondLst>
                            <p:childTnLst>
                              <p:par>
                                <p:cTn id="16" presetID="37" presetClass="entr" presetSubtype="0" fill="hold" grpId="0" nodeType="afterEffect" nodePh="1">
                                  <p:stCondLst>
                                    <p:cond delay="0"/>
                                  </p:stCondLst>
                                  <p:endCondLst>
                                    <p:cond evt="begin" delay="0">
                                      <p:tn val="16"/>
                                    </p:cond>
                                  </p:end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900" decel="100000" fill="hold"/>
                                        <p:tgtEl>
                                          <p:spTgt spid="17"/>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00"/>
                                        <p:tgtEl>
                                          <p:spTgt spid="20"/>
                                        </p:tgtEl>
                                      </p:cBhvr>
                                    </p:animEffect>
                                  </p:childTnLst>
                                </p:cTn>
                              </p:par>
                            </p:childTnLst>
                          </p:cTn>
                        </p:par>
                        <p:par>
                          <p:cTn id="26" fill="hold">
                            <p:stCondLst>
                              <p:cond delay="3000"/>
                            </p:stCondLst>
                            <p:childTnLst>
                              <p:par>
                                <p:cTn id="27" presetID="37" presetClass="entr" presetSubtype="0" fill="hold" grpId="0" nodeType="afterEffect" nodePh="1">
                                  <p:stCondLst>
                                    <p:cond delay="0"/>
                                  </p:stCondLst>
                                  <p:endCondLst>
                                    <p:cond evt="begin" delay="0">
                                      <p:tn val="27"/>
                                    </p:cond>
                                  </p:end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900" decel="100000" fill="hold"/>
                                        <p:tgtEl>
                                          <p:spTgt spid="23"/>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par>
                          <p:cTn id="33" fill="hold">
                            <p:stCondLst>
                              <p:cond delay="4000"/>
                            </p:stCondLst>
                            <p:childTnLst>
                              <p:par>
                                <p:cTn id="34" presetID="22" presetClass="entr" presetSubtype="1"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up)">
                                      <p:cBhvr>
                                        <p:cTn id="36" dur="500"/>
                                        <p:tgtEl>
                                          <p:spTgt spid="25"/>
                                        </p:tgtEl>
                                      </p:cBhvr>
                                    </p:animEffect>
                                  </p:childTnLst>
                                </p:cTn>
                              </p:par>
                            </p:childTnLst>
                          </p:cTn>
                        </p:par>
                        <p:par>
                          <p:cTn id="37" fill="hold">
                            <p:stCondLst>
                              <p:cond delay="4500"/>
                            </p:stCondLst>
                            <p:childTnLst>
                              <p:par>
                                <p:cTn id="38" presetID="37" presetClass="entr" presetSubtype="0" fill="hold" grpId="0" nodeType="afterEffect" nodePh="1">
                                  <p:stCondLst>
                                    <p:cond delay="0"/>
                                  </p:stCondLst>
                                  <p:endCondLst>
                                    <p:cond evt="begin" delay="0">
                                      <p:tn val="38"/>
                                    </p:cond>
                                  </p:endCondLst>
                                  <p:childTnLst>
                                    <p:set>
                                      <p:cBhvr>
                                        <p:cTn id="39" dur="1" fill="hold">
                                          <p:stCondLst>
                                            <p:cond delay="0"/>
                                          </p:stCondLst>
                                        </p:cTn>
                                        <p:tgtEl>
                                          <p:spTgt spid="26"/>
                                        </p:tgtEl>
                                        <p:attrNameLst>
                                          <p:attrName>style.visibility</p:attrName>
                                        </p:attrNameLst>
                                      </p:cBhvr>
                                      <p:to>
                                        <p:strVal val="visible"/>
                                      </p:to>
                                    </p:set>
                                    <p:animEffect transition="in" filter="fade">
                                      <p:cBhvr>
                                        <p:cTn id="40" dur="1000"/>
                                        <p:tgtEl>
                                          <p:spTgt spid="26"/>
                                        </p:tgtEl>
                                      </p:cBhvr>
                                    </p:animEffect>
                                    <p:anim calcmode="lin" valueType="num">
                                      <p:cBhvr>
                                        <p:cTn id="41" dur="1000" fill="hold"/>
                                        <p:tgtEl>
                                          <p:spTgt spid="26"/>
                                        </p:tgtEl>
                                        <p:attrNameLst>
                                          <p:attrName>ppt_x</p:attrName>
                                        </p:attrNameLst>
                                      </p:cBhvr>
                                      <p:tavLst>
                                        <p:tav tm="0">
                                          <p:val>
                                            <p:strVal val="#ppt_x"/>
                                          </p:val>
                                        </p:tav>
                                        <p:tav tm="100000">
                                          <p:val>
                                            <p:strVal val="#ppt_x"/>
                                          </p:val>
                                        </p:tav>
                                      </p:tavLst>
                                    </p:anim>
                                    <p:anim calcmode="lin" valueType="num">
                                      <p:cBhvr>
                                        <p:cTn id="42" dur="900" decel="100000" fill="hold"/>
                                        <p:tgtEl>
                                          <p:spTgt spid="26"/>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par>
                          <p:cTn id="44" fill="hold">
                            <p:stCondLst>
                              <p:cond delay="5500"/>
                            </p:stCondLst>
                            <p:childTnLst>
                              <p:par>
                                <p:cTn id="45" presetID="22" presetClass="entr" presetSubtype="4"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down)">
                                      <p:cBhvr>
                                        <p:cTn id="47" dur="500"/>
                                        <p:tgtEl>
                                          <p:spTgt spid="28"/>
                                        </p:tgtEl>
                                      </p:cBhvr>
                                    </p:animEffect>
                                  </p:childTnLst>
                                </p:cTn>
                              </p:par>
                            </p:childTnLst>
                          </p:cTn>
                        </p:par>
                        <p:par>
                          <p:cTn id="48" fill="hold">
                            <p:stCondLst>
                              <p:cond delay="6000"/>
                            </p:stCondLst>
                            <p:childTnLst>
                              <p:par>
                                <p:cTn id="49" presetID="37" presetClass="entr" presetSubtype="0" fill="hold" grpId="0" nodeType="afterEffect" nodePh="1">
                                  <p:stCondLst>
                                    <p:cond delay="0"/>
                                  </p:stCondLst>
                                  <p:endCondLst>
                                    <p:cond evt="begin" delay="0">
                                      <p:tn val="49"/>
                                    </p:cond>
                                  </p:endCondLst>
                                  <p:childTnLst>
                                    <p:set>
                                      <p:cBhvr>
                                        <p:cTn id="50" dur="1" fill="hold">
                                          <p:stCondLst>
                                            <p:cond delay="0"/>
                                          </p:stCondLst>
                                        </p:cTn>
                                        <p:tgtEl>
                                          <p:spTgt spid="29"/>
                                        </p:tgtEl>
                                        <p:attrNameLst>
                                          <p:attrName>style.visibility</p:attrName>
                                        </p:attrNameLst>
                                      </p:cBhvr>
                                      <p:to>
                                        <p:strVal val="visible"/>
                                      </p:to>
                                    </p:set>
                                    <p:animEffect transition="in" filter="fade">
                                      <p:cBhvr>
                                        <p:cTn id="51" dur="1000"/>
                                        <p:tgtEl>
                                          <p:spTgt spid="29"/>
                                        </p:tgtEl>
                                      </p:cBhvr>
                                    </p:animEffect>
                                    <p:anim calcmode="lin" valueType="num">
                                      <p:cBhvr>
                                        <p:cTn id="52" dur="1000" fill="hold"/>
                                        <p:tgtEl>
                                          <p:spTgt spid="29"/>
                                        </p:tgtEl>
                                        <p:attrNameLst>
                                          <p:attrName>ppt_x</p:attrName>
                                        </p:attrNameLst>
                                      </p:cBhvr>
                                      <p:tavLst>
                                        <p:tav tm="0">
                                          <p:val>
                                            <p:strVal val="#ppt_x"/>
                                          </p:val>
                                        </p:tav>
                                        <p:tav tm="100000">
                                          <p:val>
                                            <p:strVal val="#ppt_x"/>
                                          </p:val>
                                        </p:tav>
                                      </p:tavLst>
                                    </p:anim>
                                    <p:anim calcmode="lin" valueType="num">
                                      <p:cBhvr>
                                        <p:cTn id="53" dur="900" decel="100000" fill="hold"/>
                                        <p:tgtEl>
                                          <p:spTgt spid="29"/>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55" fill="hold">
                            <p:stCondLst>
                              <p:cond delay="7000"/>
                            </p:stCondLst>
                            <p:childTnLst>
                              <p:par>
                                <p:cTn id="56" presetID="22" presetClass="entr" presetSubtype="1"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up)">
                                      <p:cBhvr>
                                        <p:cTn id="5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0" grpId="0" animBg="1"/>
      <p:bldP spid="25" grpId="0" animBg="1"/>
      <p:bldP spid="28" grpId="0" animBg="1"/>
      <p:bldP spid="31" grpId="0" animBg="1"/>
      <p:bldP spid="19" grpId="0"/>
      <p:bldP spid="17" grpId="0"/>
      <p:bldP spid="23" grpId="0"/>
      <p:bldP spid="26" grpId="0"/>
      <p:bldP spid="29"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Image Background with title">
    <p:spTree>
      <p:nvGrpSpPr>
        <p:cNvPr id="1" name=""/>
        <p:cNvGrpSpPr/>
        <p:nvPr/>
      </p:nvGrpSpPr>
      <p:grpSpPr>
        <a:xfrm>
          <a:off x="0" y="0"/>
          <a:ext cx="0" cy="0"/>
          <a:chOff x="0" y="0"/>
          <a:chExt cx="0" cy="0"/>
        </a:xfrm>
      </p:grpSpPr>
      <p:sp>
        <p:nvSpPr>
          <p:cNvPr id="28" name="Marcador de imagen 27"/>
          <p:cNvSpPr>
            <a:spLocks noGrp="1"/>
          </p:cNvSpPr>
          <p:nvPr>
            <p:ph type="pic" sz="quarter" idx="19"/>
          </p:nvPr>
        </p:nvSpPr>
        <p:spPr>
          <a:xfrm>
            <a:off x="-10932" y="1488939"/>
            <a:ext cx="12202931" cy="3742555"/>
          </a:xfrm>
          <a:custGeom>
            <a:avLst/>
            <a:gdLst>
              <a:gd name="connsiteX0" fmla="*/ 0 w 12202931"/>
              <a:gd name="connsiteY0" fmla="*/ 0 h 3742555"/>
              <a:gd name="connsiteX1" fmla="*/ 5023199 w 12202931"/>
              <a:gd name="connsiteY1" fmla="*/ 0 h 3742555"/>
              <a:gd name="connsiteX2" fmla="*/ 5846092 w 12202931"/>
              <a:gd name="connsiteY2" fmla="*/ 0 h 3742555"/>
              <a:gd name="connsiteX3" fmla="*/ 6322617 w 12202931"/>
              <a:gd name="connsiteY3" fmla="*/ 0 h 3742555"/>
              <a:gd name="connsiteX4" fmla="*/ 7179376 w 12202931"/>
              <a:gd name="connsiteY4" fmla="*/ 0 h 3742555"/>
              <a:gd name="connsiteX5" fmla="*/ 12202931 w 12202931"/>
              <a:gd name="connsiteY5" fmla="*/ 0 h 3742555"/>
              <a:gd name="connsiteX6" fmla="*/ 12202931 w 12202931"/>
              <a:gd name="connsiteY6" fmla="*/ 3742555 h 3742555"/>
              <a:gd name="connsiteX7" fmla="*/ 7179376 w 12202931"/>
              <a:gd name="connsiteY7" fmla="*/ 3742555 h 3742555"/>
              <a:gd name="connsiteX8" fmla="*/ 6332710 w 12202931"/>
              <a:gd name="connsiteY8" fmla="*/ 3742555 h 3742555"/>
              <a:gd name="connsiteX9" fmla="*/ 5835998 w 12202931"/>
              <a:gd name="connsiteY9" fmla="*/ 3742555 h 3742555"/>
              <a:gd name="connsiteX10" fmla="*/ 5023199 w 12202931"/>
              <a:gd name="connsiteY10" fmla="*/ 3742555 h 3742555"/>
              <a:gd name="connsiteX11" fmla="*/ 0 w 12202931"/>
              <a:gd name="connsiteY11" fmla="*/ 3742555 h 3742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2931" h="3742555">
                <a:moveTo>
                  <a:pt x="0" y="0"/>
                </a:moveTo>
                <a:lnTo>
                  <a:pt x="5023199" y="0"/>
                </a:lnTo>
                <a:lnTo>
                  <a:pt x="5846092" y="0"/>
                </a:lnTo>
                <a:lnTo>
                  <a:pt x="6322617" y="0"/>
                </a:lnTo>
                <a:lnTo>
                  <a:pt x="7179376" y="0"/>
                </a:lnTo>
                <a:lnTo>
                  <a:pt x="12202931" y="0"/>
                </a:lnTo>
                <a:lnTo>
                  <a:pt x="12202931" y="3742555"/>
                </a:lnTo>
                <a:lnTo>
                  <a:pt x="7179376" y="3742555"/>
                </a:lnTo>
                <a:lnTo>
                  <a:pt x="6332710" y="3742555"/>
                </a:lnTo>
                <a:lnTo>
                  <a:pt x="5835998" y="3742555"/>
                </a:lnTo>
                <a:lnTo>
                  <a:pt x="5023199" y="3742555"/>
                </a:lnTo>
                <a:lnTo>
                  <a:pt x="0" y="3742555"/>
                </a:lnTo>
                <a:close/>
              </a:path>
            </a:pathLst>
          </a:custGeom>
        </p:spPr>
        <p:txBody>
          <a:bodyPr wrap="square" anchor="ctr">
            <a:noAutofit/>
          </a:bodyPr>
          <a:lstStyle>
            <a:lvl1pPr algn="r">
              <a:defRPr sz="1200"/>
            </a:lvl1pPr>
          </a:lstStyle>
          <a:p>
            <a:endParaRPr lang="es-ES_tradnl"/>
          </a:p>
        </p:txBody>
      </p:sp>
      <p:sp>
        <p:nvSpPr>
          <p:cNvPr id="3" name="Marcador de texto 2"/>
          <p:cNvSpPr>
            <a:spLocks noGrp="1"/>
          </p:cNvSpPr>
          <p:nvPr>
            <p:ph type="body" sz="quarter" idx="11" hasCustomPrompt="1"/>
          </p:nvPr>
        </p:nvSpPr>
        <p:spPr>
          <a:xfrm>
            <a:off x="958136" y="1873958"/>
            <a:ext cx="5678641" cy="2046748"/>
          </a:xfrm>
          <a:prstGeom prst="rect">
            <a:avLst/>
          </a:prstGeom>
        </p:spPr>
        <p:txBody>
          <a:bodyPr anchor="b"/>
          <a:lstStyle>
            <a:lvl1pPr marL="0" indent="0" algn="l">
              <a:lnSpc>
                <a:spcPct val="80000"/>
              </a:lnSpc>
              <a:spcBef>
                <a:spcPts val="0"/>
              </a:spcBef>
              <a:buNone/>
              <a:defRPr sz="5000">
                <a:ln>
                  <a:noFill/>
                </a:ln>
                <a:solidFill>
                  <a:schemeClr val="accent6"/>
                </a:solidFill>
                <a:latin typeface="+mn-ea"/>
                <a:ea typeface="+mn-ea"/>
                <a:cs typeface="Lemon/Milk" charset="0"/>
              </a:defRPr>
            </a:lvl1pPr>
            <a:lvl2pPr marL="457200" indent="0" algn="l">
              <a:buNone/>
              <a:defRPr>
                <a:latin typeface="Lemon/Milk" charset="0"/>
                <a:ea typeface="Lemon/Milk" charset="0"/>
                <a:cs typeface="Lemon/Milk" charset="0"/>
              </a:defRPr>
            </a:lvl2pPr>
            <a:lvl3pPr marL="914400" indent="0" algn="l">
              <a:buNone/>
              <a:defRPr>
                <a:latin typeface="Lemon/Milk" charset="0"/>
                <a:ea typeface="Lemon/Milk" charset="0"/>
                <a:cs typeface="Lemon/Milk" charset="0"/>
              </a:defRPr>
            </a:lvl3pPr>
            <a:lvl4pPr marL="1371600" indent="0" algn="l">
              <a:buNone/>
              <a:defRPr>
                <a:latin typeface="Lemon/Milk" charset="0"/>
                <a:ea typeface="Lemon/Milk" charset="0"/>
                <a:cs typeface="Lemon/Milk" charset="0"/>
              </a:defRPr>
            </a:lvl4pPr>
            <a:lvl5pPr marL="1828800" indent="0" algn="l">
              <a:buNone/>
              <a:defRPr>
                <a:latin typeface="Lemon/Milk" charset="0"/>
                <a:ea typeface="Lemon/Milk" charset="0"/>
                <a:cs typeface="Lemon/Milk" charset="0"/>
              </a:defRPr>
            </a:lvl5pPr>
          </a:lstStyle>
          <a:p>
            <a:pPr lvl="0"/>
            <a:r>
              <a:rPr lang="es-ES_tradnl" dirty="0" err="1"/>
              <a:t>Title</a:t>
            </a:r>
            <a:r>
              <a:rPr lang="es-ES_tradnl" dirty="0"/>
              <a:t> </a:t>
            </a:r>
          </a:p>
          <a:p>
            <a:pPr lvl="0"/>
            <a:r>
              <a:rPr lang="es-ES_tradnl" dirty="0" err="1"/>
              <a:t>Example</a:t>
            </a:r>
            <a:r>
              <a:rPr lang="es-ES_tradnl" dirty="0"/>
              <a:t> </a:t>
            </a:r>
          </a:p>
          <a:p>
            <a:pPr lvl="0"/>
            <a:r>
              <a:rPr lang="es-ES_tradnl" dirty="0" err="1"/>
              <a:t>here</a:t>
            </a:r>
            <a:endParaRPr lang="es-ES_tradnl" dirty="0"/>
          </a:p>
        </p:txBody>
      </p:sp>
      <p:sp>
        <p:nvSpPr>
          <p:cNvPr id="6" name="Marcador de texto 2"/>
          <p:cNvSpPr>
            <a:spLocks noGrp="1"/>
          </p:cNvSpPr>
          <p:nvPr>
            <p:ph type="body" sz="quarter" idx="12" hasCustomPrompt="1"/>
          </p:nvPr>
        </p:nvSpPr>
        <p:spPr>
          <a:xfrm>
            <a:off x="958136" y="3982252"/>
            <a:ext cx="3879335" cy="707927"/>
          </a:xfrm>
          <a:prstGeom prst="rect">
            <a:avLst/>
          </a:prstGeom>
        </p:spPr>
        <p:txBody>
          <a:bodyPr anchor="t">
            <a:noAutofit/>
          </a:bodyPr>
          <a:lstStyle>
            <a:lvl1pPr marL="0" indent="0" algn="l">
              <a:lnSpc>
                <a:spcPct val="130000"/>
              </a:lnSpc>
              <a:spcBef>
                <a:spcPts val="0"/>
              </a:spcBef>
              <a:buNone/>
              <a:defRPr sz="1500" b="1" i="0" cap="all" baseline="0">
                <a:ln>
                  <a:noFill/>
                </a:ln>
                <a:solidFill>
                  <a:schemeClr val="accent6"/>
                </a:solidFill>
                <a:latin typeface="+mn-ea"/>
                <a:ea typeface="+mn-ea"/>
                <a:cs typeface="Lato" charset="0"/>
              </a:defRPr>
            </a:lvl1pPr>
            <a:lvl2pPr marL="457200" indent="0" algn="l">
              <a:buNone/>
              <a:defRPr>
                <a:latin typeface="Lemon/Milk" charset="0"/>
                <a:ea typeface="Lemon/Milk" charset="0"/>
                <a:cs typeface="Lemon/Milk" charset="0"/>
              </a:defRPr>
            </a:lvl2pPr>
            <a:lvl3pPr marL="914400" indent="0" algn="l">
              <a:buNone/>
              <a:defRPr>
                <a:latin typeface="Lemon/Milk" charset="0"/>
                <a:ea typeface="Lemon/Milk" charset="0"/>
                <a:cs typeface="Lemon/Milk" charset="0"/>
              </a:defRPr>
            </a:lvl3pPr>
            <a:lvl4pPr marL="1371600" indent="0" algn="l">
              <a:buNone/>
              <a:defRPr>
                <a:latin typeface="Lemon/Milk" charset="0"/>
                <a:ea typeface="Lemon/Milk" charset="0"/>
                <a:cs typeface="Lemon/Milk" charset="0"/>
              </a:defRPr>
            </a:lvl4pPr>
            <a:lvl5pPr marL="1828800" indent="0" algn="l">
              <a:buNone/>
              <a:defRPr>
                <a:latin typeface="Lemon/Milk" charset="0"/>
                <a:ea typeface="Lemon/Milk" charset="0"/>
                <a:cs typeface="Lemon/Milk" charset="0"/>
              </a:defRPr>
            </a:lvl5pPr>
          </a:lstStyle>
          <a:p>
            <a:pPr lvl="0"/>
            <a:r>
              <a:rPr lang="es-ES_tradnl" dirty="0"/>
              <a:t>TITLE EXAMPLE HERE</a:t>
            </a:r>
          </a:p>
        </p:txBody>
      </p:sp>
    </p:spTree>
    <p:extLst>
      <p:ext uri="{BB962C8B-B14F-4D97-AF65-F5344CB8AC3E}">
        <p14:creationId xmlns:p14="http://schemas.microsoft.com/office/powerpoint/2010/main" val="1344457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Image Background with title">
    <p:spTree>
      <p:nvGrpSpPr>
        <p:cNvPr id="1" name=""/>
        <p:cNvGrpSpPr/>
        <p:nvPr/>
      </p:nvGrpSpPr>
      <p:grpSpPr>
        <a:xfrm>
          <a:off x="0" y="0"/>
          <a:ext cx="0" cy="0"/>
          <a:chOff x="0" y="0"/>
          <a:chExt cx="0" cy="0"/>
        </a:xfrm>
      </p:grpSpPr>
      <p:sp>
        <p:nvSpPr>
          <p:cNvPr id="28" name="Marcador de imagen 27"/>
          <p:cNvSpPr>
            <a:spLocks noGrp="1"/>
          </p:cNvSpPr>
          <p:nvPr>
            <p:ph type="pic" sz="quarter" idx="19"/>
          </p:nvPr>
        </p:nvSpPr>
        <p:spPr>
          <a:xfrm>
            <a:off x="-10932" y="1403360"/>
            <a:ext cx="12202931" cy="3033174"/>
          </a:xfrm>
          <a:custGeom>
            <a:avLst/>
            <a:gdLst>
              <a:gd name="connsiteX0" fmla="*/ 0 w 12202931"/>
              <a:gd name="connsiteY0" fmla="*/ 0 h 3742555"/>
              <a:gd name="connsiteX1" fmla="*/ 5023199 w 12202931"/>
              <a:gd name="connsiteY1" fmla="*/ 0 h 3742555"/>
              <a:gd name="connsiteX2" fmla="*/ 5846092 w 12202931"/>
              <a:gd name="connsiteY2" fmla="*/ 0 h 3742555"/>
              <a:gd name="connsiteX3" fmla="*/ 6322617 w 12202931"/>
              <a:gd name="connsiteY3" fmla="*/ 0 h 3742555"/>
              <a:gd name="connsiteX4" fmla="*/ 7179376 w 12202931"/>
              <a:gd name="connsiteY4" fmla="*/ 0 h 3742555"/>
              <a:gd name="connsiteX5" fmla="*/ 12202931 w 12202931"/>
              <a:gd name="connsiteY5" fmla="*/ 0 h 3742555"/>
              <a:gd name="connsiteX6" fmla="*/ 12202931 w 12202931"/>
              <a:gd name="connsiteY6" fmla="*/ 3742555 h 3742555"/>
              <a:gd name="connsiteX7" fmla="*/ 7179376 w 12202931"/>
              <a:gd name="connsiteY7" fmla="*/ 3742555 h 3742555"/>
              <a:gd name="connsiteX8" fmla="*/ 6332710 w 12202931"/>
              <a:gd name="connsiteY8" fmla="*/ 3742555 h 3742555"/>
              <a:gd name="connsiteX9" fmla="*/ 5835998 w 12202931"/>
              <a:gd name="connsiteY9" fmla="*/ 3742555 h 3742555"/>
              <a:gd name="connsiteX10" fmla="*/ 5023199 w 12202931"/>
              <a:gd name="connsiteY10" fmla="*/ 3742555 h 3742555"/>
              <a:gd name="connsiteX11" fmla="*/ 0 w 12202931"/>
              <a:gd name="connsiteY11" fmla="*/ 3742555 h 3742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2931" h="3742555">
                <a:moveTo>
                  <a:pt x="0" y="0"/>
                </a:moveTo>
                <a:lnTo>
                  <a:pt x="5023199" y="0"/>
                </a:lnTo>
                <a:lnTo>
                  <a:pt x="5846092" y="0"/>
                </a:lnTo>
                <a:lnTo>
                  <a:pt x="6322617" y="0"/>
                </a:lnTo>
                <a:lnTo>
                  <a:pt x="7179376" y="0"/>
                </a:lnTo>
                <a:lnTo>
                  <a:pt x="12202931" y="0"/>
                </a:lnTo>
                <a:lnTo>
                  <a:pt x="12202931" y="3742555"/>
                </a:lnTo>
                <a:lnTo>
                  <a:pt x="7179376" y="3742555"/>
                </a:lnTo>
                <a:lnTo>
                  <a:pt x="6332710" y="3742555"/>
                </a:lnTo>
                <a:lnTo>
                  <a:pt x="5835998" y="3742555"/>
                </a:lnTo>
                <a:lnTo>
                  <a:pt x="5023199" y="3742555"/>
                </a:lnTo>
                <a:lnTo>
                  <a:pt x="0" y="3742555"/>
                </a:lnTo>
                <a:close/>
              </a:path>
            </a:pathLst>
          </a:custGeom>
        </p:spPr>
        <p:txBody>
          <a:bodyPr wrap="square" anchor="ctr">
            <a:noAutofit/>
          </a:bodyPr>
          <a:lstStyle>
            <a:lvl1pPr algn="r">
              <a:defRPr sz="1200"/>
            </a:lvl1pPr>
          </a:lstStyle>
          <a:p>
            <a:endParaRPr lang="es-ES_tradnl"/>
          </a:p>
        </p:txBody>
      </p:sp>
      <p:sp>
        <p:nvSpPr>
          <p:cNvPr id="3" name="Marcador de texto 2"/>
          <p:cNvSpPr>
            <a:spLocks noGrp="1"/>
          </p:cNvSpPr>
          <p:nvPr>
            <p:ph type="body" sz="quarter" idx="11" hasCustomPrompt="1"/>
          </p:nvPr>
        </p:nvSpPr>
        <p:spPr>
          <a:xfrm>
            <a:off x="4119025" y="2246486"/>
            <a:ext cx="3879335" cy="793680"/>
          </a:xfrm>
          <a:prstGeom prst="rect">
            <a:avLst/>
          </a:prstGeom>
        </p:spPr>
        <p:txBody>
          <a:bodyPr anchor="b"/>
          <a:lstStyle>
            <a:lvl1pPr marL="0" indent="0" algn="ctr">
              <a:lnSpc>
                <a:spcPct val="80000"/>
              </a:lnSpc>
              <a:spcBef>
                <a:spcPts val="0"/>
              </a:spcBef>
              <a:buNone/>
              <a:defRPr sz="5000">
                <a:ln>
                  <a:noFill/>
                </a:ln>
                <a:solidFill>
                  <a:schemeClr val="accent6"/>
                </a:solidFill>
                <a:latin typeface="+mn-ea"/>
                <a:ea typeface="+mn-ea"/>
                <a:cs typeface="Lemon/Milk" charset="0"/>
              </a:defRPr>
            </a:lvl1pPr>
            <a:lvl2pPr marL="457200" indent="0" algn="l">
              <a:buNone/>
              <a:defRPr>
                <a:latin typeface="Lemon/Milk" charset="0"/>
                <a:ea typeface="Lemon/Milk" charset="0"/>
                <a:cs typeface="Lemon/Milk" charset="0"/>
              </a:defRPr>
            </a:lvl2pPr>
            <a:lvl3pPr marL="914400" indent="0" algn="l">
              <a:buNone/>
              <a:defRPr>
                <a:latin typeface="Lemon/Milk" charset="0"/>
                <a:ea typeface="Lemon/Milk" charset="0"/>
                <a:cs typeface="Lemon/Milk" charset="0"/>
              </a:defRPr>
            </a:lvl3pPr>
            <a:lvl4pPr marL="1371600" indent="0" algn="l">
              <a:buNone/>
              <a:defRPr>
                <a:latin typeface="Lemon/Milk" charset="0"/>
                <a:ea typeface="Lemon/Milk" charset="0"/>
                <a:cs typeface="Lemon/Milk" charset="0"/>
              </a:defRPr>
            </a:lvl4pPr>
            <a:lvl5pPr marL="1828800" indent="0" algn="l">
              <a:buNone/>
              <a:defRPr>
                <a:latin typeface="Lemon/Milk" charset="0"/>
                <a:ea typeface="Lemon/Milk" charset="0"/>
                <a:cs typeface="Lemon/Milk" charset="0"/>
              </a:defRPr>
            </a:lvl5pPr>
          </a:lstStyle>
          <a:p>
            <a:pPr lvl="0"/>
            <a:r>
              <a:rPr lang="es-ES_tradnl" dirty="0"/>
              <a:t>TITLE</a:t>
            </a:r>
          </a:p>
        </p:txBody>
      </p:sp>
      <p:sp>
        <p:nvSpPr>
          <p:cNvPr id="6" name="Marcador de texto 2"/>
          <p:cNvSpPr>
            <a:spLocks noGrp="1"/>
          </p:cNvSpPr>
          <p:nvPr>
            <p:ph type="body" sz="quarter" idx="12" hasCustomPrompt="1"/>
          </p:nvPr>
        </p:nvSpPr>
        <p:spPr>
          <a:xfrm>
            <a:off x="4119025" y="3101712"/>
            <a:ext cx="3879335" cy="386551"/>
          </a:xfrm>
          <a:prstGeom prst="rect">
            <a:avLst/>
          </a:prstGeom>
        </p:spPr>
        <p:txBody>
          <a:bodyPr anchor="t">
            <a:noAutofit/>
          </a:bodyPr>
          <a:lstStyle>
            <a:lvl1pPr marL="0" indent="0" algn="ctr">
              <a:lnSpc>
                <a:spcPct val="130000"/>
              </a:lnSpc>
              <a:spcBef>
                <a:spcPts val="0"/>
              </a:spcBef>
              <a:buNone/>
              <a:defRPr sz="1500" b="1" i="0" cap="all" baseline="0">
                <a:ln>
                  <a:noFill/>
                </a:ln>
                <a:solidFill>
                  <a:schemeClr val="accent6"/>
                </a:solidFill>
                <a:latin typeface="+mn-ea"/>
                <a:ea typeface="+mn-ea"/>
                <a:cs typeface="Lato" charset="0"/>
              </a:defRPr>
            </a:lvl1pPr>
            <a:lvl2pPr marL="457200" indent="0" algn="l">
              <a:buNone/>
              <a:defRPr>
                <a:latin typeface="Lemon/Milk" charset="0"/>
                <a:ea typeface="Lemon/Milk" charset="0"/>
                <a:cs typeface="Lemon/Milk" charset="0"/>
              </a:defRPr>
            </a:lvl2pPr>
            <a:lvl3pPr marL="914400" indent="0" algn="l">
              <a:buNone/>
              <a:defRPr>
                <a:latin typeface="Lemon/Milk" charset="0"/>
                <a:ea typeface="Lemon/Milk" charset="0"/>
                <a:cs typeface="Lemon/Milk" charset="0"/>
              </a:defRPr>
            </a:lvl3pPr>
            <a:lvl4pPr marL="1371600" indent="0" algn="l">
              <a:buNone/>
              <a:defRPr>
                <a:latin typeface="Lemon/Milk" charset="0"/>
                <a:ea typeface="Lemon/Milk" charset="0"/>
                <a:cs typeface="Lemon/Milk" charset="0"/>
              </a:defRPr>
            </a:lvl4pPr>
            <a:lvl5pPr marL="1828800" indent="0" algn="l">
              <a:buNone/>
              <a:defRPr>
                <a:latin typeface="Lemon/Milk" charset="0"/>
                <a:ea typeface="Lemon/Milk" charset="0"/>
                <a:cs typeface="Lemon/Milk" charset="0"/>
              </a:defRPr>
            </a:lvl5pPr>
          </a:lstStyle>
          <a:p>
            <a:pPr lvl="0"/>
            <a:r>
              <a:rPr lang="es-ES_tradnl" dirty="0"/>
              <a:t>TITLE EXAMPLE HERE</a:t>
            </a:r>
          </a:p>
        </p:txBody>
      </p:sp>
    </p:spTree>
    <p:extLst>
      <p:ext uri="{BB962C8B-B14F-4D97-AF65-F5344CB8AC3E}">
        <p14:creationId xmlns:p14="http://schemas.microsoft.com/office/powerpoint/2010/main" val="899186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Image Background with title">
    <p:spTree>
      <p:nvGrpSpPr>
        <p:cNvPr id="1" name=""/>
        <p:cNvGrpSpPr/>
        <p:nvPr/>
      </p:nvGrpSpPr>
      <p:grpSpPr>
        <a:xfrm>
          <a:off x="0" y="0"/>
          <a:ext cx="0" cy="0"/>
          <a:chOff x="0" y="0"/>
          <a:chExt cx="0" cy="0"/>
        </a:xfrm>
      </p:grpSpPr>
      <p:sp>
        <p:nvSpPr>
          <p:cNvPr id="2" name="Rectángulo redondeado 1"/>
          <p:cNvSpPr/>
          <p:nvPr userDrawn="1"/>
        </p:nvSpPr>
        <p:spPr>
          <a:xfrm>
            <a:off x="980857" y="2024743"/>
            <a:ext cx="2193417" cy="2037807"/>
          </a:xfrm>
          <a:prstGeom prst="roundRect">
            <a:avLst>
              <a:gd name="adj" fmla="val 401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 name="Marcador de texto 2"/>
          <p:cNvSpPr>
            <a:spLocks noGrp="1"/>
          </p:cNvSpPr>
          <p:nvPr>
            <p:ph type="body" sz="quarter" idx="11" hasCustomPrompt="1"/>
          </p:nvPr>
        </p:nvSpPr>
        <p:spPr>
          <a:xfrm>
            <a:off x="1406414" y="2219038"/>
            <a:ext cx="1319350" cy="1229558"/>
          </a:xfrm>
          <a:prstGeom prst="rect">
            <a:avLst/>
          </a:prstGeom>
          <a:ln>
            <a:noFill/>
          </a:ln>
          <a:effectLst>
            <a:outerShdw blurRad="139700" dist="127000" dir="2700000" algn="tl" rotWithShape="0">
              <a:prstClr val="black">
                <a:alpha val="40000"/>
              </a:prstClr>
            </a:outerShdw>
          </a:effectLst>
        </p:spPr>
        <p:txBody>
          <a:bodyPr anchor="ctr"/>
          <a:lstStyle>
            <a:lvl1pPr marL="0" indent="0" algn="ctr">
              <a:lnSpc>
                <a:spcPct val="80000"/>
              </a:lnSpc>
              <a:spcBef>
                <a:spcPts val="0"/>
              </a:spcBef>
              <a:buNone/>
              <a:defRPr sz="10000">
                <a:ln>
                  <a:noFill/>
                </a:ln>
                <a:solidFill>
                  <a:schemeClr val="bg1"/>
                </a:solidFill>
                <a:latin typeface="Lemon/Milk" charset="0"/>
                <a:ea typeface="Lemon/Milk" charset="0"/>
                <a:cs typeface="Lemon/Milk" charset="0"/>
              </a:defRPr>
            </a:lvl1pPr>
            <a:lvl2pPr marL="457200" indent="0" algn="l">
              <a:buNone/>
              <a:defRPr>
                <a:latin typeface="Lemon/Milk" charset="0"/>
                <a:ea typeface="Lemon/Milk" charset="0"/>
                <a:cs typeface="Lemon/Milk" charset="0"/>
              </a:defRPr>
            </a:lvl2pPr>
            <a:lvl3pPr marL="914400" indent="0" algn="l">
              <a:buNone/>
              <a:defRPr>
                <a:latin typeface="Lemon/Milk" charset="0"/>
                <a:ea typeface="Lemon/Milk" charset="0"/>
                <a:cs typeface="Lemon/Milk" charset="0"/>
              </a:defRPr>
            </a:lvl3pPr>
            <a:lvl4pPr marL="1371600" indent="0" algn="l">
              <a:buNone/>
              <a:defRPr>
                <a:latin typeface="Lemon/Milk" charset="0"/>
                <a:ea typeface="Lemon/Milk" charset="0"/>
                <a:cs typeface="Lemon/Milk" charset="0"/>
              </a:defRPr>
            </a:lvl4pPr>
            <a:lvl5pPr marL="1828800" indent="0" algn="l">
              <a:buNone/>
              <a:defRPr>
                <a:latin typeface="Lemon/Milk" charset="0"/>
                <a:ea typeface="Lemon/Milk" charset="0"/>
                <a:cs typeface="Lemon/Milk" charset="0"/>
              </a:defRPr>
            </a:lvl5pPr>
          </a:lstStyle>
          <a:p>
            <a:pPr lvl="0"/>
            <a:r>
              <a:rPr lang="es-ES_tradnl" dirty="0"/>
              <a:t>s</a:t>
            </a:r>
          </a:p>
        </p:txBody>
      </p:sp>
      <p:sp>
        <p:nvSpPr>
          <p:cNvPr id="8" name="Marcador de texto 2"/>
          <p:cNvSpPr>
            <a:spLocks noGrp="1"/>
          </p:cNvSpPr>
          <p:nvPr>
            <p:ph type="body" sz="quarter" idx="12" hasCustomPrompt="1"/>
          </p:nvPr>
        </p:nvSpPr>
        <p:spPr>
          <a:xfrm>
            <a:off x="1059235" y="3422468"/>
            <a:ext cx="1987582" cy="404954"/>
          </a:xfrm>
          <a:prstGeom prst="rect">
            <a:avLst/>
          </a:prstGeom>
          <a:ln>
            <a:noFill/>
          </a:ln>
        </p:spPr>
        <p:txBody>
          <a:bodyPr anchor="b"/>
          <a:lstStyle>
            <a:lvl1pPr marL="0" indent="0" algn="ctr">
              <a:lnSpc>
                <a:spcPct val="80000"/>
              </a:lnSpc>
              <a:spcBef>
                <a:spcPts val="0"/>
              </a:spcBef>
              <a:buNone/>
              <a:defRPr sz="1800" b="0" i="0" cap="all" baseline="0">
                <a:ln>
                  <a:noFill/>
                </a:ln>
                <a:solidFill>
                  <a:schemeClr val="bg1"/>
                </a:solidFill>
                <a:latin typeface="Lato Light" charset="0"/>
                <a:ea typeface="Lato Light" charset="0"/>
                <a:cs typeface="Lato Light" charset="0"/>
              </a:defRPr>
            </a:lvl1pPr>
            <a:lvl2pPr marL="457200" indent="0" algn="l">
              <a:buNone/>
              <a:defRPr>
                <a:latin typeface="Lemon/Milk" charset="0"/>
                <a:ea typeface="Lemon/Milk" charset="0"/>
                <a:cs typeface="Lemon/Milk" charset="0"/>
              </a:defRPr>
            </a:lvl2pPr>
            <a:lvl3pPr marL="914400" indent="0" algn="l">
              <a:buNone/>
              <a:defRPr>
                <a:latin typeface="Lemon/Milk" charset="0"/>
                <a:ea typeface="Lemon/Milk" charset="0"/>
                <a:cs typeface="Lemon/Milk" charset="0"/>
              </a:defRPr>
            </a:lvl3pPr>
            <a:lvl4pPr marL="1371600" indent="0" algn="l">
              <a:buNone/>
              <a:defRPr>
                <a:latin typeface="Lemon/Milk" charset="0"/>
                <a:ea typeface="Lemon/Milk" charset="0"/>
                <a:cs typeface="Lemon/Milk" charset="0"/>
              </a:defRPr>
            </a:lvl4pPr>
            <a:lvl5pPr marL="1828800" indent="0" algn="l">
              <a:buNone/>
              <a:defRPr>
                <a:latin typeface="Lemon/Milk" charset="0"/>
                <a:ea typeface="Lemon/Milk" charset="0"/>
                <a:cs typeface="Lemon/Milk" charset="0"/>
              </a:defRPr>
            </a:lvl5pPr>
          </a:lstStyle>
          <a:p>
            <a:pPr lvl="0"/>
            <a:r>
              <a:rPr lang="es-ES_tradnl" dirty="0" err="1"/>
              <a:t>streghts</a:t>
            </a:r>
            <a:endParaRPr lang="es-ES_tradnl" dirty="0"/>
          </a:p>
        </p:txBody>
      </p:sp>
      <p:sp>
        <p:nvSpPr>
          <p:cNvPr id="9" name="Rectángulo redondeado 8"/>
          <p:cNvSpPr/>
          <p:nvPr userDrawn="1"/>
        </p:nvSpPr>
        <p:spPr>
          <a:xfrm>
            <a:off x="3658744" y="2024743"/>
            <a:ext cx="2193417" cy="2037807"/>
          </a:xfrm>
          <a:prstGeom prst="roundRect">
            <a:avLst>
              <a:gd name="adj" fmla="val 401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0" name="Marcador de texto 2"/>
          <p:cNvSpPr>
            <a:spLocks noGrp="1"/>
          </p:cNvSpPr>
          <p:nvPr>
            <p:ph type="body" sz="quarter" idx="13" hasCustomPrompt="1"/>
          </p:nvPr>
        </p:nvSpPr>
        <p:spPr>
          <a:xfrm>
            <a:off x="4084301" y="2219038"/>
            <a:ext cx="1319350" cy="1229558"/>
          </a:xfrm>
          <a:prstGeom prst="rect">
            <a:avLst/>
          </a:prstGeom>
          <a:ln>
            <a:noFill/>
          </a:ln>
          <a:effectLst>
            <a:outerShdw blurRad="139700" dist="127000" dir="2700000" algn="tl" rotWithShape="0">
              <a:prstClr val="black">
                <a:alpha val="40000"/>
              </a:prstClr>
            </a:outerShdw>
          </a:effectLst>
        </p:spPr>
        <p:txBody>
          <a:bodyPr anchor="ctr"/>
          <a:lstStyle>
            <a:lvl1pPr marL="0" indent="0" algn="ctr">
              <a:lnSpc>
                <a:spcPct val="80000"/>
              </a:lnSpc>
              <a:spcBef>
                <a:spcPts val="0"/>
              </a:spcBef>
              <a:buNone/>
              <a:defRPr sz="10000">
                <a:ln>
                  <a:noFill/>
                </a:ln>
                <a:solidFill>
                  <a:schemeClr val="bg1"/>
                </a:solidFill>
                <a:latin typeface="Lemon/Milk" charset="0"/>
                <a:ea typeface="Lemon/Milk" charset="0"/>
                <a:cs typeface="Lemon/Milk" charset="0"/>
              </a:defRPr>
            </a:lvl1pPr>
            <a:lvl2pPr marL="457200" indent="0" algn="l">
              <a:buNone/>
              <a:defRPr>
                <a:latin typeface="Lemon/Milk" charset="0"/>
                <a:ea typeface="Lemon/Milk" charset="0"/>
                <a:cs typeface="Lemon/Milk" charset="0"/>
              </a:defRPr>
            </a:lvl2pPr>
            <a:lvl3pPr marL="914400" indent="0" algn="l">
              <a:buNone/>
              <a:defRPr>
                <a:latin typeface="Lemon/Milk" charset="0"/>
                <a:ea typeface="Lemon/Milk" charset="0"/>
                <a:cs typeface="Lemon/Milk" charset="0"/>
              </a:defRPr>
            </a:lvl3pPr>
            <a:lvl4pPr marL="1371600" indent="0" algn="l">
              <a:buNone/>
              <a:defRPr>
                <a:latin typeface="Lemon/Milk" charset="0"/>
                <a:ea typeface="Lemon/Milk" charset="0"/>
                <a:cs typeface="Lemon/Milk" charset="0"/>
              </a:defRPr>
            </a:lvl4pPr>
            <a:lvl5pPr marL="1828800" indent="0" algn="l">
              <a:buNone/>
              <a:defRPr>
                <a:latin typeface="Lemon/Milk" charset="0"/>
                <a:ea typeface="Lemon/Milk" charset="0"/>
                <a:cs typeface="Lemon/Milk" charset="0"/>
              </a:defRPr>
            </a:lvl5pPr>
          </a:lstStyle>
          <a:p>
            <a:pPr lvl="0"/>
            <a:r>
              <a:rPr lang="es-ES_tradnl" dirty="0"/>
              <a:t>w</a:t>
            </a:r>
          </a:p>
        </p:txBody>
      </p:sp>
      <p:sp>
        <p:nvSpPr>
          <p:cNvPr id="11" name="Marcador de texto 2"/>
          <p:cNvSpPr>
            <a:spLocks noGrp="1"/>
          </p:cNvSpPr>
          <p:nvPr>
            <p:ph type="body" sz="quarter" idx="14" hasCustomPrompt="1"/>
          </p:nvPr>
        </p:nvSpPr>
        <p:spPr>
          <a:xfrm>
            <a:off x="3737122" y="3422468"/>
            <a:ext cx="1987582" cy="404954"/>
          </a:xfrm>
          <a:prstGeom prst="rect">
            <a:avLst/>
          </a:prstGeom>
          <a:ln>
            <a:noFill/>
          </a:ln>
        </p:spPr>
        <p:txBody>
          <a:bodyPr anchor="b"/>
          <a:lstStyle>
            <a:lvl1pPr marL="0" indent="0" algn="ctr">
              <a:lnSpc>
                <a:spcPct val="80000"/>
              </a:lnSpc>
              <a:spcBef>
                <a:spcPts val="0"/>
              </a:spcBef>
              <a:buNone/>
              <a:defRPr sz="1800" b="0" i="0" cap="all" baseline="0">
                <a:ln>
                  <a:noFill/>
                </a:ln>
                <a:solidFill>
                  <a:schemeClr val="bg1"/>
                </a:solidFill>
                <a:latin typeface="Lato Light" charset="0"/>
                <a:ea typeface="Lato Light" charset="0"/>
                <a:cs typeface="Lato Light" charset="0"/>
              </a:defRPr>
            </a:lvl1pPr>
            <a:lvl2pPr marL="457200" indent="0" algn="l">
              <a:buNone/>
              <a:defRPr>
                <a:latin typeface="Lemon/Milk" charset="0"/>
                <a:ea typeface="Lemon/Milk" charset="0"/>
                <a:cs typeface="Lemon/Milk" charset="0"/>
              </a:defRPr>
            </a:lvl2pPr>
            <a:lvl3pPr marL="914400" indent="0" algn="l">
              <a:buNone/>
              <a:defRPr>
                <a:latin typeface="Lemon/Milk" charset="0"/>
                <a:ea typeface="Lemon/Milk" charset="0"/>
                <a:cs typeface="Lemon/Milk" charset="0"/>
              </a:defRPr>
            </a:lvl3pPr>
            <a:lvl4pPr marL="1371600" indent="0" algn="l">
              <a:buNone/>
              <a:defRPr>
                <a:latin typeface="Lemon/Milk" charset="0"/>
                <a:ea typeface="Lemon/Milk" charset="0"/>
                <a:cs typeface="Lemon/Milk" charset="0"/>
              </a:defRPr>
            </a:lvl4pPr>
            <a:lvl5pPr marL="1828800" indent="0" algn="l">
              <a:buNone/>
              <a:defRPr>
                <a:latin typeface="Lemon/Milk" charset="0"/>
                <a:ea typeface="Lemon/Milk" charset="0"/>
                <a:cs typeface="Lemon/Milk" charset="0"/>
              </a:defRPr>
            </a:lvl5pPr>
          </a:lstStyle>
          <a:p>
            <a:pPr lvl="0"/>
            <a:r>
              <a:rPr lang="es-ES_tradnl"/>
              <a:t>Weaknesses</a:t>
            </a:r>
            <a:endParaRPr lang="es-ES_tradnl" dirty="0"/>
          </a:p>
        </p:txBody>
      </p:sp>
      <p:sp>
        <p:nvSpPr>
          <p:cNvPr id="12" name="Rectángulo redondeado 11"/>
          <p:cNvSpPr/>
          <p:nvPr userDrawn="1"/>
        </p:nvSpPr>
        <p:spPr>
          <a:xfrm>
            <a:off x="6336630" y="2024743"/>
            <a:ext cx="2193417" cy="2037807"/>
          </a:xfrm>
          <a:prstGeom prst="roundRect">
            <a:avLst>
              <a:gd name="adj" fmla="val 401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3" name="Marcador de texto 2"/>
          <p:cNvSpPr>
            <a:spLocks noGrp="1"/>
          </p:cNvSpPr>
          <p:nvPr>
            <p:ph type="body" sz="quarter" idx="15" hasCustomPrompt="1"/>
          </p:nvPr>
        </p:nvSpPr>
        <p:spPr>
          <a:xfrm>
            <a:off x="6762187" y="2219038"/>
            <a:ext cx="1319350" cy="1229558"/>
          </a:xfrm>
          <a:prstGeom prst="rect">
            <a:avLst/>
          </a:prstGeom>
          <a:ln>
            <a:noFill/>
          </a:ln>
          <a:effectLst>
            <a:outerShdw blurRad="139700" dist="127000" dir="2700000" algn="tl" rotWithShape="0">
              <a:prstClr val="black">
                <a:alpha val="40000"/>
              </a:prstClr>
            </a:outerShdw>
          </a:effectLst>
        </p:spPr>
        <p:txBody>
          <a:bodyPr anchor="ctr"/>
          <a:lstStyle>
            <a:lvl1pPr marL="0" indent="0" algn="ctr">
              <a:lnSpc>
                <a:spcPct val="80000"/>
              </a:lnSpc>
              <a:spcBef>
                <a:spcPts val="0"/>
              </a:spcBef>
              <a:buNone/>
              <a:defRPr sz="10000">
                <a:ln>
                  <a:noFill/>
                </a:ln>
                <a:solidFill>
                  <a:schemeClr val="bg1"/>
                </a:solidFill>
                <a:latin typeface="Lemon/Milk" charset="0"/>
                <a:ea typeface="Lemon/Milk" charset="0"/>
                <a:cs typeface="Lemon/Milk" charset="0"/>
              </a:defRPr>
            </a:lvl1pPr>
            <a:lvl2pPr marL="457200" indent="0" algn="l">
              <a:buNone/>
              <a:defRPr>
                <a:latin typeface="Lemon/Milk" charset="0"/>
                <a:ea typeface="Lemon/Milk" charset="0"/>
                <a:cs typeface="Lemon/Milk" charset="0"/>
              </a:defRPr>
            </a:lvl2pPr>
            <a:lvl3pPr marL="914400" indent="0" algn="l">
              <a:buNone/>
              <a:defRPr>
                <a:latin typeface="Lemon/Milk" charset="0"/>
                <a:ea typeface="Lemon/Milk" charset="0"/>
                <a:cs typeface="Lemon/Milk" charset="0"/>
              </a:defRPr>
            </a:lvl3pPr>
            <a:lvl4pPr marL="1371600" indent="0" algn="l">
              <a:buNone/>
              <a:defRPr>
                <a:latin typeface="Lemon/Milk" charset="0"/>
                <a:ea typeface="Lemon/Milk" charset="0"/>
                <a:cs typeface="Lemon/Milk" charset="0"/>
              </a:defRPr>
            </a:lvl4pPr>
            <a:lvl5pPr marL="1828800" indent="0" algn="l">
              <a:buNone/>
              <a:defRPr>
                <a:latin typeface="Lemon/Milk" charset="0"/>
                <a:ea typeface="Lemon/Milk" charset="0"/>
                <a:cs typeface="Lemon/Milk" charset="0"/>
              </a:defRPr>
            </a:lvl5pPr>
          </a:lstStyle>
          <a:p>
            <a:pPr lvl="0"/>
            <a:r>
              <a:rPr lang="es-ES_tradnl" dirty="0"/>
              <a:t>o</a:t>
            </a:r>
          </a:p>
        </p:txBody>
      </p:sp>
      <p:sp>
        <p:nvSpPr>
          <p:cNvPr id="14" name="Marcador de texto 2"/>
          <p:cNvSpPr>
            <a:spLocks noGrp="1"/>
          </p:cNvSpPr>
          <p:nvPr>
            <p:ph type="body" sz="quarter" idx="16" hasCustomPrompt="1"/>
          </p:nvPr>
        </p:nvSpPr>
        <p:spPr>
          <a:xfrm>
            <a:off x="6415008" y="3422468"/>
            <a:ext cx="1987582" cy="404954"/>
          </a:xfrm>
          <a:prstGeom prst="rect">
            <a:avLst/>
          </a:prstGeom>
          <a:ln>
            <a:noFill/>
          </a:ln>
        </p:spPr>
        <p:txBody>
          <a:bodyPr anchor="b"/>
          <a:lstStyle>
            <a:lvl1pPr marL="0" indent="0" algn="ctr">
              <a:lnSpc>
                <a:spcPct val="80000"/>
              </a:lnSpc>
              <a:spcBef>
                <a:spcPts val="0"/>
              </a:spcBef>
              <a:buNone/>
              <a:defRPr sz="1800" b="0" i="0" cap="all" baseline="0">
                <a:ln>
                  <a:noFill/>
                </a:ln>
                <a:solidFill>
                  <a:schemeClr val="bg1"/>
                </a:solidFill>
                <a:latin typeface="Lato Light" charset="0"/>
                <a:ea typeface="Lato Light" charset="0"/>
                <a:cs typeface="Lato Light" charset="0"/>
              </a:defRPr>
            </a:lvl1pPr>
            <a:lvl2pPr marL="457200" indent="0" algn="l">
              <a:buNone/>
              <a:defRPr>
                <a:latin typeface="Lemon/Milk" charset="0"/>
                <a:ea typeface="Lemon/Milk" charset="0"/>
                <a:cs typeface="Lemon/Milk" charset="0"/>
              </a:defRPr>
            </a:lvl2pPr>
            <a:lvl3pPr marL="914400" indent="0" algn="l">
              <a:buNone/>
              <a:defRPr>
                <a:latin typeface="Lemon/Milk" charset="0"/>
                <a:ea typeface="Lemon/Milk" charset="0"/>
                <a:cs typeface="Lemon/Milk" charset="0"/>
              </a:defRPr>
            </a:lvl3pPr>
            <a:lvl4pPr marL="1371600" indent="0" algn="l">
              <a:buNone/>
              <a:defRPr>
                <a:latin typeface="Lemon/Milk" charset="0"/>
                <a:ea typeface="Lemon/Milk" charset="0"/>
                <a:cs typeface="Lemon/Milk" charset="0"/>
              </a:defRPr>
            </a:lvl4pPr>
            <a:lvl5pPr marL="1828800" indent="0" algn="l">
              <a:buNone/>
              <a:defRPr>
                <a:latin typeface="Lemon/Milk" charset="0"/>
                <a:ea typeface="Lemon/Milk" charset="0"/>
                <a:cs typeface="Lemon/Milk" charset="0"/>
              </a:defRPr>
            </a:lvl5pPr>
          </a:lstStyle>
          <a:p>
            <a:pPr lvl="0"/>
            <a:r>
              <a:rPr lang="es-ES_tradnl" dirty="0" err="1"/>
              <a:t>opportunities</a:t>
            </a:r>
            <a:endParaRPr lang="es-ES_tradnl" dirty="0"/>
          </a:p>
        </p:txBody>
      </p:sp>
      <p:sp>
        <p:nvSpPr>
          <p:cNvPr id="15" name="Rectángulo redondeado 14"/>
          <p:cNvSpPr/>
          <p:nvPr userDrawn="1"/>
        </p:nvSpPr>
        <p:spPr>
          <a:xfrm>
            <a:off x="8962262" y="2024743"/>
            <a:ext cx="2193417" cy="2037807"/>
          </a:xfrm>
          <a:prstGeom prst="roundRect">
            <a:avLst>
              <a:gd name="adj" fmla="val 401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6" name="Marcador de texto 2"/>
          <p:cNvSpPr>
            <a:spLocks noGrp="1"/>
          </p:cNvSpPr>
          <p:nvPr>
            <p:ph type="body" sz="quarter" idx="17" hasCustomPrompt="1"/>
          </p:nvPr>
        </p:nvSpPr>
        <p:spPr>
          <a:xfrm>
            <a:off x="9387819" y="2219038"/>
            <a:ext cx="1319350" cy="1229558"/>
          </a:xfrm>
          <a:prstGeom prst="rect">
            <a:avLst/>
          </a:prstGeom>
          <a:ln>
            <a:noFill/>
          </a:ln>
          <a:effectLst>
            <a:outerShdw blurRad="139700" dist="127000" dir="2700000" algn="tl" rotWithShape="0">
              <a:prstClr val="black">
                <a:alpha val="40000"/>
              </a:prstClr>
            </a:outerShdw>
          </a:effectLst>
        </p:spPr>
        <p:txBody>
          <a:bodyPr anchor="ctr"/>
          <a:lstStyle>
            <a:lvl1pPr marL="0" indent="0" algn="ctr">
              <a:lnSpc>
                <a:spcPct val="80000"/>
              </a:lnSpc>
              <a:spcBef>
                <a:spcPts val="0"/>
              </a:spcBef>
              <a:buNone/>
              <a:defRPr sz="10000">
                <a:ln>
                  <a:noFill/>
                </a:ln>
                <a:solidFill>
                  <a:schemeClr val="bg1"/>
                </a:solidFill>
                <a:latin typeface="Lemon/Milk" charset="0"/>
                <a:ea typeface="Lemon/Milk" charset="0"/>
                <a:cs typeface="Lemon/Milk" charset="0"/>
              </a:defRPr>
            </a:lvl1pPr>
            <a:lvl2pPr marL="457200" indent="0" algn="l">
              <a:buNone/>
              <a:defRPr>
                <a:latin typeface="Lemon/Milk" charset="0"/>
                <a:ea typeface="Lemon/Milk" charset="0"/>
                <a:cs typeface="Lemon/Milk" charset="0"/>
              </a:defRPr>
            </a:lvl2pPr>
            <a:lvl3pPr marL="914400" indent="0" algn="l">
              <a:buNone/>
              <a:defRPr>
                <a:latin typeface="Lemon/Milk" charset="0"/>
                <a:ea typeface="Lemon/Milk" charset="0"/>
                <a:cs typeface="Lemon/Milk" charset="0"/>
              </a:defRPr>
            </a:lvl3pPr>
            <a:lvl4pPr marL="1371600" indent="0" algn="l">
              <a:buNone/>
              <a:defRPr>
                <a:latin typeface="Lemon/Milk" charset="0"/>
                <a:ea typeface="Lemon/Milk" charset="0"/>
                <a:cs typeface="Lemon/Milk" charset="0"/>
              </a:defRPr>
            </a:lvl4pPr>
            <a:lvl5pPr marL="1828800" indent="0" algn="l">
              <a:buNone/>
              <a:defRPr>
                <a:latin typeface="Lemon/Milk" charset="0"/>
                <a:ea typeface="Lemon/Milk" charset="0"/>
                <a:cs typeface="Lemon/Milk" charset="0"/>
              </a:defRPr>
            </a:lvl5pPr>
          </a:lstStyle>
          <a:p>
            <a:pPr lvl="0"/>
            <a:r>
              <a:rPr lang="es-ES_tradnl" dirty="0"/>
              <a:t>t</a:t>
            </a:r>
          </a:p>
        </p:txBody>
      </p:sp>
      <p:sp>
        <p:nvSpPr>
          <p:cNvPr id="17" name="Marcador de texto 2"/>
          <p:cNvSpPr>
            <a:spLocks noGrp="1"/>
          </p:cNvSpPr>
          <p:nvPr>
            <p:ph type="body" sz="quarter" idx="18" hasCustomPrompt="1"/>
          </p:nvPr>
        </p:nvSpPr>
        <p:spPr>
          <a:xfrm>
            <a:off x="9040640" y="3422468"/>
            <a:ext cx="1987582" cy="404954"/>
          </a:xfrm>
          <a:prstGeom prst="rect">
            <a:avLst/>
          </a:prstGeom>
          <a:ln>
            <a:noFill/>
          </a:ln>
        </p:spPr>
        <p:txBody>
          <a:bodyPr anchor="b"/>
          <a:lstStyle>
            <a:lvl1pPr marL="0" indent="0" algn="ctr">
              <a:lnSpc>
                <a:spcPct val="80000"/>
              </a:lnSpc>
              <a:spcBef>
                <a:spcPts val="0"/>
              </a:spcBef>
              <a:buNone/>
              <a:defRPr sz="1800" b="0" i="0" cap="all" baseline="0">
                <a:ln>
                  <a:noFill/>
                </a:ln>
                <a:solidFill>
                  <a:schemeClr val="bg1"/>
                </a:solidFill>
                <a:latin typeface="Lato Light" charset="0"/>
                <a:ea typeface="Lato Light" charset="0"/>
                <a:cs typeface="Lato Light" charset="0"/>
              </a:defRPr>
            </a:lvl1pPr>
            <a:lvl2pPr marL="457200" indent="0" algn="l">
              <a:buNone/>
              <a:defRPr>
                <a:latin typeface="Lemon/Milk" charset="0"/>
                <a:ea typeface="Lemon/Milk" charset="0"/>
                <a:cs typeface="Lemon/Milk" charset="0"/>
              </a:defRPr>
            </a:lvl2pPr>
            <a:lvl3pPr marL="914400" indent="0" algn="l">
              <a:buNone/>
              <a:defRPr>
                <a:latin typeface="Lemon/Milk" charset="0"/>
                <a:ea typeface="Lemon/Milk" charset="0"/>
                <a:cs typeface="Lemon/Milk" charset="0"/>
              </a:defRPr>
            </a:lvl3pPr>
            <a:lvl4pPr marL="1371600" indent="0" algn="l">
              <a:buNone/>
              <a:defRPr>
                <a:latin typeface="Lemon/Milk" charset="0"/>
                <a:ea typeface="Lemon/Milk" charset="0"/>
                <a:cs typeface="Lemon/Milk" charset="0"/>
              </a:defRPr>
            </a:lvl4pPr>
            <a:lvl5pPr marL="1828800" indent="0" algn="l">
              <a:buNone/>
              <a:defRPr>
                <a:latin typeface="Lemon/Milk" charset="0"/>
                <a:ea typeface="Lemon/Milk" charset="0"/>
                <a:cs typeface="Lemon/Milk" charset="0"/>
              </a:defRPr>
            </a:lvl5pPr>
          </a:lstStyle>
          <a:p>
            <a:pPr lvl="0"/>
            <a:r>
              <a:rPr lang="es-ES_tradnl" dirty="0" err="1"/>
              <a:t>threats</a:t>
            </a:r>
            <a:endParaRPr lang="es-ES_tradnl" dirty="0"/>
          </a:p>
        </p:txBody>
      </p:sp>
      <p:sp>
        <p:nvSpPr>
          <p:cNvPr id="20" name="Rectángulo redondeado 19"/>
          <p:cNvSpPr/>
          <p:nvPr userDrawn="1"/>
        </p:nvSpPr>
        <p:spPr>
          <a:xfrm flipV="1">
            <a:off x="5410947" y="404752"/>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Tree>
    <p:extLst>
      <p:ext uri="{BB962C8B-B14F-4D97-AF65-F5344CB8AC3E}">
        <p14:creationId xmlns:p14="http://schemas.microsoft.com/office/powerpoint/2010/main" val="1332162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Image Background with title">
    <p:spTree>
      <p:nvGrpSpPr>
        <p:cNvPr id="1" name=""/>
        <p:cNvGrpSpPr/>
        <p:nvPr/>
      </p:nvGrpSpPr>
      <p:grpSpPr>
        <a:xfrm>
          <a:off x="0" y="0"/>
          <a:ext cx="0" cy="0"/>
          <a:chOff x="0" y="0"/>
          <a:chExt cx="0" cy="0"/>
        </a:xfrm>
      </p:grpSpPr>
      <p:sp>
        <p:nvSpPr>
          <p:cNvPr id="7" name="Rectángulo redondeado 6"/>
          <p:cNvSpPr/>
          <p:nvPr userDrawn="1"/>
        </p:nvSpPr>
        <p:spPr>
          <a:xfrm flipV="1">
            <a:off x="5410947" y="404752"/>
            <a:ext cx="1359762" cy="8798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ES_tradnl"/>
          </a:p>
        </p:txBody>
      </p:sp>
    </p:spTree>
    <p:extLst>
      <p:ext uri="{BB962C8B-B14F-4D97-AF65-F5344CB8AC3E}">
        <p14:creationId xmlns:p14="http://schemas.microsoft.com/office/powerpoint/2010/main" val="1277438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imple title with background">
    <p:spTree>
      <p:nvGrpSpPr>
        <p:cNvPr id="1" name=""/>
        <p:cNvGrpSpPr/>
        <p:nvPr/>
      </p:nvGrpSpPr>
      <p:grpSpPr>
        <a:xfrm>
          <a:off x="0" y="0"/>
          <a:ext cx="0" cy="0"/>
          <a:chOff x="0" y="0"/>
          <a:chExt cx="0" cy="0"/>
        </a:xfrm>
      </p:grpSpPr>
      <p:sp>
        <p:nvSpPr>
          <p:cNvPr id="12" name="Marcador de imagen 24"/>
          <p:cNvSpPr>
            <a:spLocks noGrp="1"/>
          </p:cNvSpPr>
          <p:nvPr>
            <p:ph type="pic" sz="quarter" idx="20"/>
          </p:nvPr>
        </p:nvSpPr>
        <p:spPr>
          <a:xfrm>
            <a:off x="-10932" y="0"/>
            <a:ext cx="12202931" cy="6858000"/>
          </a:xfrm>
          <a:prstGeom prst="rect">
            <a:avLst/>
          </a:prstGeom>
        </p:spPr>
        <p:txBody>
          <a:bodyPr anchor="ctr"/>
          <a:lstStyle>
            <a:lvl1pPr>
              <a:defRPr sz="1200"/>
            </a:lvl1pPr>
          </a:lstStyle>
          <a:p>
            <a:endParaRPr lang="es-ES_tradnl"/>
          </a:p>
        </p:txBody>
      </p:sp>
    </p:spTree>
    <p:extLst>
      <p:ext uri="{BB962C8B-B14F-4D97-AF65-F5344CB8AC3E}">
        <p14:creationId xmlns:p14="http://schemas.microsoft.com/office/powerpoint/2010/main" val="1978542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imple title with background 2">
    <p:spTree>
      <p:nvGrpSpPr>
        <p:cNvPr id="1" name=""/>
        <p:cNvGrpSpPr/>
        <p:nvPr/>
      </p:nvGrpSpPr>
      <p:grpSpPr>
        <a:xfrm>
          <a:off x="0" y="0"/>
          <a:ext cx="0" cy="0"/>
          <a:chOff x="0" y="0"/>
          <a:chExt cx="0" cy="0"/>
        </a:xfrm>
      </p:grpSpPr>
      <p:sp>
        <p:nvSpPr>
          <p:cNvPr id="11" name="Marcador de imagen 24"/>
          <p:cNvSpPr>
            <a:spLocks noGrp="1"/>
          </p:cNvSpPr>
          <p:nvPr>
            <p:ph type="pic" sz="quarter" idx="19"/>
          </p:nvPr>
        </p:nvSpPr>
        <p:spPr>
          <a:xfrm>
            <a:off x="-10932" y="0"/>
            <a:ext cx="12202931" cy="6858000"/>
          </a:xfrm>
          <a:prstGeom prst="rect">
            <a:avLst/>
          </a:prstGeom>
        </p:spPr>
        <p:txBody>
          <a:bodyPr anchor="ctr"/>
          <a:lstStyle>
            <a:lvl1pPr>
              <a:defRPr sz="1200"/>
            </a:lvl1pPr>
          </a:lstStyle>
          <a:p>
            <a:endParaRPr lang="es-ES_tradnl"/>
          </a:p>
        </p:txBody>
      </p:sp>
    </p:spTree>
    <p:extLst>
      <p:ext uri="{BB962C8B-B14F-4D97-AF65-F5344CB8AC3E}">
        <p14:creationId xmlns:p14="http://schemas.microsoft.com/office/powerpoint/2010/main" val="458919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33"/>
          <a:stretch>
            <a:fillRect/>
          </a:stretch>
        </p:blipFill>
        <p:spPr>
          <a:xfrm>
            <a:off x="3228" y="0"/>
            <a:ext cx="12185543" cy="6858000"/>
          </a:xfrm>
          <a:prstGeom prst="rect">
            <a:avLst/>
          </a:prstGeom>
        </p:spPr>
      </p:pic>
      <p:grpSp>
        <p:nvGrpSpPr>
          <p:cNvPr id="9" name="组合 8"/>
          <p:cNvGrpSpPr/>
          <p:nvPr userDrawn="1"/>
        </p:nvGrpSpPr>
        <p:grpSpPr>
          <a:xfrm>
            <a:off x="-12700" y="6667302"/>
            <a:ext cx="12204699" cy="190698"/>
            <a:chOff x="1195568" y="3975100"/>
            <a:chExt cx="7975600" cy="901700"/>
          </a:xfrm>
        </p:grpSpPr>
        <p:sp>
          <p:nvSpPr>
            <p:cNvPr id="10" name="矩形 9"/>
            <p:cNvSpPr/>
            <p:nvPr/>
          </p:nvSpPr>
          <p:spPr>
            <a:xfrm>
              <a:off x="1195568" y="3975100"/>
              <a:ext cx="1993900" cy="901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89468" y="3975100"/>
              <a:ext cx="1993900" cy="901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183368" y="3975100"/>
              <a:ext cx="1993900" cy="901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177268" y="3975100"/>
              <a:ext cx="1993900" cy="901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02101986"/>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0" r:id="rId3"/>
    <p:sldLayoutId id="2147483660" r:id="rId4"/>
    <p:sldLayoutId id="2147483675" r:id="rId5"/>
    <p:sldLayoutId id="2147483688" r:id="rId6"/>
    <p:sldLayoutId id="2147483652" r:id="rId7"/>
    <p:sldLayoutId id="2147483658" r:id="rId8"/>
    <p:sldLayoutId id="2147483659" r:id="rId9"/>
    <p:sldLayoutId id="2147483677" r:id="rId10"/>
    <p:sldLayoutId id="2147483698" r:id="rId11"/>
    <p:sldLayoutId id="2147483699" r:id="rId12"/>
    <p:sldLayoutId id="2147483700" r:id="rId13"/>
    <p:sldLayoutId id="2147483713" r:id="rId14"/>
    <p:sldLayoutId id="2147483714" r:id="rId15"/>
    <p:sldLayoutId id="2147483715" r:id="rId16"/>
    <p:sldLayoutId id="2147483716" r:id="rId17"/>
    <p:sldLayoutId id="2147483717" r:id="rId18"/>
    <p:sldLayoutId id="2147483718" r:id="rId19"/>
    <p:sldLayoutId id="2147483719" r:id="rId20"/>
    <p:sldLayoutId id="2147483720" r:id="rId21"/>
    <p:sldLayoutId id="2147483701" r:id="rId22"/>
    <p:sldLayoutId id="2147483702" r:id="rId23"/>
    <p:sldLayoutId id="2147483703" r:id="rId24"/>
    <p:sldLayoutId id="2147483704" r:id="rId25"/>
    <p:sldLayoutId id="2147483706" r:id="rId26"/>
    <p:sldLayoutId id="2147483705" r:id="rId27"/>
    <p:sldLayoutId id="2147483707" r:id="rId28"/>
    <p:sldLayoutId id="2147483708" r:id="rId29"/>
    <p:sldLayoutId id="2147483710" r:id="rId30"/>
    <p:sldLayoutId id="2147483711" r:id="rId3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ctr" defTabSz="914400" rtl="0" eaLnBrk="1" latinLnBrk="0" hangingPunct="1">
        <a:lnSpc>
          <a:spcPct val="90000"/>
        </a:lnSpc>
        <a:spcBef>
          <a:spcPts val="1000"/>
        </a:spcBef>
        <a:buFont typeface="Arial"/>
        <a:buNone/>
        <a:defRPr sz="28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hemeOverride" Target="../theme/themeOverride1.xml"/><Relationship Id="rId5" Type="http://schemas.microsoft.com/office/2007/relationships/hdphoto" Target="../media/hdphoto1.wdp"/><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18.xml"/><Relationship Id="rId5" Type="http://schemas.openxmlformats.org/officeDocument/2006/relationships/image" Target="../media/image21.jpg"/><Relationship Id="rId4" Type="http://schemas.openxmlformats.org/officeDocument/2006/relationships/image" Target="../media/image20.jpg"/></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5.xml"/><Relationship Id="rId1" Type="http://schemas.openxmlformats.org/officeDocument/2006/relationships/slideLayout" Target="../slideLayouts/slideLayout25.xml"/><Relationship Id="rId5" Type="http://schemas.openxmlformats.org/officeDocument/2006/relationships/image" Target="../media/image25.jpg"/><Relationship Id="rId4" Type="http://schemas.openxmlformats.org/officeDocument/2006/relationships/image" Target="../media/image24.jpg"/></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7"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28.xml"/><Relationship Id="rId6" Type="http://schemas.openxmlformats.org/officeDocument/2006/relationships/image" Target="../media/image19.jpg"/><Relationship Id="rId5" Type="http://schemas.openxmlformats.org/officeDocument/2006/relationships/image" Target="../media/image28.jpg"/><Relationship Id="rId4" Type="http://schemas.openxmlformats.org/officeDocument/2006/relationships/image" Target="../media/image27.jpg"/></Relationships>
</file>

<file path=ppt/slides/_rels/slide17.xml.rels><?xml version="1.0" encoding="UTF-8" standalone="yes"?>
<Relationships xmlns="http://schemas.openxmlformats.org/package/2006/relationships"><Relationship Id="rId3" Type="http://schemas.openxmlformats.org/officeDocument/2006/relationships/image" Target="../media/image29.jpg"/><Relationship Id="rId7"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30.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30.jpg"/></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7" Type="http://schemas.openxmlformats.org/officeDocument/2006/relationships/image" Target="../media/image24.jpg"/><Relationship Id="rId2" Type="http://schemas.openxmlformats.org/officeDocument/2006/relationships/notesSlide" Target="../notesSlides/notesSlide18.xml"/><Relationship Id="rId1" Type="http://schemas.openxmlformats.org/officeDocument/2006/relationships/slideLayout" Target="../slideLayouts/slideLayout31.xml"/><Relationship Id="rId6" Type="http://schemas.openxmlformats.org/officeDocument/2006/relationships/image" Target="../media/image32.jpg"/><Relationship Id="rId5" Type="http://schemas.openxmlformats.org/officeDocument/2006/relationships/image" Target="../media/image25.jpg"/><Relationship Id="rId4" Type="http://schemas.openxmlformats.org/officeDocument/2006/relationships/image" Target="../media/image31.jpg"/></Relationships>
</file>

<file path=ppt/slides/_rels/slide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1.xml"/><Relationship Id="rId1" Type="http://schemas.openxmlformats.org/officeDocument/2006/relationships/slideLayout" Target="../slideLayouts/slideLayout15.xml"/><Relationship Id="rId5" Type="http://schemas.openxmlformats.org/officeDocument/2006/relationships/image" Target="../media/image27.jpg"/><Relationship Id="rId4" Type="http://schemas.openxmlformats.org/officeDocument/2006/relationships/image" Target="../media/image17.jpg"/></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4.xml"/><Relationship Id="rId1" Type="http://schemas.openxmlformats.org/officeDocument/2006/relationships/slideLayout" Target="../slideLayouts/slideLayout27.xml"/><Relationship Id="rId6" Type="http://schemas.openxmlformats.org/officeDocument/2006/relationships/image" Target="../media/image35.jpg"/><Relationship Id="rId5" Type="http://schemas.openxmlformats.org/officeDocument/2006/relationships/image" Target="../media/image30.jpg"/><Relationship Id="rId4" Type="http://schemas.openxmlformats.org/officeDocument/2006/relationships/image" Target="../media/image28.jp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hemeOverride" Target="../theme/themeOverride2.xml"/><Relationship Id="rId5" Type="http://schemas.microsoft.com/office/2007/relationships/hdphoto" Target="../media/hdphoto1.wdp"/><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14.xml"/><Relationship Id="rId5" Type="http://schemas.openxmlformats.org/officeDocument/2006/relationships/image" Target="../media/image16.jpg"/><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23.xml"/><Relationship Id="rId4" Type="http://schemas.openxmlformats.org/officeDocument/2006/relationships/image" Target="../media/image18.jpg"/></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占位符 32"/>
          <p:cNvPicPr>
            <a:picLocks noGrp="1" noChangeAspect="1"/>
          </p:cNvPicPr>
          <p:nvPr>
            <p:ph type="pic" sz="quarter" idx="19"/>
          </p:nvPr>
        </p:nvPicPr>
        <p:blipFill>
          <a:blip r:embed="rId4">
            <a:grayscl/>
            <a:extLst>
              <a:ext uri="{BEBA8EAE-BF5A-486C-A8C5-ECC9F3942E4B}">
                <a14:imgProps xmlns:a14="http://schemas.microsoft.com/office/drawing/2010/main">
                  <a14:imgLayer r:embed="rId5">
                    <a14:imgEffect>
                      <a14:saturation sat="33000"/>
                    </a14:imgEffect>
                  </a14:imgLayer>
                </a14:imgProps>
              </a:ext>
            </a:extLst>
          </a:blip>
          <a:srcRect t="5041" b="5041"/>
          <a:stretch>
            <a:fillRect/>
          </a:stretch>
        </p:blipFill>
        <p:spPr>
          <a:xfrm>
            <a:off x="0" y="0"/>
            <a:ext cx="12191999" cy="6858000"/>
          </a:xfrm>
        </p:spPr>
      </p:pic>
      <p:pic>
        <p:nvPicPr>
          <p:cNvPr id="6" name="图片占位符 32"/>
          <p:cNvPicPr>
            <a:picLocks noChangeAspect="1"/>
          </p:cNvPicPr>
          <p:nvPr/>
        </p:nvPicPr>
        <p:blipFill rotWithShape="1">
          <a:blip r:embed="rId4">
            <a:grayscl/>
            <a:extLst>
              <a:ext uri="{BEBA8EAE-BF5A-486C-A8C5-ECC9F3942E4B}">
                <a14:imgProps xmlns:a14="http://schemas.microsoft.com/office/drawing/2010/main">
                  <a14:imgLayer r:embed="rId5">
                    <a14:imgEffect>
                      <a14:saturation sat="33000"/>
                    </a14:imgEffect>
                  </a14:imgLayer>
                </a14:imgProps>
              </a:ext>
            </a:extLst>
          </a:blip>
          <a:srcRect l="16667" t="32017" r="16667" b="32017"/>
          <a:stretch/>
        </p:blipFill>
        <p:spPr>
          <a:xfrm>
            <a:off x="1392295" y="1841500"/>
            <a:ext cx="9407408" cy="3175000"/>
          </a:xfrm>
          <a:prstGeom prst="rect">
            <a:avLst/>
          </a:prstGeom>
          <a:effectLst>
            <a:outerShdw blurRad="469900" sx="102000" sy="102000" algn="ctr" rotWithShape="0">
              <a:prstClr val="black">
                <a:alpha val="71000"/>
              </a:prstClr>
            </a:outerShdw>
          </a:effectLst>
        </p:spPr>
      </p:pic>
      <p:sp>
        <p:nvSpPr>
          <p:cNvPr id="2" name="矩形 1"/>
          <p:cNvSpPr/>
          <p:nvPr/>
        </p:nvSpPr>
        <p:spPr>
          <a:xfrm>
            <a:off x="1392295" y="1841500"/>
            <a:ext cx="9407407" cy="3175000"/>
          </a:xfrm>
          <a:prstGeom prst="rect">
            <a:avLst/>
          </a:prstGeom>
          <a:solidFill>
            <a:schemeClr val="bg2">
              <a:lumMod val="1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1574803" y="2025000"/>
            <a:ext cx="9042394" cy="2808000"/>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733685" y="2546136"/>
            <a:ext cx="6724640" cy="830997"/>
          </a:xfrm>
          <a:prstGeom prst="rect">
            <a:avLst/>
          </a:prstGeom>
          <a:noFill/>
        </p:spPr>
        <p:txBody>
          <a:bodyPr wrap="square" rtlCol="0">
            <a:spAutoFit/>
            <a:scene3d>
              <a:camera prst="orthographicFront"/>
              <a:lightRig rig="threePt" dir="t"/>
            </a:scene3d>
            <a:sp3d contourW="12700"/>
          </a:bodyPr>
          <a:lstStyle/>
          <a:p>
            <a:pPr algn="dist"/>
            <a:r>
              <a:rPr lang="zh-CN" altLang="en-US" sz="4800" dirty="0" smtClean="0">
                <a:solidFill>
                  <a:schemeClr val="bg1"/>
                </a:solidFill>
                <a:latin typeface="时尚中黑简体" panose="01010104010101010101" pitchFamily="2" charset="-122"/>
                <a:ea typeface="时尚中黑简体" panose="01010104010101010101" pitchFamily="2" charset="-122"/>
              </a:rPr>
              <a:t>创妹设计</a:t>
            </a:r>
            <a:r>
              <a:rPr lang="en-US" altLang="zh-CN" sz="4800" dirty="0">
                <a:solidFill>
                  <a:schemeClr val="bg1"/>
                </a:solidFill>
                <a:latin typeface="时尚中黑简体" panose="01010104010101010101" pitchFamily="2" charset="-122"/>
                <a:ea typeface="时尚中黑简体" panose="01010104010101010101" pitchFamily="2" charset="-122"/>
              </a:rPr>
              <a:t>PPT</a:t>
            </a:r>
            <a:r>
              <a:rPr lang="zh-CN" altLang="en-US" sz="4800" dirty="0">
                <a:solidFill>
                  <a:schemeClr val="bg1"/>
                </a:solidFill>
                <a:latin typeface="时尚中黑简体" panose="01010104010101010101" pitchFamily="2" charset="-122"/>
                <a:ea typeface="时尚中黑简体" panose="01010104010101010101" pitchFamily="2" charset="-122"/>
              </a:rPr>
              <a:t>模版</a:t>
            </a:r>
          </a:p>
        </p:txBody>
      </p:sp>
      <p:sp>
        <p:nvSpPr>
          <p:cNvPr id="5" name="文本框 4"/>
          <p:cNvSpPr txBox="1"/>
          <p:nvPr/>
        </p:nvSpPr>
        <p:spPr>
          <a:xfrm>
            <a:off x="1461257" y="3388110"/>
            <a:ext cx="9269496" cy="400110"/>
          </a:xfrm>
          <a:prstGeom prst="rect">
            <a:avLst/>
          </a:prstGeom>
          <a:noFill/>
        </p:spPr>
        <p:txBody>
          <a:bodyPr wrap="square" rtlCol="0">
            <a:spAutoFit/>
            <a:scene3d>
              <a:camera prst="orthographicFront"/>
              <a:lightRig rig="threePt" dir="t"/>
            </a:scene3d>
            <a:sp3d contourW="12700"/>
          </a:bodyPr>
          <a:lstStyle/>
          <a:p>
            <a:pPr algn="ctr"/>
            <a:r>
              <a:rPr lang="en-US" altLang="zh-CN" sz="2000" dirty="0">
                <a:solidFill>
                  <a:schemeClr val="bg1"/>
                </a:solidFill>
                <a:ea typeface="+mj-ea"/>
              </a:rPr>
              <a:t>ADD YOUR TEXT HERE ADD YOUR TEXT</a:t>
            </a:r>
          </a:p>
        </p:txBody>
      </p:sp>
      <p:sp>
        <p:nvSpPr>
          <p:cNvPr id="7" name="矩形: 圆角 6"/>
          <p:cNvSpPr/>
          <p:nvPr/>
        </p:nvSpPr>
        <p:spPr>
          <a:xfrm>
            <a:off x="3656421" y="4113733"/>
            <a:ext cx="1346200" cy="3683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5435207" y="4113733"/>
            <a:ext cx="1346200" cy="3683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7213993" y="4113733"/>
            <a:ext cx="1346200" cy="3683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3783814" y="4126764"/>
            <a:ext cx="1091414" cy="338554"/>
          </a:xfrm>
          <a:prstGeom prst="rect">
            <a:avLst/>
          </a:prstGeom>
          <a:noFill/>
        </p:spPr>
        <p:txBody>
          <a:bodyPr wrap="square" rtlCol="0">
            <a:spAutoFit/>
            <a:scene3d>
              <a:camera prst="orthographicFront"/>
              <a:lightRig rig="threePt" dir="t"/>
            </a:scene3d>
            <a:sp3d contourW="12700"/>
          </a:bodyPr>
          <a:lstStyle/>
          <a:p>
            <a:pPr algn="ctr"/>
            <a:r>
              <a:rPr lang="zh-CN" altLang="en-US" sz="1600" dirty="0">
                <a:solidFill>
                  <a:schemeClr val="bg1"/>
                </a:solidFill>
                <a:latin typeface="时尚中黑简体" panose="01010104010101010101" pitchFamily="2" charset="-122"/>
                <a:ea typeface="时尚中黑简体" panose="01010104010101010101" pitchFamily="2" charset="-122"/>
              </a:rPr>
              <a:t>项目计划</a:t>
            </a:r>
          </a:p>
        </p:txBody>
      </p:sp>
      <p:sp>
        <p:nvSpPr>
          <p:cNvPr id="16" name="文本框 15"/>
          <p:cNvSpPr txBox="1"/>
          <p:nvPr/>
        </p:nvSpPr>
        <p:spPr>
          <a:xfrm>
            <a:off x="5562600" y="4126764"/>
            <a:ext cx="1091414" cy="338554"/>
          </a:xfrm>
          <a:prstGeom prst="rect">
            <a:avLst/>
          </a:prstGeom>
          <a:noFill/>
        </p:spPr>
        <p:txBody>
          <a:bodyPr wrap="square" rtlCol="0">
            <a:spAutoFit/>
            <a:scene3d>
              <a:camera prst="orthographicFront"/>
              <a:lightRig rig="threePt" dir="t"/>
            </a:scene3d>
            <a:sp3d contourW="12700"/>
          </a:bodyPr>
          <a:lstStyle/>
          <a:p>
            <a:pPr algn="ctr"/>
            <a:r>
              <a:rPr lang="zh-CN" altLang="en-US" sz="1600" dirty="0">
                <a:solidFill>
                  <a:schemeClr val="bg1"/>
                </a:solidFill>
                <a:latin typeface="时尚中黑简体" panose="01010104010101010101" pitchFamily="2" charset="-122"/>
                <a:ea typeface="时尚中黑简体" panose="01010104010101010101" pitchFamily="2" charset="-122"/>
              </a:rPr>
              <a:t>年终总结</a:t>
            </a:r>
          </a:p>
        </p:txBody>
      </p:sp>
      <p:sp>
        <p:nvSpPr>
          <p:cNvPr id="17" name="文本框 16"/>
          <p:cNvSpPr txBox="1"/>
          <p:nvPr/>
        </p:nvSpPr>
        <p:spPr>
          <a:xfrm>
            <a:off x="7341386" y="4126764"/>
            <a:ext cx="1091414" cy="338554"/>
          </a:xfrm>
          <a:prstGeom prst="rect">
            <a:avLst/>
          </a:prstGeom>
          <a:noFill/>
        </p:spPr>
        <p:txBody>
          <a:bodyPr wrap="square" rtlCol="0">
            <a:spAutoFit/>
            <a:scene3d>
              <a:camera prst="orthographicFront"/>
              <a:lightRig rig="threePt" dir="t"/>
            </a:scene3d>
            <a:sp3d contourW="12700"/>
          </a:bodyPr>
          <a:lstStyle/>
          <a:p>
            <a:pPr algn="ctr"/>
            <a:r>
              <a:rPr lang="zh-CN" altLang="en-US" sz="1600" dirty="0">
                <a:solidFill>
                  <a:schemeClr val="bg1"/>
                </a:solidFill>
                <a:latin typeface="时尚中黑简体" panose="01010104010101010101" pitchFamily="2" charset="-122"/>
                <a:ea typeface="时尚中黑简体" panose="01010104010101010101" pitchFamily="2" charset="-122"/>
              </a:rPr>
              <a:t>商务展示</a:t>
            </a:r>
          </a:p>
        </p:txBody>
      </p:sp>
      <p:sp>
        <p:nvSpPr>
          <p:cNvPr id="18" name="文本框 17"/>
          <p:cNvSpPr txBox="1"/>
          <p:nvPr/>
        </p:nvSpPr>
        <p:spPr>
          <a:xfrm>
            <a:off x="4724410" y="5996055"/>
            <a:ext cx="2743190" cy="400110"/>
          </a:xfrm>
          <a:prstGeom prst="rect">
            <a:avLst/>
          </a:prstGeom>
          <a:noFill/>
        </p:spPr>
        <p:txBody>
          <a:bodyPr wrap="square" rtlCol="0">
            <a:spAutoFit/>
            <a:scene3d>
              <a:camera prst="orthographicFront"/>
              <a:lightRig rig="threePt" dir="t"/>
            </a:scene3d>
            <a:sp3d contourW="12700"/>
          </a:bodyPr>
          <a:lstStyle/>
          <a:p>
            <a:pPr algn="ctr"/>
            <a:r>
              <a:rPr lang="en-US" altLang="zh-CN" sz="2000" dirty="0">
                <a:solidFill>
                  <a:schemeClr val="bg1"/>
                </a:solidFill>
                <a:ea typeface="+mj-ea"/>
              </a:rPr>
              <a:t>2018.XX.XX</a:t>
            </a:r>
          </a:p>
        </p:txBody>
      </p:sp>
    </p:spTree>
    <p:extLst>
      <p:ext uri="{BB962C8B-B14F-4D97-AF65-F5344CB8AC3E}">
        <p14:creationId xmlns:p14="http://schemas.microsoft.com/office/powerpoint/2010/main" val="1951245662"/>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500"/>
                            </p:stCondLst>
                            <p:childTnLst>
                              <p:par>
                                <p:cTn id="13" presetID="16" presetClass="entr" presetSubtype="2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par>
                          <p:cTn id="16" fill="hold">
                            <p:stCondLst>
                              <p:cond delay="2000"/>
                            </p:stCondLst>
                            <p:childTnLst>
                              <p:par>
                                <p:cTn id="17" presetID="12" presetClass="entr" presetSubtype="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childTnLst>
                          </p:cTn>
                        </p:par>
                        <p:par>
                          <p:cTn id="25" fill="hold">
                            <p:stCondLst>
                              <p:cond delay="3000"/>
                            </p:stCondLst>
                            <p:childTnLst>
                              <p:par>
                                <p:cTn id="26" presetID="53" presetClass="entr" presetSubtype="1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3500"/>
                            </p:stCondLst>
                            <p:childTnLst>
                              <p:par>
                                <p:cTn id="42" presetID="1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p:tgtEl>
                                          <p:spTgt spid="15"/>
                                        </p:tgtEl>
                                        <p:attrNameLst>
                                          <p:attrName>ppt_y</p:attrName>
                                        </p:attrNameLst>
                                      </p:cBhvr>
                                      <p:tavLst>
                                        <p:tav tm="0">
                                          <p:val>
                                            <p:strVal val="#ppt_y-#ppt_h*1.125000"/>
                                          </p:val>
                                        </p:tav>
                                        <p:tav tm="100000">
                                          <p:val>
                                            <p:strVal val="#ppt_y"/>
                                          </p:val>
                                        </p:tav>
                                      </p:tavLst>
                                    </p:anim>
                                    <p:animEffect transition="in" filter="wipe(down)">
                                      <p:cBhvr>
                                        <p:cTn id="45" dur="500"/>
                                        <p:tgtEl>
                                          <p:spTgt spid="15"/>
                                        </p:tgtEl>
                                      </p:cBhvr>
                                    </p:animEffect>
                                  </p:childTnLst>
                                </p:cTn>
                              </p:par>
                            </p:childTnLst>
                          </p:cTn>
                        </p:par>
                        <p:par>
                          <p:cTn id="46" fill="hold">
                            <p:stCondLst>
                              <p:cond delay="4000"/>
                            </p:stCondLst>
                            <p:childTnLst>
                              <p:par>
                                <p:cTn id="47" presetID="12" presetClass="entr" presetSubtype="1"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ppt_y</p:attrName>
                                        </p:attrNameLst>
                                      </p:cBhvr>
                                      <p:tavLst>
                                        <p:tav tm="0">
                                          <p:val>
                                            <p:strVal val="#ppt_y-#ppt_h*1.125000"/>
                                          </p:val>
                                        </p:tav>
                                        <p:tav tm="100000">
                                          <p:val>
                                            <p:strVal val="#ppt_y"/>
                                          </p:val>
                                        </p:tav>
                                      </p:tavLst>
                                    </p:anim>
                                    <p:animEffect transition="in" filter="wipe(down)">
                                      <p:cBhvr>
                                        <p:cTn id="50" dur="500"/>
                                        <p:tgtEl>
                                          <p:spTgt spid="16"/>
                                        </p:tgtEl>
                                      </p:cBhvr>
                                    </p:animEffect>
                                  </p:childTnLst>
                                </p:cTn>
                              </p:par>
                            </p:childTnLst>
                          </p:cTn>
                        </p:par>
                        <p:par>
                          <p:cTn id="51" fill="hold">
                            <p:stCondLst>
                              <p:cond delay="4500"/>
                            </p:stCondLst>
                            <p:childTnLst>
                              <p:par>
                                <p:cTn id="52" presetID="12" presetClass="entr" presetSubtype="1"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p:tgtEl>
                                          <p:spTgt spid="17"/>
                                        </p:tgtEl>
                                        <p:attrNameLst>
                                          <p:attrName>ppt_y</p:attrName>
                                        </p:attrNameLst>
                                      </p:cBhvr>
                                      <p:tavLst>
                                        <p:tav tm="0">
                                          <p:val>
                                            <p:strVal val="#ppt_y-#ppt_h*1.125000"/>
                                          </p:val>
                                        </p:tav>
                                        <p:tav tm="100000">
                                          <p:val>
                                            <p:strVal val="#ppt_y"/>
                                          </p:val>
                                        </p:tav>
                                      </p:tavLst>
                                    </p:anim>
                                    <p:animEffect transition="in" filter="wipe(down)">
                                      <p:cBhvr>
                                        <p:cTn id="55" dur="500"/>
                                        <p:tgtEl>
                                          <p:spTgt spid="17"/>
                                        </p:tgtEl>
                                      </p:cBhvr>
                                    </p:animEffect>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7" grpId="0" animBg="1"/>
      <p:bldP spid="10" grpId="0" animBg="1"/>
      <p:bldP spid="11" grpId="0" animBg="1"/>
      <p:bldP spid="15" grpId="0"/>
      <p:bldP spid="16" grpId="0"/>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20"/>
          </p:nvPr>
        </p:nvPicPr>
        <p:blipFill>
          <a:blip r:embed="rId3">
            <a:grayscl/>
          </a:blip>
          <a:srcRect t="436" b="436"/>
          <a:stretch>
            <a:fillRect/>
          </a:stretch>
        </p:blipFill>
        <p:spPr/>
      </p:pic>
      <p:grpSp>
        <p:nvGrpSpPr>
          <p:cNvPr id="3" name="组合 2"/>
          <p:cNvGrpSpPr/>
          <p:nvPr/>
        </p:nvGrpSpPr>
        <p:grpSpPr>
          <a:xfrm>
            <a:off x="4362192" y="588383"/>
            <a:ext cx="3467617" cy="774178"/>
            <a:chOff x="4543187" y="117837"/>
            <a:chExt cx="3467617" cy="774178"/>
          </a:xfrm>
        </p:grpSpPr>
        <p:sp>
          <p:nvSpPr>
            <p:cNvPr id="4" name="文本框 3"/>
            <p:cNvSpPr txBox="1"/>
            <p:nvPr/>
          </p:nvSpPr>
          <p:spPr>
            <a:xfrm>
              <a:off x="4543187" y="117837"/>
              <a:ext cx="3467617"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accent2"/>
                  </a:solidFill>
                </a:rPr>
                <a:t>标题文字</a:t>
              </a:r>
              <a:r>
                <a:rPr lang="zh-CN" altLang="en-US" sz="3200" b="1" dirty="0">
                  <a:solidFill>
                    <a:schemeClr val="tx1">
                      <a:lumMod val="75000"/>
                      <a:lumOff val="25000"/>
                    </a:schemeClr>
                  </a:solidFill>
                </a:rPr>
                <a:t>添加此处</a:t>
              </a:r>
            </a:p>
          </p:txBody>
        </p:sp>
        <p:sp>
          <p:nvSpPr>
            <p:cNvPr id="6" name="文本框 5"/>
            <p:cNvSpPr txBox="1"/>
            <p:nvPr/>
          </p:nvSpPr>
          <p:spPr>
            <a:xfrm>
              <a:off x="4690567" y="615016"/>
              <a:ext cx="3172856" cy="276999"/>
            </a:xfrm>
            <a:prstGeom prst="rect">
              <a:avLst/>
            </a:prstGeom>
            <a:noFill/>
          </p:spPr>
          <p:txBody>
            <a:bodyPr wrap="none" rtlCol="0">
              <a:spAutoFit/>
              <a:scene3d>
                <a:camera prst="orthographicFront"/>
                <a:lightRig rig="threePt" dir="t"/>
              </a:scene3d>
              <a:sp3d contourW="12700"/>
            </a:bodyPr>
            <a:lstStyle/>
            <a:p>
              <a:pPr algn="ctr"/>
              <a:r>
                <a:rPr lang="en-US" altLang="zh-CN" sz="1200" dirty="0">
                  <a:solidFill>
                    <a:schemeClr val="tx1">
                      <a:lumMod val="50000"/>
                      <a:lumOff val="50000"/>
                    </a:schemeClr>
                  </a:solidFill>
                </a:rPr>
                <a:t>ADD YOUR TEXT HERE ADD YOUR TEXT</a:t>
              </a:r>
            </a:p>
          </p:txBody>
        </p:sp>
      </p:grpSp>
      <p:grpSp>
        <p:nvGrpSpPr>
          <p:cNvPr id="7" name="组合 6"/>
          <p:cNvGrpSpPr/>
          <p:nvPr/>
        </p:nvGrpSpPr>
        <p:grpSpPr>
          <a:xfrm>
            <a:off x="6966472" y="2390210"/>
            <a:ext cx="4577827" cy="962022"/>
            <a:chOff x="6798183" y="1678126"/>
            <a:chExt cx="4577827" cy="962022"/>
          </a:xfrm>
        </p:grpSpPr>
        <p:sp>
          <p:nvSpPr>
            <p:cNvPr id="8" name="矩形 7"/>
            <p:cNvSpPr/>
            <p:nvPr/>
          </p:nvSpPr>
          <p:spPr>
            <a:xfrm>
              <a:off x="6798183" y="2030750"/>
              <a:ext cx="457782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9" name="矩形 8"/>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13" name="组合 12"/>
          <p:cNvGrpSpPr/>
          <p:nvPr/>
        </p:nvGrpSpPr>
        <p:grpSpPr>
          <a:xfrm>
            <a:off x="6966472" y="3876110"/>
            <a:ext cx="4577827" cy="962022"/>
            <a:chOff x="6798183" y="1678126"/>
            <a:chExt cx="4577827" cy="962022"/>
          </a:xfrm>
        </p:grpSpPr>
        <p:sp>
          <p:nvSpPr>
            <p:cNvPr id="14" name="矩形 13"/>
            <p:cNvSpPr/>
            <p:nvPr/>
          </p:nvSpPr>
          <p:spPr>
            <a:xfrm>
              <a:off x="6798183" y="2030750"/>
              <a:ext cx="457782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5" name="矩形 14"/>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
        <p:nvSpPr>
          <p:cNvPr id="16" name="椭圆 15"/>
          <p:cNvSpPr/>
          <p:nvPr/>
        </p:nvSpPr>
        <p:spPr>
          <a:xfrm>
            <a:off x="5963173" y="2390210"/>
            <a:ext cx="863600" cy="863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6"/>
          <p:cNvSpPr/>
          <p:nvPr/>
        </p:nvSpPr>
        <p:spPr>
          <a:xfrm>
            <a:off x="6147065" y="2581786"/>
            <a:ext cx="495816" cy="480447"/>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椭圆 17"/>
          <p:cNvSpPr/>
          <p:nvPr/>
        </p:nvSpPr>
        <p:spPr>
          <a:xfrm>
            <a:off x="5963173" y="3900778"/>
            <a:ext cx="863600" cy="863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18"/>
          <p:cNvSpPr/>
          <p:nvPr/>
        </p:nvSpPr>
        <p:spPr>
          <a:xfrm>
            <a:off x="6147065" y="4104997"/>
            <a:ext cx="495816" cy="455162"/>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937741552"/>
      </p:ext>
    </p:extLst>
  </p:cSld>
  <p:clrMapOvr>
    <a:masterClrMapping/>
  </p:clrMapOvr>
  <p:transition spd="slow" advTm="4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childTnLst>
                              </p:cTn>
                            </p:par>
                            <p:par>
                              <p:cTn id="25" fill="hold">
                                <p:stCondLst>
                                  <p:cond delay="500"/>
                                </p:stCondLst>
                                <p:childTnLst>
                                  <p:par>
                                    <p:cTn id="26" presetID="2" presetClass="entr" presetSubtype="2" fill="hold" nodeType="afterEffect" p14:presetBounceEnd="60000">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14:bounceEnd="60000">
                                          <p:cBhvr additive="base">
                                            <p:cTn id="28" dur="1000" fill="hold"/>
                                            <p:tgtEl>
                                              <p:spTgt spid="7"/>
                                            </p:tgtEl>
                                            <p:attrNameLst>
                                              <p:attrName>ppt_x</p:attrName>
                                            </p:attrNameLst>
                                          </p:cBhvr>
                                          <p:tavLst>
                                            <p:tav tm="0">
                                              <p:val>
                                                <p:strVal val="1+#ppt_w/2"/>
                                              </p:val>
                                            </p:tav>
                                            <p:tav tm="100000">
                                              <p:val>
                                                <p:strVal val="#ppt_x"/>
                                              </p:val>
                                            </p:tav>
                                          </p:tavLst>
                                        </p:anim>
                                        <p:anim calcmode="lin" valueType="num" p14:bounceEnd="60000">
                                          <p:cBhvr additive="base">
                                            <p:cTn id="29" dur="1000" fill="hold"/>
                                            <p:tgtEl>
                                              <p:spTgt spid="7"/>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 presetClass="entr" presetSubtype="2" fill="hold" nodeType="afterEffect" p14:presetBounceEnd="60000">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14:bounceEnd="60000">
                                          <p:cBhvr additive="base">
                                            <p:cTn id="33" dur="1000" fill="hold"/>
                                            <p:tgtEl>
                                              <p:spTgt spid="13"/>
                                            </p:tgtEl>
                                            <p:attrNameLst>
                                              <p:attrName>ppt_x</p:attrName>
                                            </p:attrNameLst>
                                          </p:cBhvr>
                                          <p:tavLst>
                                            <p:tav tm="0">
                                              <p:val>
                                                <p:strVal val="1+#ppt_w/2"/>
                                              </p:val>
                                            </p:tav>
                                            <p:tav tm="100000">
                                              <p:val>
                                                <p:strVal val="#ppt_x"/>
                                              </p:val>
                                            </p:tav>
                                          </p:tavLst>
                                        </p:anim>
                                        <p:anim calcmode="lin" valueType="num" p14:bounceEnd="60000">
                                          <p:cBhvr additive="base">
                                            <p:cTn id="34"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P spid="18"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childTnLst>
                              </p:cTn>
                            </p:par>
                            <p:par>
                              <p:cTn id="25" fill="hold">
                                <p:stCondLst>
                                  <p:cond delay="500"/>
                                </p:stCondLst>
                                <p:childTnLst>
                                  <p:par>
                                    <p:cTn id="26" presetID="2" presetClass="entr" presetSubtype="2"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1000" fill="hold"/>
                                            <p:tgtEl>
                                              <p:spTgt spid="7"/>
                                            </p:tgtEl>
                                            <p:attrNameLst>
                                              <p:attrName>ppt_x</p:attrName>
                                            </p:attrNameLst>
                                          </p:cBhvr>
                                          <p:tavLst>
                                            <p:tav tm="0">
                                              <p:val>
                                                <p:strVal val="1+#ppt_w/2"/>
                                              </p:val>
                                            </p:tav>
                                            <p:tav tm="100000">
                                              <p:val>
                                                <p:strVal val="#ppt_x"/>
                                              </p:val>
                                            </p:tav>
                                          </p:tavLst>
                                        </p:anim>
                                        <p:anim calcmode="lin" valueType="num">
                                          <p:cBhvr additive="base">
                                            <p:cTn id="29" dur="1000" fill="hold"/>
                                            <p:tgtEl>
                                              <p:spTgt spid="7"/>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 presetClass="entr" presetSubtype="2"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1000" fill="hold"/>
                                            <p:tgtEl>
                                              <p:spTgt spid="13"/>
                                            </p:tgtEl>
                                            <p:attrNameLst>
                                              <p:attrName>ppt_x</p:attrName>
                                            </p:attrNameLst>
                                          </p:cBhvr>
                                          <p:tavLst>
                                            <p:tav tm="0">
                                              <p:val>
                                                <p:strVal val="1+#ppt_w/2"/>
                                              </p:val>
                                            </p:tav>
                                            <p:tav tm="100000">
                                              <p:val>
                                                <p:strVal val="#ppt_x"/>
                                              </p:val>
                                            </p:tav>
                                          </p:tavLst>
                                        </p:anim>
                                        <p:anim calcmode="lin" valueType="num">
                                          <p:cBhvr additive="base">
                                            <p:cTn id="34"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P spid="18" grpId="0" animBg="1"/>
          <p:bldP spid="21"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4"/>
          </p:nvPr>
        </p:nvPicPr>
        <p:blipFill>
          <a:blip r:embed="rId3">
            <a:grayscl/>
          </a:blip>
          <a:srcRect l="16449" r="16449"/>
          <a:stretch>
            <a:fillRect/>
          </a:stretch>
        </p:blipFill>
        <p:spPr/>
      </p:pic>
      <p:pic>
        <p:nvPicPr>
          <p:cNvPr id="9" name="图片占位符 8"/>
          <p:cNvPicPr>
            <a:picLocks noGrp="1" noChangeAspect="1"/>
          </p:cNvPicPr>
          <p:nvPr>
            <p:ph type="pic" sz="quarter" idx="20"/>
          </p:nvPr>
        </p:nvPicPr>
        <p:blipFill>
          <a:blip r:embed="rId4">
            <a:grayscl/>
          </a:blip>
          <a:srcRect l="3180" r="3180"/>
          <a:stretch>
            <a:fillRect/>
          </a:stretch>
        </p:blipFill>
        <p:spPr/>
      </p:pic>
      <p:pic>
        <p:nvPicPr>
          <p:cNvPr id="15" name="图片占位符 14"/>
          <p:cNvPicPr>
            <a:picLocks noGrp="1" noChangeAspect="1"/>
          </p:cNvPicPr>
          <p:nvPr>
            <p:ph type="pic" sz="quarter" idx="15"/>
          </p:nvPr>
        </p:nvPicPr>
        <p:blipFill>
          <a:blip r:embed="rId5">
            <a:grayscl/>
          </a:blip>
          <a:srcRect l="25250" r="25250"/>
          <a:stretch>
            <a:fillRect/>
          </a:stretch>
        </p:blipFill>
        <p:spPr/>
      </p:pic>
      <p:grpSp>
        <p:nvGrpSpPr>
          <p:cNvPr id="5" name="组合 4"/>
          <p:cNvGrpSpPr/>
          <p:nvPr/>
        </p:nvGrpSpPr>
        <p:grpSpPr>
          <a:xfrm>
            <a:off x="4362192" y="588383"/>
            <a:ext cx="3467617" cy="774178"/>
            <a:chOff x="4543187" y="117837"/>
            <a:chExt cx="3467617" cy="774178"/>
          </a:xfrm>
        </p:grpSpPr>
        <p:sp>
          <p:nvSpPr>
            <p:cNvPr id="6" name="文本框 5"/>
            <p:cNvSpPr txBox="1"/>
            <p:nvPr/>
          </p:nvSpPr>
          <p:spPr>
            <a:xfrm>
              <a:off x="4543187" y="117837"/>
              <a:ext cx="3467617"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accent2"/>
                  </a:solidFill>
                </a:rPr>
                <a:t>标题文字</a:t>
              </a:r>
              <a:r>
                <a:rPr lang="zh-CN" altLang="en-US" sz="3200" b="1" dirty="0">
                  <a:solidFill>
                    <a:schemeClr val="tx1">
                      <a:lumMod val="75000"/>
                      <a:lumOff val="25000"/>
                    </a:schemeClr>
                  </a:solidFill>
                </a:rPr>
                <a:t>添加此处</a:t>
              </a:r>
            </a:p>
          </p:txBody>
        </p:sp>
        <p:sp>
          <p:nvSpPr>
            <p:cNvPr id="8" name="文本框 7"/>
            <p:cNvSpPr txBox="1"/>
            <p:nvPr/>
          </p:nvSpPr>
          <p:spPr>
            <a:xfrm>
              <a:off x="4690567" y="615016"/>
              <a:ext cx="3172856" cy="276999"/>
            </a:xfrm>
            <a:prstGeom prst="rect">
              <a:avLst/>
            </a:prstGeom>
            <a:noFill/>
          </p:spPr>
          <p:txBody>
            <a:bodyPr wrap="none" rtlCol="0">
              <a:spAutoFit/>
              <a:scene3d>
                <a:camera prst="orthographicFront"/>
                <a:lightRig rig="threePt" dir="t"/>
              </a:scene3d>
              <a:sp3d contourW="12700"/>
            </a:bodyPr>
            <a:lstStyle/>
            <a:p>
              <a:pPr algn="ctr"/>
              <a:r>
                <a:rPr lang="en-US" altLang="zh-CN" sz="1200" dirty="0">
                  <a:solidFill>
                    <a:schemeClr val="tx1">
                      <a:lumMod val="50000"/>
                      <a:lumOff val="50000"/>
                    </a:schemeClr>
                  </a:solidFill>
                </a:rPr>
                <a:t>ADD YOUR TEXT HERE ADD YOUR TEXT</a:t>
              </a:r>
            </a:p>
          </p:txBody>
        </p:sp>
      </p:grpSp>
    </p:spTree>
    <p:extLst>
      <p:ext uri="{BB962C8B-B14F-4D97-AF65-F5344CB8AC3E}">
        <p14:creationId xmlns:p14="http://schemas.microsoft.com/office/powerpoint/2010/main" val="232915478"/>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20"/>
          </p:nvPr>
        </p:nvPicPr>
        <p:blipFill>
          <a:blip r:embed="rId3">
            <a:grayscl/>
          </a:blip>
          <a:srcRect l="21395" r="21395"/>
          <a:stretch>
            <a:fillRect/>
          </a:stretch>
        </p:blipFill>
        <p:spPr/>
      </p:pic>
      <p:grpSp>
        <p:nvGrpSpPr>
          <p:cNvPr id="3" name="组合 2"/>
          <p:cNvGrpSpPr/>
          <p:nvPr/>
        </p:nvGrpSpPr>
        <p:grpSpPr>
          <a:xfrm>
            <a:off x="4362192" y="588383"/>
            <a:ext cx="3467617" cy="774178"/>
            <a:chOff x="4543187" y="117837"/>
            <a:chExt cx="3467617" cy="774178"/>
          </a:xfrm>
        </p:grpSpPr>
        <p:sp>
          <p:nvSpPr>
            <p:cNvPr id="4" name="文本框 3"/>
            <p:cNvSpPr txBox="1"/>
            <p:nvPr/>
          </p:nvSpPr>
          <p:spPr>
            <a:xfrm>
              <a:off x="4543187" y="117837"/>
              <a:ext cx="3467617"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accent2"/>
                  </a:solidFill>
                </a:rPr>
                <a:t>标题文字</a:t>
              </a:r>
              <a:r>
                <a:rPr lang="zh-CN" altLang="en-US" sz="3200" b="1" dirty="0">
                  <a:solidFill>
                    <a:schemeClr val="tx1">
                      <a:lumMod val="75000"/>
                      <a:lumOff val="25000"/>
                    </a:schemeClr>
                  </a:solidFill>
                </a:rPr>
                <a:t>添加此处</a:t>
              </a:r>
            </a:p>
          </p:txBody>
        </p:sp>
        <p:sp>
          <p:nvSpPr>
            <p:cNvPr id="6" name="文本框 5"/>
            <p:cNvSpPr txBox="1"/>
            <p:nvPr/>
          </p:nvSpPr>
          <p:spPr>
            <a:xfrm>
              <a:off x="4690567" y="615016"/>
              <a:ext cx="3172856" cy="276999"/>
            </a:xfrm>
            <a:prstGeom prst="rect">
              <a:avLst/>
            </a:prstGeom>
            <a:noFill/>
          </p:spPr>
          <p:txBody>
            <a:bodyPr wrap="none" rtlCol="0">
              <a:spAutoFit/>
              <a:scene3d>
                <a:camera prst="orthographicFront"/>
                <a:lightRig rig="threePt" dir="t"/>
              </a:scene3d>
              <a:sp3d contourW="12700"/>
            </a:bodyPr>
            <a:lstStyle/>
            <a:p>
              <a:pPr algn="ctr"/>
              <a:r>
                <a:rPr lang="en-US" altLang="zh-CN" sz="1200" dirty="0">
                  <a:solidFill>
                    <a:schemeClr val="tx1">
                      <a:lumMod val="50000"/>
                      <a:lumOff val="50000"/>
                    </a:schemeClr>
                  </a:solidFill>
                </a:rPr>
                <a:t>ADD YOUR TEXT HERE ADD YOUR TEXT</a:t>
              </a:r>
            </a:p>
          </p:txBody>
        </p:sp>
      </p:grpSp>
      <p:grpSp>
        <p:nvGrpSpPr>
          <p:cNvPr id="7" name="组合 6"/>
          <p:cNvGrpSpPr/>
          <p:nvPr/>
        </p:nvGrpSpPr>
        <p:grpSpPr>
          <a:xfrm>
            <a:off x="1416573" y="3377866"/>
            <a:ext cx="2558527" cy="1479086"/>
            <a:chOff x="6798184" y="1678126"/>
            <a:chExt cx="2558527" cy="1479086"/>
          </a:xfrm>
        </p:grpSpPr>
        <p:sp>
          <p:nvSpPr>
            <p:cNvPr id="8" name="矩形 7"/>
            <p:cNvSpPr/>
            <p:nvPr/>
          </p:nvSpPr>
          <p:spPr>
            <a:xfrm>
              <a:off x="6798184" y="2030750"/>
              <a:ext cx="2558527" cy="1126462"/>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9" name="矩形 8"/>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10" name="组合 9"/>
          <p:cNvGrpSpPr/>
          <p:nvPr/>
        </p:nvGrpSpPr>
        <p:grpSpPr>
          <a:xfrm>
            <a:off x="4273292" y="3377866"/>
            <a:ext cx="2558527" cy="1479086"/>
            <a:chOff x="6798184" y="1678126"/>
            <a:chExt cx="2558527" cy="1479086"/>
          </a:xfrm>
        </p:grpSpPr>
        <p:sp>
          <p:nvSpPr>
            <p:cNvPr id="11" name="矩形 10"/>
            <p:cNvSpPr/>
            <p:nvPr/>
          </p:nvSpPr>
          <p:spPr>
            <a:xfrm>
              <a:off x="6798184" y="2030750"/>
              <a:ext cx="2558527" cy="1126462"/>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2" name="矩形 11"/>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
        <p:nvSpPr>
          <p:cNvPr id="2" name="椭圆 1"/>
          <p:cNvSpPr/>
          <p:nvPr/>
        </p:nvSpPr>
        <p:spPr>
          <a:xfrm>
            <a:off x="1416573" y="2258778"/>
            <a:ext cx="863600" cy="863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268288" y="2258778"/>
            <a:ext cx="863600" cy="863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3"/>
          <p:cNvSpPr/>
          <p:nvPr/>
        </p:nvSpPr>
        <p:spPr>
          <a:xfrm>
            <a:off x="1702561" y="2442670"/>
            <a:ext cx="301632" cy="495816"/>
          </a:xfrm>
          <a:custGeom>
            <a:avLst/>
            <a:gdLst>
              <a:gd name="connsiteX0" fmla="*/ 77917 w 205125"/>
              <a:gd name="connsiteY0" fmla="*/ 23813 h 337179"/>
              <a:gd name="connsiteX1" fmla="*/ 46037 w 205125"/>
              <a:gd name="connsiteY1" fmla="*/ 57327 h 337179"/>
              <a:gd name="connsiteX2" fmla="*/ 59321 w 205125"/>
              <a:gd name="connsiteY2" fmla="*/ 82798 h 337179"/>
              <a:gd name="connsiteX3" fmla="*/ 59321 w 205125"/>
              <a:gd name="connsiteY3" fmla="*/ 60008 h 337179"/>
              <a:gd name="connsiteX4" fmla="*/ 77917 w 205125"/>
              <a:gd name="connsiteY4" fmla="*/ 41240 h 337179"/>
              <a:gd name="connsiteX5" fmla="*/ 95185 w 205125"/>
              <a:gd name="connsiteY5" fmla="*/ 64030 h 337179"/>
              <a:gd name="connsiteX6" fmla="*/ 95185 w 205125"/>
              <a:gd name="connsiteY6" fmla="*/ 84138 h 337179"/>
              <a:gd name="connsiteX7" fmla="*/ 111125 w 205125"/>
              <a:gd name="connsiteY7" fmla="*/ 57327 h 337179"/>
              <a:gd name="connsiteX8" fmla="*/ 77917 w 205125"/>
              <a:gd name="connsiteY8" fmla="*/ 23813 h 337179"/>
              <a:gd name="connsiteX9" fmla="*/ 77555 w 205125"/>
              <a:gd name="connsiteY9" fmla="*/ 0 h 337179"/>
              <a:gd name="connsiteX10" fmla="*/ 134078 w 205125"/>
              <a:gd name="connsiteY10" fmla="*/ 56621 h 337179"/>
              <a:gd name="connsiteX11" fmla="*/ 94644 w 205125"/>
              <a:gd name="connsiteY11" fmla="*/ 109292 h 337179"/>
              <a:gd name="connsiteX12" fmla="*/ 94644 w 205125"/>
              <a:gd name="connsiteY12" fmla="*/ 168546 h 337179"/>
              <a:gd name="connsiteX13" fmla="*/ 101216 w 205125"/>
              <a:gd name="connsiteY13" fmla="*/ 168546 h 337179"/>
              <a:gd name="connsiteX14" fmla="*/ 102531 w 205125"/>
              <a:gd name="connsiteY14" fmla="*/ 135627 h 337179"/>
              <a:gd name="connsiteX15" fmla="*/ 115675 w 205125"/>
              <a:gd name="connsiteY15" fmla="*/ 131677 h 337179"/>
              <a:gd name="connsiteX16" fmla="*/ 132764 w 205125"/>
              <a:gd name="connsiteY16" fmla="*/ 140894 h 337179"/>
              <a:gd name="connsiteX17" fmla="*/ 132764 w 205125"/>
              <a:gd name="connsiteY17" fmla="*/ 177763 h 337179"/>
              <a:gd name="connsiteX18" fmla="*/ 140651 w 205125"/>
              <a:gd name="connsiteY18" fmla="*/ 177763 h 337179"/>
              <a:gd name="connsiteX19" fmla="*/ 140651 w 205125"/>
              <a:gd name="connsiteY19" fmla="*/ 144844 h 337179"/>
              <a:gd name="connsiteX20" fmla="*/ 157739 w 205125"/>
              <a:gd name="connsiteY20" fmla="*/ 146161 h 337179"/>
              <a:gd name="connsiteX21" fmla="*/ 170884 w 205125"/>
              <a:gd name="connsiteY21" fmla="*/ 159329 h 337179"/>
              <a:gd name="connsiteX22" fmla="*/ 170884 w 205125"/>
              <a:gd name="connsiteY22" fmla="*/ 192248 h 337179"/>
              <a:gd name="connsiteX23" fmla="*/ 177456 w 205125"/>
              <a:gd name="connsiteY23" fmla="*/ 192248 h 337179"/>
              <a:gd name="connsiteX24" fmla="*/ 177456 w 205125"/>
              <a:gd name="connsiteY24" fmla="*/ 163279 h 337179"/>
              <a:gd name="connsiteX25" fmla="*/ 193230 w 205125"/>
              <a:gd name="connsiteY25" fmla="*/ 168546 h 337179"/>
              <a:gd name="connsiteX26" fmla="*/ 205061 w 205125"/>
              <a:gd name="connsiteY26" fmla="*/ 192248 h 337179"/>
              <a:gd name="connsiteX27" fmla="*/ 197174 w 205125"/>
              <a:gd name="connsiteY27" fmla="*/ 316023 h 337179"/>
              <a:gd name="connsiteX28" fmla="*/ 119619 w 205125"/>
              <a:gd name="connsiteY28" fmla="*/ 337092 h 337179"/>
              <a:gd name="connsiteX29" fmla="*/ 48636 w 205125"/>
              <a:gd name="connsiteY29" fmla="*/ 298906 h 337179"/>
              <a:gd name="connsiteX30" fmla="*/ 30233 w 205125"/>
              <a:gd name="connsiteY30" fmla="*/ 235701 h 337179"/>
              <a:gd name="connsiteX31" fmla="*/ 0 w 205125"/>
              <a:gd name="connsiteY31" fmla="*/ 167229 h 337179"/>
              <a:gd name="connsiteX32" fmla="*/ 24975 w 205125"/>
              <a:gd name="connsiteY32" fmla="*/ 163279 h 337179"/>
              <a:gd name="connsiteX33" fmla="*/ 59152 w 205125"/>
              <a:gd name="connsiteY33" fmla="*/ 208049 h 337179"/>
              <a:gd name="connsiteX34" fmla="*/ 59152 w 205125"/>
              <a:gd name="connsiteY34" fmla="*/ 109292 h 337179"/>
              <a:gd name="connsiteX35" fmla="*/ 22346 w 205125"/>
              <a:gd name="connsiteY35" fmla="*/ 56621 h 337179"/>
              <a:gd name="connsiteX36" fmla="*/ 77555 w 205125"/>
              <a:gd name="connsiteY36" fmla="*/ 0 h 33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05125" h="337179">
                <a:moveTo>
                  <a:pt x="77917" y="23813"/>
                </a:moveTo>
                <a:cubicBezTo>
                  <a:pt x="60649" y="23813"/>
                  <a:pt x="46037" y="38559"/>
                  <a:pt x="46037" y="57327"/>
                </a:cubicBezTo>
                <a:cubicBezTo>
                  <a:pt x="46037" y="68052"/>
                  <a:pt x="51351" y="77435"/>
                  <a:pt x="59321" y="82798"/>
                </a:cubicBezTo>
                <a:cubicBezTo>
                  <a:pt x="59321" y="82798"/>
                  <a:pt x="59321" y="82798"/>
                  <a:pt x="59321" y="60008"/>
                </a:cubicBezTo>
                <a:cubicBezTo>
                  <a:pt x="59321" y="60008"/>
                  <a:pt x="64634" y="41240"/>
                  <a:pt x="77917" y="41240"/>
                </a:cubicBezTo>
                <a:cubicBezTo>
                  <a:pt x="91200" y="41240"/>
                  <a:pt x="95185" y="64030"/>
                  <a:pt x="95185" y="64030"/>
                </a:cubicBezTo>
                <a:cubicBezTo>
                  <a:pt x="95185" y="64030"/>
                  <a:pt x="95185" y="64030"/>
                  <a:pt x="95185" y="84138"/>
                </a:cubicBezTo>
                <a:cubicBezTo>
                  <a:pt x="104484" y="78776"/>
                  <a:pt x="111125" y="68052"/>
                  <a:pt x="111125" y="57327"/>
                </a:cubicBezTo>
                <a:cubicBezTo>
                  <a:pt x="111125" y="38559"/>
                  <a:pt x="96514" y="23813"/>
                  <a:pt x="77917" y="23813"/>
                </a:cubicBezTo>
                <a:close/>
                <a:moveTo>
                  <a:pt x="77555" y="0"/>
                </a:moveTo>
                <a:cubicBezTo>
                  <a:pt x="109103" y="0"/>
                  <a:pt x="134078" y="25019"/>
                  <a:pt x="134078" y="56621"/>
                </a:cubicBezTo>
                <a:cubicBezTo>
                  <a:pt x="134078" y="81640"/>
                  <a:pt x="116990" y="102708"/>
                  <a:pt x="94644" y="109292"/>
                </a:cubicBezTo>
                <a:cubicBezTo>
                  <a:pt x="94644" y="109292"/>
                  <a:pt x="94644" y="109292"/>
                  <a:pt x="94644" y="168546"/>
                </a:cubicBezTo>
                <a:cubicBezTo>
                  <a:pt x="94644" y="168546"/>
                  <a:pt x="94644" y="168546"/>
                  <a:pt x="101216" y="168546"/>
                </a:cubicBezTo>
                <a:cubicBezTo>
                  <a:pt x="101216" y="168546"/>
                  <a:pt x="101216" y="168546"/>
                  <a:pt x="102531" y="135627"/>
                </a:cubicBezTo>
                <a:cubicBezTo>
                  <a:pt x="105159" y="132993"/>
                  <a:pt x="110417" y="131677"/>
                  <a:pt x="115675" y="131677"/>
                </a:cubicBezTo>
                <a:cubicBezTo>
                  <a:pt x="124877" y="132993"/>
                  <a:pt x="130135" y="136944"/>
                  <a:pt x="132764" y="140894"/>
                </a:cubicBezTo>
                <a:cubicBezTo>
                  <a:pt x="132764" y="140894"/>
                  <a:pt x="132764" y="140894"/>
                  <a:pt x="132764" y="177763"/>
                </a:cubicBezTo>
                <a:cubicBezTo>
                  <a:pt x="132764" y="177763"/>
                  <a:pt x="132764" y="177763"/>
                  <a:pt x="140651" y="177763"/>
                </a:cubicBezTo>
                <a:cubicBezTo>
                  <a:pt x="140651" y="177763"/>
                  <a:pt x="140651" y="177763"/>
                  <a:pt x="140651" y="144844"/>
                </a:cubicBezTo>
                <a:cubicBezTo>
                  <a:pt x="144594" y="143527"/>
                  <a:pt x="151167" y="143527"/>
                  <a:pt x="157739" y="146161"/>
                </a:cubicBezTo>
                <a:cubicBezTo>
                  <a:pt x="164312" y="148795"/>
                  <a:pt x="168255" y="155378"/>
                  <a:pt x="170884" y="159329"/>
                </a:cubicBezTo>
                <a:cubicBezTo>
                  <a:pt x="170884" y="159329"/>
                  <a:pt x="170884" y="159329"/>
                  <a:pt x="170884" y="192248"/>
                </a:cubicBezTo>
                <a:cubicBezTo>
                  <a:pt x="170884" y="192248"/>
                  <a:pt x="170884" y="192248"/>
                  <a:pt x="177456" y="192248"/>
                </a:cubicBezTo>
                <a:cubicBezTo>
                  <a:pt x="177456" y="192248"/>
                  <a:pt x="177456" y="192248"/>
                  <a:pt x="177456" y="163279"/>
                </a:cubicBezTo>
                <a:cubicBezTo>
                  <a:pt x="181400" y="161962"/>
                  <a:pt x="187972" y="163279"/>
                  <a:pt x="193230" y="168546"/>
                </a:cubicBezTo>
                <a:cubicBezTo>
                  <a:pt x="203746" y="176447"/>
                  <a:pt x="205061" y="192248"/>
                  <a:pt x="205061" y="192248"/>
                </a:cubicBezTo>
                <a:cubicBezTo>
                  <a:pt x="205061" y="192248"/>
                  <a:pt x="206375" y="292322"/>
                  <a:pt x="197174" y="316023"/>
                </a:cubicBezTo>
                <a:cubicBezTo>
                  <a:pt x="186658" y="339725"/>
                  <a:pt x="147223" y="337092"/>
                  <a:pt x="119619" y="337092"/>
                </a:cubicBezTo>
                <a:cubicBezTo>
                  <a:pt x="90700" y="337092"/>
                  <a:pt x="67039" y="333141"/>
                  <a:pt x="48636" y="298906"/>
                </a:cubicBezTo>
                <a:cubicBezTo>
                  <a:pt x="40749" y="285738"/>
                  <a:pt x="38120" y="259403"/>
                  <a:pt x="30233" y="235701"/>
                </a:cubicBezTo>
                <a:cubicBezTo>
                  <a:pt x="17088" y="200148"/>
                  <a:pt x="0" y="167229"/>
                  <a:pt x="0" y="167229"/>
                </a:cubicBezTo>
                <a:cubicBezTo>
                  <a:pt x="0" y="167229"/>
                  <a:pt x="9201" y="158012"/>
                  <a:pt x="24975" y="163279"/>
                </a:cubicBezTo>
                <a:cubicBezTo>
                  <a:pt x="40749" y="168546"/>
                  <a:pt x="59152" y="208049"/>
                  <a:pt x="59152" y="208049"/>
                </a:cubicBezTo>
                <a:cubicBezTo>
                  <a:pt x="59152" y="208049"/>
                  <a:pt x="59152" y="208049"/>
                  <a:pt x="59152" y="109292"/>
                </a:cubicBezTo>
                <a:cubicBezTo>
                  <a:pt x="36805" y="101391"/>
                  <a:pt x="22346" y="80323"/>
                  <a:pt x="22346" y="56621"/>
                </a:cubicBezTo>
                <a:cubicBezTo>
                  <a:pt x="22346" y="25019"/>
                  <a:pt x="47322" y="0"/>
                  <a:pt x="7755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椭圆 14"/>
          <p:cNvSpPr/>
          <p:nvPr/>
        </p:nvSpPr>
        <p:spPr>
          <a:xfrm>
            <a:off x="4457184" y="2446229"/>
            <a:ext cx="495816" cy="488698"/>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4107474907"/>
      </p:ext>
    </p:extLst>
  </p:cSld>
  <p:clrMapOvr>
    <a:masterClrMapping/>
  </p:clrMapOvr>
  <p:transition spd="slow" advTm="4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childTnLst>
                              </p:cTn>
                            </p:par>
                            <p:par>
                              <p:cTn id="25" fill="hold">
                                <p:stCondLst>
                                  <p:cond delay="500"/>
                                </p:stCondLst>
                                <p:childTnLst>
                                  <p:par>
                                    <p:cTn id="26" presetID="2" presetClass="entr" presetSubtype="8" fill="hold" nodeType="afterEffect" p14:presetBounceEnd="60000">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14:bounceEnd="60000">
                                          <p:cBhvr additive="base">
                                            <p:cTn id="28" dur="10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29" dur="1000" fill="hold"/>
                                            <p:tgtEl>
                                              <p:spTgt spid="7"/>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14:presetBounceEnd="60000">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14:bounceEnd="60000">
                                          <p:cBhvr additive="base">
                                            <p:cTn id="32" dur="1000" fill="hold"/>
                                            <p:tgtEl>
                                              <p:spTgt spid="10"/>
                                            </p:tgtEl>
                                            <p:attrNameLst>
                                              <p:attrName>ppt_x</p:attrName>
                                            </p:attrNameLst>
                                          </p:cBhvr>
                                          <p:tavLst>
                                            <p:tav tm="0">
                                              <p:val>
                                                <p:strVal val="0-#ppt_w/2"/>
                                              </p:val>
                                            </p:tav>
                                            <p:tav tm="100000">
                                              <p:val>
                                                <p:strVal val="#ppt_x"/>
                                              </p:val>
                                            </p:tav>
                                          </p:tavLst>
                                        </p:anim>
                                        <p:anim calcmode="lin" valueType="num" p14:bounceEnd="60000">
                                          <p:cBhvr additive="base">
                                            <p:cTn id="33"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16" grpId="0"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childTnLst>
                              </p:cTn>
                            </p:par>
                            <p:par>
                              <p:cTn id="25" fill="hold">
                                <p:stCondLst>
                                  <p:cond delay="500"/>
                                </p:stCondLst>
                                <p:childTnLst>
                                  <p:par>
                                    <p:cTn id="26" presetID="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1000" fill="hold"/>
                                            <p:tgtEl>
                                              <p:spTgt spid="7"/>
                                            </p:tgtEl>
                                            <p:attrNameLst>
                                              <p:attrName>ppt_x</p:attrName>
                                            </p:attrNameLst>
                                          </p:cBhvr>
                                          <p:tavLst>
                                            <p:tav tm="0">
                                              <p:val>
                                                <p:strVal val="0-#ppt_w/2"/>
                                              </p:val>
                                            </p:tav>
                                            <p:tav tm="100000">
                                              <p:val>
                                                <p:strVal val="#ppt_x"/>
                                              </p:val>
                                            </p:tav>
                                          </p:tavLst>
                                        </p:anim>
                                        <p:anim calcmode="lin" valueType="num">
                                          <p:cBhvr additive="base">
                                            <p:cTn id="29" dur="1000" fill="hold"/>
                                            <p:tgtEl>
                                              <p:spTgt spid="7"/>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1000" fill="hold"/>
                                            <p:tgtEl>
                                              <p:spTgt spid="10"/>
                                            </p:tgtEl>
                                            <p:attrNameLst>
                                              <p:attrName>ppt_x</p:attrName>
                                            </p:attrNameLst>
                                          </p:cBhvr>
                                          <p:tavLst>
                                            <p:tav tm="0">
                                              <p:val>
                                                <p:strVal val="0-#ppt_w/2"/>
                                              </p:val>
                                            </p:tav>
                                            <p:tav tm="100000">
                                              <p:val>
                                                <p:strVal val="#ppt_x"/>
                                              </p:val>
                                            </p:tav>
                                          </p:tavLst>
                                        </p:anim>
                                        <p:anim calcmode="lin" valueType="num">
                                          <p:cBhvr additive="base">
                                            <p:cTn id="33"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16" grpId="0" animBg="1"/>
          <p:bldP spid="17"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6"/>
          </p:nvPr>
        </p:nvPicPr>
        <p:blipFill>
          <a:blip r:embed="rId3">
            <a:grayscl/>
          </a:blip>
          <a:srcRect t="5620" b="5620"/>
          <a:stretch>
            <a:fillRect/>
          </a:stretch>
        </p:blipFill>
        <p:spPr/>
      </p:pic>
      <p:grpSp>
        <p:nvGrpSpPr>
          <p:cNvPr id="3" name="组合 2"/>
          <p:cNvGrpSpPr/>
          <p:nvPr/>
        </p:nvGrpSpPr>
        <p:grpSpPr>
          <a:xfrm>
            <a:off x="4362192" y="588383"/>
            <a:ext cx="3467617" cy="774178"/>
            <a:chOff x="4543187" y="117837"/>
            <a:chExt cx="3467617" cy="774178"/>
          </a:xfrm>
        </p:grpSpPr>
        <p:sp>
          <p:nvSpPr>
            <p:cNvPr id="4" name="文本框 3"/>
            <p:cNvSpPr txBox="1"/>
            <p:nvPr/>
          </p:nvSpPr>
          <p:spPr>
            <a:xfrm>
              <a:off x="4543187" y="117837"/>
              <a:ext cx="3467617"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accent2"/>
                  </a:solidFill>
                </a:rPr>
                <a:t>标题文字</a:t>
              </a:r>
              <a:r>
                <a:rPr lang="zh-CN" altLang="en-US" sz="3200" b="1" dirty="0">
                  <a:solidFill>
                    <a:schemeClr val="tx1">
                      <a:lumMod val="75000"/>
                      <a:lumOff val="25000"/>
                    </a:schemeClr>
                  </a:solidFill>
                </a:rPr>
                <a:t>添加此处</a:t>
              </a:r>
            </a:p>
          </p:txBody>
        </p:sp>
        <p:sp>
          <p:nvSpPr>
            <p:cNvPr id="6" name="文本框 5"/>
            <p:cNvSpPr txBox="1"/>
            <p:nvPr/>
          </p:nvSpPr>
          <p:spPr>
            <a:xfrm>
              <a:off x="4690567" y="615016"/>
              <a:ext cx="3172856" cy="276999"/>
            </a:xfrm>
            <a:prstGeom prst="rect">
              <a:avLst/>
            </a:prstGeom>
            <a:noFill/>
          </p:spPr>
          <p:txBody>
            <a:bodyPr wrap="none" rtlCol="0">
              <a:spAutoFit/>
              <a:scene3d>
                <a:camera prst="orthographicFront"/>
                <a:lightRig rig="threePt" dir="t"/>
              </a:scene3d>
              <a:sp3d contourW="12700"/>
            </a:bodyPr>
            <a:lstStyle/>
            <a:p>
              <a:pPr algn="ctr"/>
              <a:r>
                <a:rPr lang="en-US" altLang="zh-CN" sz="1200" dirty="0">
                  <a:solidFill>
                    <a:schemeClr val="tx1">
                      <a:lumMod val="50000"/>
                      <a:lumOff val="50000"/>
                    </a:schemeClr>
                  </a:solidFill>
                </a:rPr>
                <a:t>ADD YOUR TEXT HERE ADD YOUR TEXT</a:t>
              </a:r>
            </a:p>
          </p:txBody>
        </p:sp>
      </p:grpSp>
      <p:grpSp>
        <p:nvGrpSpPr>
          <p:cNvPr id="7" name="组合 6"/>
          <p:cNvGrpSpPr/>
          <p:nvPr/>
        </p:nvGrpSpPr>
        <p:grpSpPr>
          <a:xfrm>
            <a:off x="8823850" y="3020912"/>
            <a:ext cx="2644250" cy="1479086"/>
            <a:chOff x="6798184" y="1678126"/>
            <a:chExt cx="2644250" cy="1479086"/>
          </a:xfrm>
        </p:grpSpPr>
        <p:sp>
          <p:nvSpPr>
            <p:cNvPr id="8" name="矩形 7"/>
            <p:cNvSpPr/>
            <p:nvPr/>
          </p:nvSpPr>
          <p:spPr>
            <a:xfrm>
              <a:off x="6798184" y="2030750"/>
              <a:ext cx="2644250" cy="1126462"/>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9" name="矩形 8"/>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10" name="组合 9"/>
          <p:cNvGrpSpPr/>
          <p:nvPr/>
        </p:nvGrpSpPr>
        <p:grpSpPr>
          <a:xfrm>
            <a:off x="645050" y="3020912"/>
            <a:ext cx="2644250" cy="1479086"/>
            <a:chOff x="6798184" y="1678126"/>
            <a:chExt cx="2644250" cy="1479086"/>
          </a:xfrm>
        </p:grpSpPr>
        <p:sp>
          <p:nvSpPr>
            <p:cNvPr id="11" name="矩形 10"/>
            <p:cNvSpPr/>
            <p:nvPr/>
          </p:nvSpPr>
          <p:spPr>
            <a:xfrm>
              <a:off x="6798184" y="2030750"/>
              <a:ext cx="2644250" cy="112646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2" name="矩形 11"/>
            <p:cNvSpPr/>
            <p:nvPr/>
          </p:nvSpPr>
          <p:spPr>
            <a:xfrm>
              <a:off x="7200460" y="1678126"/>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3468871299"/>
      </p:ext>
    </p:extLst>
  </p:cSld>
  <p:clrMapOvr>
    <a:masterClrMapping/>
  </p:clrMapOvr>
  <p:transition spd="slow" advTm="4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0000">
                                          <p:cBhvr additive="base">
                                            <p:cTn id="7" dur="1000" fill="hold"/>
                                            <p:tgtEl>
                                              <p:spTgt spid="7"/>
                                            </p:tgtEl>
                                            <p:attrNameLst>
                                              <p:attrName>ppt_x</p:attrName>
                                            </p:attrNameLst>
                                          </p:cBhvr>
                                          <p:tavLst>
                                            <p:tav tm="0">
                                              <p:val>
                                                <p:strVal val="1+#ppt_w/2"/>
                                              </p:val>
                                            </p:tav>
                                            <p:tav tm="100000">
                                              <p:val>
                                                <p:strVal val="#ppt_x"/>
                                              </p:val>
                                            </p:tav>
                                          </p:tavLst>
                                        </p:anim>
                                        <p:anim calcmode="lin" valueType="num" p14:bounceEnd="60000">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60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60000">
                                          <p:cBhvr additive="base">
                                            <p:cTn id="11" dur="1000" fill="hold"/>
                                            <p:tgtEl>
                                              <p:spTgt spid="10"/>
                                            </p:tgtEl>
                                            <p:attrNameLst>
                                              <p:attrName>ppt_x</p:attrName>
                                            </p:attrNameLst>
                                          </p:cBhvr>
                                          <p:tavLst>
                                            <p:tav tm="0">
                                              <p:val>
                                                <p:strVal val="0-#ppt_w/2"/>
                                              </p:val>
                                            </p:tav>
                                            <p:tav tm="100000">
                                              <p:val>
                                                <p:strVal val="#ppt_x"/>
                                              </p:val>
                                            </p:tav>
                                          </p:tavLst>
                                        </p:anim>
                                        <p:anim calcmode="lin" valueType="num" p14:bounceEnd="60000">
                                          <p:cBhvr additive="base">
                                            <p:cTn id="12"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0-#ppt_w/2"/>
                                              </p:val>
                                            </p:tav>
                                            <p:tav tm="100000">
                                              <p:val>
                                                <p:strVal val="#ppt_x"/>
                                              </p:val>
                                            </p:tav>
                                          </p:tavLst>
                                        </p:anim>
                                        <p:anim calcmode="lin" valueType="num">
                                          <p:cBhvr additive="base">
                                            <p:cTn id="12"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9"/>
          </p:nvPr>
        </p:nvPicPr>
        <p:blipFill>
          <a:blip r:embed="rId3">
            <a:grayscl/>
          </a:blip>
          <a:srcRect t="23482" b="23482"/>
          <a:stretch>
            <a:fillRect/>
          </a:stretch>
        </p:blipFill>
        <p:spPr/>
      </p:pic>
      <p:sp>
        <p:nvSpPr>
          <p:cNvPr id="2" name="矩形: 圆角 1"/>
          <p:cNvSpPr/>
          <p:nvPr/>
        </p:nvSpPr>
        <p:spPr>
          <a:xfrm>
            <a:off x="4998333" y="1968500"/>
            <a:ext cx="2184400" cy="2184400"/>
          </a:xfrm>
          <a:prstGeom prst="roundRect">
            <a:avLst>
              <a:gd name="adj" fmla="val 1027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文本占位符 2"/>
          <p:cNvSpPr>
            <a:spLocks noGrp="1"/>
          </p:cNvSpPr>
          <p:nvPr>
            <p:ph type="body" sz="quarter" idx="11"/>
          </p:nvPr>
        </p:nvSpPr>
        <p:spPr>
          <a:xfrm>
            <a:off x="5453430" y="2371438"/>
            <a:ext cx="1319350" cy="1229558"/>
          </a:xfrm>
        </p:spPr>
        <p:txBody>
          <a:bodyPr/>
          <a:lstStyle/>
          <a:p>
            <a:r>
              <a:rPr lang="en-US" altLang="zh-CN" sz="9600" dirty="0">
                <a:solidFill>
                  <a:schemeClr val="bg1"/>
                </a:solidFill>
                <a:latin typeface="Impact" panose="020B0806030902050204" pitchFamily="34" charset="0"/>
              </a:rPr>
              <a:t>3</a:t>
            </a:r>
            <a:endParaRPr lang="zh-CN" altLang="en-US" sz="9600" dirty="0">
              <a:solidFill>
                <a:schemeClr val="bg1"/>
              </a:solidFill>
              <a:latin typeface="Impact" panose="020B0806030902050204" pitchFamily="34" charset="0"/>
            </a:endParaRPr>
          </a:p>
        </p:txBody>
      </p:sp>
      <p:sp>
        <p:nvSpPr>
          <p:cNvPr id="5" name="文本占位符 3"/>
          <p:cNvSpPr>
            <a:spLocks noGrp="1"/>
          </p:cNvSpPr>
          <p:nvPr>
            <p:ph type="body" sz="quarter" idx="12"/>
          </p:nvPr>
        </p:nvSpPr>
        <p:spPr>
          <a:xfrm>
            <a:off x="5169751" y="3358968"/>
            <a:ext cx="1987582" cy="404954"/>
          </a:xfrm>
        </p:spPr>
        <p:txBody>
          <a:bodyPr/>
          <a:lstStyle/>
          <a:p>
            <a:r>
              <a:rPr lang="en-US" altLang="zh-CN" sz="2800" b="0" dirty="0">
                <a:solidFill>
                  <a:schemeClr val="bg1"/>
                </a:solidFill>
                <a:latin typeface="+mn-lt"/>
              </a:rPr>
              <a:t>part</a:t>
            </a:r>
            <a:endParaRPr lang="zh-CN" altLang="en-US" sz="2800" b="0" dirty="0">
              <a:solidFill>
                <a:schemeClr val="bg1"/>
              </a:solidFill>
              <a:latin typeface="+mn-lt"/>
            </a:endParaRPr>
          </a:p>
        </p:txBody>
      </p:sp>
      <p:sp>
        <p:nvSpPr>
          <p:cNvPr id="6" name="矩形 5"/>
          <p:cNvSpPr/>
          <p:nvPr/>
        </p:nvSpPr>
        <p:spPr>
          <a:xfrm>
            <a:off x="3322784" y="4604177"/>
            <a:ext cx="5681516" cy="683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000000">
                    <a:lumMod val="65000"/>
                    <a:lumOff val="35000"/>
                  </a:srgbClr>
                </a:solidFill>
                <a:effectLst/>
                <a:uLnTx/>
                <a:uFillTx/>
                <a:latin typeface="Arial"/>
                <a:ea typeface="微软雅黑"/>
                <a:cs typeface="+mn-cs"/>
              </a:rPr>
              <a:t>标题文字添加</a:t>
            </a:r>
          </a:p>
        </p:txBody>
      </p:sp>
      <p:sp>
        <p:nvSpPr>
          <p:cNvPr id="8" name="矩形 7"/>
          <p:cNvSpPr/>
          <p:nvPr/>
        </p:nvSpPr>
        <p:spPr>
          <a:xfrm>
            <a:off x="3017984" y="5294968"/>
            <a:ext cx="6291116" cy="350865"/>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用户可以在投影仪或者计算机上进行演示也可以将演示文稿打印出来制作成</a:t>
            </a:r>
          </a:p>
        </p:txBody>
      </p:sp>
    </p:spTree>
    <p:extLst>
      <p:ext uri="{BB962C8B-B14F-4D97-AF65-F5344CB8AC3E}">
        <p14:creationId xmlns:p14="http://schemas.microsoft.com/office/powerpoint/2010/main" val="3926604729"/>
      </p:ext>
    </p:extLst>
  </p:cSld>
  <p:clrMapOvr>
    <a:masterClrMapping/>
  </p:clrMapOvr>
  <p:transition spd="slow" advTm="4000">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20"/>
          </p:nvPr>
        </p:nvPicPr>
        <p:blipFill>
          <a:blip r:embed="rId3">
            <a:grayscl/>
          </a:blip>
          <a:srcRect l="23354" r="23354"/>
          <a:stretch>
            <a:fillRect/>
          </a:stretch>
        </p:blipFill>
        <p:spPr/>
      </p:pic>
      <p:pic>
        <p:nvPicPr>
          <p:cNvPr id="9" name="图片占位符 8"/>
          <p:cNvPicPr>
            <a:picLocks noGrp="1" noChangeAspect="1"/>
          </p:cNvPicPr>
          <p:nvPr>
            <p:ph type="pic" sz="quarter" idx="22"/>
          </p:nvPr>
        </p:nvPicPr>
        <p:blipFill>
          <a:blip r:embed="rId4">
            <a:grayscl/>
          </a:blip>
          <a:srcRect l="27566" r="27566"/>
          <a:stretch>
            <a:fillRect/>
          </a:stretch>
        </p:blipFill>
        <p:spPr/>
      </p:pic>
      <p:pic>
        <p:nvPicPr>
          <p:cNvPr id="11" name="图片占位符 10"/>
          <p:cNvPicPr>
            <a:picLocks noGrp="1" noChangeAspect="1"/>
          </p:cNvPicPr>
          <p:nvPr>
            <p:ph type="pic" sz="quarter" idx="25"/>
          </p:nvPr>
        </p:nvPicPr>
        <p:blipFill>
          <a:blip r:embed="rId5">
            <a:grayscl/>
          </a:blip>
          <a:srcRect l="23399" r="23399"/>
          <a:stretch>
            <a:fillRect/>
          </a:stretch>
        </p:blipFill>
        <p:spPr/>
      </p:pic>
      <p:sp>
        <p:nvSpPr>
          <p:cNvPr id="2" name="矩形 1"/>
          <p:cNvSpPr/>
          <p:nvPr/>
        </p:nvSpPr>
        <p:spPr>
          <a:xfrm>
            <a:off x="921273" y="4519512"/>
            <a:ext cx="3368150" cy="12925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464789" y="4519512"/>
            <a:ext cx="3368150" cy="12925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018010" y="4519512"/>
            <a:ext cx="3368150" cy="12925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4362192" y="588383"/>
            <a:ext cx="3467617" cy="774178"/>
            <a:chOff x="4543187" y="117837"/>
            <a:chExt cx="3467617" cy="774178"/>
          </a:xfrm>
        </p:grpSpPr>
        <p:sp>
          <p:nvSpPr>
            <p:cNvPr id="6" name="文本框 5"/>
            <p:cNvSpPr txBox="1"/>
            <p:nvPr/>
          </p:nvSpPr>
          <p:spPr>
            <a:xfrm>
              <a:off x="4543187" y="117837"/>
              <a:ext cx="3467617"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accent2"/>
                  </a:solidFill>
                </a:rPr>
                <a:t>标题文字</a:t>
              </a:r>
              <a:r>
                <a:rPr lang="zh-CN" altLang="en-US" sz="3200" b="1" dirty="0">
                  <a:solidFill>
                    <a:schemeClr val="tx1">
                      <a:lumMod val="75000"/>
                      <a:lumOff val="25000"/>
                    </a:schemeClr>
                  </a:solidFill>
                </a:rPr>
                <a:t>添加此处</a:t>
              </a:r>
            </a:p>
          </p:txBody>
        </p:sp>
        <p:sp>
          <p:nvSpPr>
            <p:cNvPr id="8" name="文本框 7"/>
            <p:cNvSpPr txBox="1"/>
            <p:nvPr/>
          </p:nvSpPr>
          <p:spPr>
            <a:xfrm>
              <a:off x="4690567" y="615016"/>
              <a:ext cx="3172856" cy="276999"/>
            </a:xfrm>
            <a:prstGeom prst="rect">
              <a:avLst/>
            </a:prstGeom>
            <a:noFill/>
          </p:spPr>
          <p:txBody>
            <a:bodyPr wrap="none" rtlCol="0">
              <a:spAutoFit/>
              <a:scene3d>
                <a:camera prst="orthographicFront"/>
                <a:lightRig rig="threePt" dir="t"/>
              </a:scene3d>
              <a:sp3d contourW="12700"/>
            </a:bodyPr>
            <a:lstStyle/>
            <a:p>
              <a:pPr algn="ctr"/>
              <a:r>
                <a:rPr lang="en-US" altLang="zh-CN" sz="1200" dirty="0">
                  <a:solidFill>
                    <a:schemeClr val="tx1">
                      <a:lumMod val="50000"/>
                      <a:lumOff val="50000"/>
                    </a:schemeClr>
                  </a:solidFill>
                </a:rPr>
                <a:t>ADD YOUR TEXT HERE ADD YOUR TEXT</a:t>
              </a:r>
            </a:p>
          </p:txBody>
        </p:sp>
      </p:grpSp>
      <p:grpSp>
        <p:nvGrpSpPr>
          <p:cNvPr id="10" name="组合 9"/>
          <p:cNvGrpSpPr/>
          <p:nvPr/>
        </p:nvGrpSpPr>
        <p:grpSpPr>
          <a:xfrm>
            <a:off x="997473" y="4544912"/>
            <a:ext cx="3368150" cy="1220554"/>
            <a:chOff x="6798184" y="1678126"/>
            <a:chExt cx="3368150" cy="1220554"/>
          </a:xfrm>
        </p:grpSpPr>
        <p:sp>
          <p:nvSpPr>
            <p:cNvPr id="12" name="矩形 11"/>
            <p:cNvSpPr/>
            <p:nvPr/>
          </p:nvSpPr>
          <p:spPr>
            <a:xfrm>
              <a:off x="6798184" y="2030750"/>
              <a:ext cx="336815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13" name="矩形 12"/>
            <p:cNvSpPr/>
            <p:nvPr/>
          </p:nvSpPr>
          <p:spPr>
            <a:xfrm>
              <a:off x="6798184"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p>
          </p:txBody>
        </p:sp>
      </p:grpSp>
      <p:grpSp>
        <p:nvGrpSpPr>
          <p:cNvPr id="16" name="组合 15"/>
          <p:cNvGrpSpPr/>
          <p:nvPr/>
        </p:nvGrpSpPr>
        <p:grpSpPr>
          <a:xfrm>
            <a:off x="4560827" y="4544912"/>
            <a:ext cx="3368150" cy="1220554"/>
            <a:chOff x="6798184" y="1678126"/>
            <a:chExt cx="3368150" cy="1220554"/>
          </a:xfrm>
        </p:grpSpPr>
        <p:sp>
          <p:nvSpPr>
            <p:cNvPr id="17" name="矩形 16"/>
            <p:cNvSpPr/>
            <p:nvPr/>
          </p:nvSpPr>
          <p:spPr>
            <a:xfrm>
              <a:off x="6798184" y="2030750"/>
              <a:ext cx="336815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18" name="矩形 17"/>
            <p:cNvSpPr/>
            <p:nvPr/>
          </p:nvSpPr>
          <p:spPr>
            <a:xfrm>
              <a:off x="6798184"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p>
          </p:txBody>
        </p:sp>
      </p:grpSp>
      <p:grpSp>
        <p:nvGrpSpPr>
          <p:cNvPr id="19" name="组合 18"/>
          <p:cNvGrpSpPr/>
          <p:nvPr/>
        </p:nvGrpSpPr>
        <p:grpSpPr>
          <a:xfrm>
            <a:off x="8094210" y="4544912"/>
            <a:ext cx="3368150" cy="1220554"/>
            <a:chOff x="6798184" y="1678126"/>
            <a:chExt cx="3368150" cy="1220554"/>
          </a:xfrm>
        </p:grpSpPr>
        <p:sp>
          <p:nvSpPr>
            <p:cNvPr id="20" name="矩形 19"/>
            <p:cNvSpPr/>
            <p:nvPr/>
          </p:nvSpPr>
          <p:spPr>
            <a:xfrm>
              <a:off x="6798184" y="2030750"/>
              <a:ext cx="336815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1" name="矩形 20"/>
            <p:cNvSpPr/>
            <p:nvPr/>
          </p:nvSpPr>
          <p:spPr>
            <a:xfrm>
              <a:off x="6798184"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p>
          </p:txBody>
        </p:sp>
      </p:grpSp>
    </p:spTree>
    <p:extLst>
      <p:ext uri="{BB962C8B-B14F-4D97-AF65-F5344CB8AC3E}">
        <p14:creationId xmlns:p14="http://schemas.microsoft.com/office/powerpoint/2010/main" val="3113202077"/>
      </p:ext>
    </p:extLst>
  </p:cSld>
  <p:clrMapOvr>
    <a:masterClrMapping/>
  </p:clrMapOvr>
  <p:transition spd="slow" advTm="4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0000">
                                          <p:cBhvr additive="base">
                                            <p:cTn id="7" dur="1000" fill="hold"/>
                                            <p:tgtEl>
                                              <p:spTgt spid="10"/>
                                            </p:tgtEl>
                                            <p:attrNameLst>
                                              <p:attrName>ppt_x</p:attrName>
                                            </p:attrNameLst>
                                          </p:cBhvr>
                                          <p:tavLst>
                                            <p:tav tm="0">
                                              <p:val>
                                                <p:strVal val="1+#ppt_w/2"/>
                                              </p:val>
                                            </p:tav>
                                            <p:tav tm="100000">
                                              <p:val>
                                                <p:strVal val="#ppt_x"/>
                                              </p:val>
                                            </p:tav>
                                          </p:tavLst>
                                        </p:anim>
                                        <p:anim calcmode="lin" valueType="num" p14:bounceEnd="60000">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6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60000">
                                          <p:cBhvr additive="base">
                                            <p:cTn id="11" dur="1000" fill="hold"/>
                                            <p:tgtEl>
                                              <p:spTgt spid="16"/>
                                            </p:tgtEl>
                                            <p:attrNameLst>
                                              <p:attrName>ppt_x</p:attrName>
                                            </p:attrNameLst>
                                          </p:cBhvr>
                                          <p:tavLst>
                                            <p:tav tm="0">
                                              <p:val>
                                                <p:strVal val="1+#ppt_w/2"/>
                                              </p:val>
                                            </p:tav>
                                            <p:tav tm="100000">
                                              <p:val>
                                                <p:strVal val="#ppt_x"/>
                                              </p:val>
                                            </p:tav>
                                          </p:tavLst>
                                        </p:anim>
                                        <p:anim calcmode="lin" valueType="num" p14:bounceEnd="60000">
                                          <p:cBhvr additive="base">
                                            <p:cTn id="12" dur="10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60000">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14:bounceEnd="60000">
                                          <p:cBhvr additive="base">
                                            <p:cTn id="15" dur="1000" fill="hold"/>
                                            <p:tgtEl>
                                              <p:spTgt spid="19"/>
                                            </p:tgtEl>
                                            <p:attrNameLst>
                                              <p:attrName>ppt_x</p:attrName>
                                            </p:attrNameLst>
                                          </p:cBhvr>
                                          <p:tavLst>
                                            <p:tav tm="0">
                                              <p:val>
                                                <p:strVal val="1+#ppt_w/2"/>
                                              </p:val>
                                            </p:tav>
                                            <p:tav tm="100000">
                                              <p:val>
                                                <p:strVal val="#ppt_x"/>
                                              </p:val>
                                            </p:tav>
                                          </p:tavLst>
                                        </p:anim>
                                        <p:anim calcmode="lin" valueType="num" p14:bounceEnd="60000">
                                          <p:cBhvr additive="base">
                                            <p:cTn id="16"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000" fill="hold"/>
                                            <p:tgtEl>
                                              <p:spTgt spid="16"/>
                                            </p:tgtEl>
                                            <p:attrNameLst>
                                              <p:attrName>ppt_x</p:attrName>
                                            </p:attrNameLst>
                                          </p:cBhvr>
                                          <p:tavLst>
                                            <p:tav tm="0">
                                              <p:val>
                                                <p:strVal val="1+#ppt_w/2"/>
                                              </p:val>
                                            </p:tav>
                                            <p:tav tm="100000">
                                              <p:val>
                                                <p:strVal val="#ppt_x"/>
                                              </p:val>
                                            </p:tav>
                                          </p:tavLst>
                                        </p:anim>
                                        <p:anim calcmode="lin" valueType="num">
                                          <p:cBhvr additive="base">
                                            <p:cTn id="12" dur="10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000" fill="hold"/>
                                            <p:tgtEl>
                                              <p:spTgt spid="19"/>
                                            </p:tgtEl>
                                            <p:attrNameLst>
                                              <p:attrName>ppt_x</p:attrName>
                                            </p:attrNameLst>
                                          </p:cBhvr>
                                          <p:tavLst>
                                            <p:tav tm="0">
                                              <p:val>
                                                <p:strVal val="1+#ppt_w/2"/>
                                              </p:val>
                                            </p:tav>
                                            <p:tav tm="100000">
                                              <p:val>
                                                <p:strVal val="#ppt_x"/>
                                              </p:val>
                                            </p:tav>
                                          </p:tavLst>
                                        </p:anim>
                                        <p:anim calcmode="lin" valueType="num">
                                          <p:cBhvr additive="base">
                                            <p:cTn id="16"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20"/>
          </p:nvPr>
        </p:nvPicPr>
        <p:blipFill>
          <a:blip r:embed="rId3">
            <a:grayscl/>
          </a:blip>
          <a:srcRect l="28062" r="28062"/>
          <a:stretch>
            <a:fillRect/>
          </a:stretch>
        </p:blipFill>
        <p:spPr/>
      </p:pic>
      <p:pic>
        <p:nvPicPr>
          <p:cNvPr id="11" name="图片占位符 10"/>
          <p:cNvPicPr>
            <a:picLocks noGrp="1" noChangeAspect="1"/>
          </p:cNvPicPr>
          <p:nvPr>
            <p:ph type="pic" sz="quarter" idx="22"/>
          </p:nvPr>
        </p:nvPicPr>
        <p:blipFill>
          <a:blip r:embed="rId4">
            <a:grayscl/>
          </a:blip>
          <a:srcRect l="32601" r="32601"/>
          <a:stretch>
            <a:fillRect/>
          </a:stretch>
        </p:blipFill>
        <p:spPr/>
      </p:pic>
      <p:pic>
        <p:nvPicPr>
          <p:cNvPr id="13" name="图片占位符 12"/>
          <p:cNvPicPr>
            <a:picLocks noGrp="1" noChangeAspect="1"/>
          </p:cNvPicPr>
          <p:nvPr>
            <p:ph type="pic" sz="quarter" idx="24"/>
          </p:nvPr>
        </p:nvPicPr>
        <p:blipFill>
          <a:blip r:embed="rId5">
            <a:grayscl/>
          </a:blip>
          <a:srcRect l="32601" r="32601"/>
          <a:stretch>
            <a:fillRect/>
          </a:stretch>
        </p:blipFill>
        <p:spPr/>
      </p:pic>
      <p:pic>
        <p:nvPicPr>
          <p:cNvPr id="15" name="图片占位符 14"/>
          <p:cNvPicPr>
            <a:picLocks noGrp="1" noChangeAspect="1"/>
          </p:cNvPicPr>
          <p:nvPr>
            <p:ph type="pic" sz="quarter" idx="26"/>
          </p:nvPr>
        </p:nvPicPr>
        <p:blipFill>
          <a:blip r:embed="rId6">
            <a:grayscl/>
          </a:blip>
          <a:srcRect l="30420" r="30420"/>
          <a:stretch>
            <a:fillRect/>
          </a:stretch>
        </p:blipFill>
        <p:spPr/>
      </p:pic>
      <p:pic>
        <p:nvPicPr>
          <p:cNvPr id="17" name="图片占位符 16"/>
          <p:cNvPicPr>
            <a:picLocks noGrp="1" noChangeAspect="1"/>
          </p:cNvPicPr>
          <p:nvPr>
            <p:ph type="pic" sz="quarter" idx="28"/>
          </p:nvPr>
        </p:nvPicPr>
        <p:blipFill>
          <a:blip r:embed="rId7">
            <a:grayscl/>
          </a:blip>
          <a:srcRect l="32587" r="32587"/>
          <a:stretch>
            <a:fillRect/>
          </a:stretch>
        </p:blipFill>
        <p:spPr/>
      </p:pic>
      <p:grpSp>
        <p:nvGrpSpPr>
          <p:cNvPr id="7" name="组合 6"/>
          <p:cNvGrpSpPr/>
          <p:nvPr/>
        </p:nvGrpSpPr>
        <p:grpSpPr>
          <a:xfrm>
            <a:off x="4362192" y="588383"/>
            <a:ext cx="3467617" cy="774178"/>
            <a:chOff x="4543187" y="117837"/>
            <a:chExt cx="3467617" cy="774178"/>
          </a:xfrm>
        </p:grpSpPr>
        <p:sp>
          <p:nvSpPr>
            <p:cNvPr id="8" name="文本框 7"/>
            <p:cNvSpPr txBox="1"/>
            <p:nvPr/>
          </p:nvSpPr>
          <p:spPr>
            <a:xfrm>
              <a:off x="4543187" y="117837"/>
              <a:ext cx="3467617"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accent2"/>
                  </a:solidFill>
                </a:rPr>
                <a:t>标题文字</a:t>
              </a:r>
              <a:r>
                <a:rPr lang="zh-CN" altLang="en-US" sz="3200" b="1" dirty="0">
                  <a:solidFill>
                    <a:schemeClr val="tx1">
                      <a:lumMod val="75000"/>
                      <a:lumOff val="25000"/>
                    </a:schemeClr>
                  </a:solidFill>
                </a:rPr>
                <a:t>添加此处</a:t>
              </a:r>
            </a:p>
          </p:txBody>
        </p:sp>
        <p:sp>
          <p:nvSpPr>
            <p:cNvPr id="10" name="文本框 9"/>
            <p:cNvSpPr txBox="1"/>
            <p:nvPr/>
          </p:nvSpPr>
          <p:spPr>
            <a:xfrm>
              <a:off x="4690567" y="615016"/>
              <a:ext cx="3172856" cy="276999"/>
            </a:xfrm>
            <a:prstGeom prst="rect">
              <a:avLst/>
            </a:prstGeom>
            <a:noFill/>
          </p:spPr>
          <p:txBody>
            <a:bodyPr wrap="none" rtlCol="0">
              <a:spAutoFit/>
              <a:scene3d>
                <a:camera prst="orthographicFront"/>
                <a:lightRig rig="threePt" dir="t"/>
              </a:scene3d>
              <a:sp3d contourW="12700"/>
            </a:bodyPr>
            <a:lstStyle/>
            <a:p>
              <a:pPr algn="ctr"/>
              <a:r>
                <a:rPr lang="en-US" altLang="zh-CN" sz="1200" dirty="0">
                  <a:solidFill>
                    <a:schemeClr val="tx1">
                      <a:lumMod val="50000"/>
                      <a:lumOff val="50000"/>
                    </a:schemeClr>
                  </a:solidFill>
                </a:rPr>
                <a:t>ADD YOUR TEXT HERE ADD YOUR TEXT</a:t>
              </a:r>
            </a:p>
          </p:txBody>
        </p:sp>
      </p:grpSp>
      <p:grpSp>
        <p:nvGrpSpPr>
          <p:cNvPr id="3" name="组合 2"/>
          <p:cNvGrpSpPr/>
          <p:nvPr/>
        </p:nvGrpSpPr>
        <p:grpSpPr>
          <a:xfrm>
            <a:off x="926927" y="4679548"/>
            <a:ext cx="10386442" cy="1157579"/>
            <a:chOff x="926927" y="4679548"/>
            <a:chExt cx="10386442" cy="1157579"/>
          </a:xfrm>
        </p:grpSpPr>
        <p:sp>
          <p:nvSpPr>
            <p:cNvPr id="2" name="矩形 1"/>
            <p:cNvSpPr/>
            <p:nvPr/>
          </p:nvSpPr>
          <p:spPr>
            <a:xfrm>
              <a:off x="926927" y="4679548"/>
              <a:ext cx="10386442" cy="115757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216286" y="4893892"/>
              <a:ext cx="9759427" cy="681175"/>
              <a:chOff x="6798184" y="1678126"/>
              <a:chExt cx="10392096" cy="681175"/>
            </a:xfrm>
          </p:grpSpPr>
          <p:sp>
            <p:nvSpPr>
              <p:cNvPr id="14" name="矩形 13"/>
              <p:cNvSpPr/>
              <p:nvPr/>
            </p:nvSpPr>
            <p:spPr>
              <a:xfrm>
                <a:off x="6798184" y="2030750"/>
                <a:ext cx="10392096" cy="328551"/>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16" name="矩形 15"/>
              <p:cNvSpPr/>
              <p:nvPr/>
            </p:nvSpPr>
            <p:spPr>
              <a:xfrm>
                <a:off x="6798184" y="1678126"/>
                <a:ext cx="2741981"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p>
            </p:txBody>
          </p:sp>
        </p:grpSp>
      </p:grpSp>
    </p:spTree>
    <p:extLst>
      <p:ext uri="{BB962C8B-B14F-4D97-AF65-F5344CB8AC3E}">
        <p14:creationId xmlns:p14="http://schemas.microsoft.com/office/powerpoint/2010/main" val="2482906322"/>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20"/>
          </p:nvPr>
        </p:nvPicPr>
        <p:blipFill>
          <a:blip r:embed="rId3">
            <a:grayscl/>
          </a:blip>
          <a:srcRect l="22095" r="22095"/>
          <a:stretch>
            <a:fillRect/>
          </a:stretch>
        </p:blipFill>
        <p:spPr/>
      </p:pic>
      <p:pic>
        <p:nvPicPr>
          <p:cNvPr id="11" name="图片占位符 10"/>
          <p:cNvPicPr>
            <a:picLocks noGrp="1" noChangeAspect="1"/>
          </p:cNvPicPr>
          <p:nvPr>
            <p:ph type="pic" sz="quarter" idx="22"/>
          </p:nvPr>
        </p:nvPicPr>
        <p:blipFill>
          <a:blip r:embed="rId4">
            <a:grayscl/>
          </a:blip>
          <a:srcRect l="18717" r="18717"/>
          <a:stretch>
            <a:fillRect/>
          </a:stretch>
        </p:blipFill>
        <p:spPr/>
      </p:pic>
      <p:pic>
        <p:nvPicPr>
          <p:cNvPr id="13" name="图片占位符 12"/>
          <p:cNvPicPr>
            <a:picLocks noGrp="1" noChangeAspect="1"/>
          </p:cNvPicPr>
          <p:nvPr>
            <p:ph type="pic" sz="quarter" idx="24"/>
          </p:nvPr>
        </p:nvPicPr>
        <p:blipFill>
          <a:blip r:embed="rId5">
            <a:grayscl/>
          </a:blip>
          <a:srcRect l="20242" r="20242"/>
          <a:stretch>
            <a:fillRect/>
          </a:stretch>
        </p:blipFill>
        <p:spPr/>
      </p:pic>
      <p:pic>
        <p:nvPicPr>
          <p:cNvPr id="15" name="图片占位符 14"/>
          <p:cNvPicPr>
            <a:picLocks noGrp="1" noChangeAspect="1"/>
          </p:cNvPicPr>
          <p:nvPr>
            <p:ph type="pic" sz="quarter" idx="26"/>
          </p:nvPr>
        </p:nvPicPr>
        <p:blipFill>
          <a:blip r:embed="rId6">
            <a:grayscl/>
          </a:blip>
          <a:srcRect l="20242" r="20242"/>
          <a:stretch>
            <a:fillRect/>
          </a:stretch>
        </p:blipFill>
        <p:spPr/>
      </p:pic>
      <p:pic>
        <p:nvPicPr>
          <p:cNvPr id="17" name="图片占位符 16"/>
          <p:cNvPicPr>
            <a:picLocks noGrp="1" noChangeAspect="1"/>
          </p:cNvPicPr>
          <p:nvPr>
            <p:ph type="pic" sz="quarter" idx="28"/>
          </p:nvPr>
        </p:nvPicPr>
        <p:blipFill>
          <a:blip r:embed="rId7">
            <a:grayscl/>
          </a:blip>
          <a:srcRect l="19632" r="19632"/>
          <a:stretch>
            <a:fillRect/>
          </a:stretch>
        </p:blipFill>
        <p:spPr/>
      </p:pic>
      <p:grpSp>
        <p:nvGrpSpPr>
          <p:cNvPr id="7" name="组合 6"/>
          <p:cNvGrpSpPr/>
          <p:nvPr/>
        </p:nvGrpSpPr>
        <p:grpSpPr>
          <a:xfrm>
            <a:off x="4362192" y="588383"/>
            <a:ext cx="3467617" cy="774178"/>
            <a:chOff x="4543187" y="117837"/>
            <a:chExt cx="3467617" cy="774178"/>
          </a:xfrm>
        </p:grpSpPr>
        <p:sp>
          <p:nvSpPr>
            <p:cNvPr id="8" name="文本框 7"/>
            <p:cNvSpPr txBox="1"/>
            <p:nvPr/>
          </p:nvSpPr>
          <p:spPr>
            <a:xfrm>
              <a:off x="4543187" y="117837"/>
              <a:ext cx="3467617"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accent2"/>
                  </a:solidFill>
                </a:rPr>
                <a:t>标题文字</a:t>
              </a:r>
              <a:r>
                <a:rPr lang="zh-CN" altLang="en-US" sz="3200" b="1" dirty="0">
                  <a:solidFill>
                    <a:schemeClr val="tx1">
                      <a:lumMod val="75000"/>
                      <a:lumOff val="25000"/>
                    </a:schemeClr>
                  </a:solidFill>
                </a:rPr>
                <a:t>添加此处</a:t>
              </a:r>
            </a:p>
          </p:txBody>
        </p:sp>
        <p:sp>
          <p:nvSpPr>
            <p:cNvPr id="10" name="文本框 9"/>
            <p:cNvSpPr txBox="1"/>
            <p:nvPr/>
          </p:nvSpPr>
          <p:spPr>
            <a:xfrm>
              <a:off x="4690567" y="615016"/>
              <a:ext cx="3172856" cy="276999"/>
            </a:xfrm>
            <a:prstGeom prst="rect">
              <a:avLst/>
            </a:prstGeom>
            <a:noFill/>
          </p:spPr>
          <p:txBody>
            <a:bodyPr wrap="none" rtlCol="0">
              <a:spAutoFit/>
              <a:scene3d>
                <a:camera prst="orthographicFront"/>
                <a:lightRig rig="threePt" dir="t"/>
              </a:scene3d>
              <a:sp3d contourW="12700"/>
            </a:bodyPr>
            <a:lstStyle/>
            <a:p>
              <a:pPr algn="ctr"/>
              <a:r>
                <a:rPr lang="en-US" altLang="zh-CN" sz="1200" dirty="0">
                  <a:solidFill>
                    <a:schemeClr val="tx1">
                      <a:lumMod val="50000"/>
                      <a:lumOff val="50000"/>
                    </a:schemeClr>
                  </a:solidFill>
                </a:rPr>
                <a:t>ADD YOUR TEXT HERE ADD YOUR TEXT</a:t>
              </a:r>
            </a:p>
          </p:txBody>
        </p:sp>
      </p:grpSp>
      <p:grpSp>
        <p:nvGrpSpPr>
          <p:cNvPr id="12" name="组合 11"/>
          <p:cNvGrpSpPr/>
          <p:nvPr/>
        </p:nvGrpSpPr>
        <p:grpSpPr>
          <a:xfrm>
            <a:off x="990427" y="4259360"/>
            <a:ext cx="2084165" cy="1737619"/>
            <a:chOff x="6798184" y="1678126"/>
            <a:chExt cx="2084165" cy="1737619"/>
          </a:xfrm>
        </p:grpSpPr>
        <p:sp>
          <p:nvSpPr>
            <p:cNvPr id="14" name="矩形 13"/>
            <p:cNvSpPr/>
            <p:nvPr/>
          </p:nvSpPr>
          <p:spPr>
            <a:xfrm>
              <a:off x="6798184" y="2030750"/>
              <a:ext cx="2084165" cy="138499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16" name="矩形 15"/>
            <p:cNvSpPr/>
            <p:nvPr/>
          </p:nvSpPr>
          <p:spPr>
            <a:xfrm>
              <a:off x="6798184" y="1678126"/>
              <a:ext cx="1834627"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p>
          </p:txBody>
        </p:sp>
      </p:grpSp>
      <p:grpSp>
        <p:nvGrpSpPr>
          <p:cNvPr id="18" name="组合 17"/>
          <p:cNvGrpSpPr/>
          <p:nvPr/>
        </p:nvGrpSpPr>
        <p:grpSpPr>
          <a:xfrm>
            <a:off x="3061892" y="4259360"/>
            <a:ext cx="2084165" cy="1737619"/>
            <a:chOff x="6798184" y="1678126"/>
            <a:chExt cx="2084165" cy="1737619"/>
          </a:xfrm>
        </p:grpSpPr>
        <p:sp>
          <p:nvSpPr>
            <p:cNvPr id="19" name="矩形 18"/>
            <p:cNvSpPr/>
            <p:nvPr/>
          </p:nvSpPr>
          <p:spPr>
            <a:xfrm>
              <a:off x="6798184" y="2030750"/>
              <a:ext cx="2084165" cy="138499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0" name="矩形 19"/>
            <p:cNvSpPr/>
            <p:nvPr/>
          </p:nvSpPr>
          <p:spPr>
            <a:xfrm>
              <a:off x="6798184" y="1678126"/>
              <a:ext cx="1834627"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p>
          </p:txBody>
        </p:sp>
      </p:grpSp>
      <p:grpSp>
        <p:nvGrpSpPr>
          <p:cNvPr id="21" name="组合 20"/>
          <p:cNvGrpSpPr/>
          <p:nvPr/>
        </p:nvGrpSpPr>
        <p:grpSpPr>
          <a:xfrm>
            <a:off x="5130117" y="4259360"/>
            <a:ext cx="2084165" cy="1737619"/>
            <a:chOff x="6798184" y="1678126"/>
            <a:chExt cx="2084165" cy="1737619"/>
          </a:xfrm>
        </p:grpSpPr>
        <p:sp>
          <p:nvSpPr>
            <p:cNvPr id="22" name="矩形 21"/>
            <p:cNvSpPr/>
            <p:nvPr/>
          </p:nvSpPr>
          <p:spPr>
            <a:xfrm>
              <a:off x="6798184" y="2030750"/>
              <a:ext cx="2084165" cy="138499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3" name="矩形 22"/>
            <p:cNvSpPr/>
            <p:nvPr/>
          </p:nvSpPr>
          <p:spPr>
            <a:xfrm>
              <a:off x="6798184" y="1678126"/>
              <a:ext cx="1834627"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p>
          </p:txBody>
        </p:sp>
      </p:grpSp>
      <p:grpSp>
        <p:nvGrpSpPr>
          <p:cNvPr id="24" name="组合 23"/>
          <p:cNvGrpSpPr/>
          <p:nvPr/>
        </p:nvGrpSpPr>
        <p:grpSpPr>
          <a:xfrm>
            <a:off x="7226982" y="4259360"/>
            <a:ext cx="2084165" cy="1737619"/>
            <a:chOff x="6798184" y="1678126"/>
            <a:chExt cx="2084165" cy="1737619"/>
          </a:xfrm>
        </p:grpSpPr>
        <p:sp>
          <p:nvSpPr>
            <p:cNvPr id="25" name="矩形 24"/>
            <p:cNvSpPr/>
            <p:nvPr/>
          </p:nvSpPr>
          <p:spPr>
            <a:xfrm>
              <a:off x="6798184" y="2030750"/>
              <a:ext cx="2084165" cy="138499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6" name="矩形 25"/>
            <p:cNvSpPr/>
            <p:nvPr/>
          </p:nvSpPr>
          <p:spPr>
            <a:xfrm>
              <a:off x="6798184" y="1678126"/>
              <a:ext cx="1834627"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p>
          </p:txBody>
        </p:sp>
      </p:grpSp>
      <p:grpSp>
        <p:nvGrpSpPr>
          <p:cNvPr id="27" name="组合 26"/>
          <p:cNvGrpSpPr/>
          <p:nvPr/>
        </p:nvGrpSpPr>
        <p:grpSpPr>
          <a:xfrm>
            <a:off x="9293720" y="4259360"/>
            <a:ext cx="2084165" cy="1737619"/>
            <a:chOff x="6798184" y="1678126"/>
            <a:chExt cx="2084165" cy="1737619"/>
          </a:xfrm>
        </p:grpSpPr>
        <p:sp>
          <p:nvSpPr>
            <p:cNvPr id="28" name="矩形 27"/>
            <p:cNvSpPr/>
            <p:nvPr/>
          </p:nvSpPr>
          <p:spPr>
            <a:xfrm>
              <a:off x="6798184" y="2030750"/>
              <a:ext cx="2084165" cy="138499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9" name="矩形 28"/>
            <p:cNvSpPr/>
            <p:nvPr/>
          </p:nvSpPr>
          <p:spPr>
            <a:xfrm>
              <a:off x="6798184" y="1678126"/>
              <a:ext cx="1834627"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p>
          </p:txBody>
        </p:sp>
      </p:grpSp>
    </p:spTree>
    <p:extLst>
      <p:ext uri="{BB962C8B-B14F-4D97-AF65-F5344CB8AC3E}">
        <p14:creationId xmlns:p14="http://schemas.microsoft.com/office/powerpoint/2010/main" val="3985035545"/>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20"/>
          </p:nvPr>
        </p:nvPicPr>
        <p:blipFill>
          <a:blip r:embed="rId3">
            <a:grayscl/>
          </a:blip>
          <a:srcRect l="20207" r="20207"/>
          <a:stretch>
            <a:fillRect/>
          </a:stretch>
        </p:blipFill>
        <p:spPr/>
      </p:pic>
      <p:pic>
        <p:nvPicPr>
          <p:cNvPr id="11" name="图片占位符 10"/>
          <p:cNvPicPr>
            <a:picLocks noGrp="1" noChangeAspect="1"/>
          </p:cNvPicPr>
          <p:nvPr>
            <p:ph type="pic" sz="quarter" idx="22"/>
          </p:nvPr>
        </p:nvPicPr>
        <p:blipFill>
          <a:blip r:embed="rId4">
            <a:grayscl/>
          </a:blip>
          <a:srcRect l="20401" r="20401"/>
          <a:stretch>
            <a:fillRect/>
          </a:stretch>
        </p:blipFill>
        <p:spPr/>
      </p:pic>
      <p:pic>
        <p:nvPicPr>
          <p:cNvPr id="13" name="图片占位符 12"/>
          <p:cNvPicPr>
            <a:picLocks noGrp="1" noChangeAspect="1"/>
          </p:cNvPicPr>
          <p:nvPr>
            <p:ph type="pic" sz="quarter" idx="24"/>
          </p:nvPr>
        </p:nvPicPr>
        <p:blipFill>
          <a:blip r:embed="rId5">
            <a:grayscl/>
          </a:blip>
          <a:srcRect l="20257" r="20257"/>
          <a:stretch>
            <a:fillRect/>
          </a:stretch>
        </p:blipFill>
        <p:spPr/>
      </p:pic>
      <p:pic>
        <p:nvPicPr>
          <p:cNvPr id="15" name="图片占位符 14"/>
          <p:cNvPicPr>
            <a:picLocks noGrp="1" noChangeAspect="1"/>
          </p:cNvPicPr>
          <p:nvPr>
            <p:ph type="pic" sz="quarter" idx="26"/>
          </p:nvPr>
        </p:nvPicPr>
        <p:blipFill>
          <a:blip r:embed="rId6">
            <a:grayscl/>
          </a:blip>
          <a:srcRect l="20277" r="20277"/>
          <a:stretch>
            <a:fillRect/>
          </a:stretch>
        </p:blipFill>
        <p:spPr/>
      </p:pic>
      <p:pic>
        <p:nvPicPr>
          <p:cNvPr id="17" name="图片占位符 16"/>
          <p:cNvPicPr>
            <a:picLocks noGrp="1" noChangeAspect="1"/>
          </p:cNvPicPr>
          <p:nvPr>
            <p:ph type="pic" sz="quarter" idx="28"/>
          </p:nvPr>
        </p:nvPicPr>
        <p:blipFill>
          <a:blip r:embed="rId7">
            <a:grayscl/>
          </a:blip>
          <a:srcRect l="24917" r="24917"/>
          <a:stretch>
            <a:fillRect/>
          </a:stretch>
        </p:blipFill>
        <p:spPr/>
      </p:pic>
      <p:grpSp>
        <p:nvGrpSpPr>
          <p:cNvPr id="7" name="组合 6"/>
          <p:cNvGrpSpPr/>
          <p:nvPr/>
        </p:nvGrpSpPr>
        <p:grpSpPr>
          <a:xfrm>
            <a:off x="4362192" y="588383"/>
            <a:ext cx="3467617" cy="774178"/>
            <a:chOff x="4543187" y="117837"/>
            <a:chExt cx="3467617" cy="774178"/>
          </a:xfrm>
        </p:grpSpPr>
        <p:sp>
          <p:nvSpPr>
            <p:cNvPr id="8" name="文本框 7"/>
            <p:cNvSpPr txBox="1"/>
            <p:nvPr/>
          </p:nvSpPr>
          <p:spPr>
            <a:xfrm>
              <a:off x="4543187" y="117837"/>
              <a:ext cx="3467617"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accent2"/>
                  </a:solidFill>
                </a:rPr>
                <a:t>标题文字</a:t>
              </a:r>
              <a:r>
                <a:rPr lang="zh-CN" altLang="en-US" sz="3200" b="1" dirty="0">
                  <a:solidFill>
                    <a:schemeClr val="tx1">
                      <a:lumMod val="75000"/>
                      <a:lumOff val="25000"/>
                    </a:schemeClr>
                  </a:solidFill>
                </a:rPr>
                <a:t>添加此处</a:t>
              </a:r>
            </a:p>
          </p:txBody>
        </p:sp>
        <p:sp>
          <p:nvSpPr>
            <p:cNvPr id="10" name="文本框 9"/>
            <p:cNvSpPr txBox="1"/>
            <p:nvPr/>
          </p:nvSpPr>
          <p:spPr>
            <a:xfrm>
              <a:off x="4690567" y="615016"/>
              <a:ext cx="3172856" cy="276999"/>
            </a:xfrm>
            <a:prstGeom prst="rect">
              <a:avLst/>
            </a:prstGeom>
            <a:noFill/>
          </p:spPr>
          <p:txBody>
            <a:bodyPr wrap="none" rtlCol="0">
              <a:spAutoFit/>
              <a:scene3d>
                <a:camera prst="orthographicFront"/>
                <a:lightRig rig="threePt" dir="t"/>
              </a:scene3d>
              <a:sp3d contourW="12700"/>
            </a:bodyPr>
            <a:lstStyle/>
            <a:p>
              <a:pPr algn="ctr"/>
              <a:r>
                <a:rPr lang="en-US" altLang="zh-CN" sz="1200" dirty="0">
                  <a:solidFill>
                    <a:schemeClr val="tx1">
                      <a:lumMod val="50000"/>
                      <a:lumOff val="50000"/>
                    </a:schemeClr>
                  </a:solidFill>
                </a:rPr>
                <a:t>ADD YOUR TEXT HERE ADD YOUR TEXT</a:t>
              </a:r>
            </a:p>
          </p:txBody>
        </p:sp>
      </p:grpSp>
      <p:grpSp>
        <p:nvGrpSpPr>
          <p:cNvPr id="12" name="组合 11"/>
          <p:cNvGrpSpPr/>
          <p:nvPr/>
        </p:nvGrpSpPr>
        <p:grpSpPr>
          <a:xfrm>
            <a:off x="1022873" y="4354539"/>
            <a:ext cx="1987027" cy="1737619"/>
            <a:chOff x="6798184" y="1678126"/>
            <a:chExt cx="1987027" cy="1737619"/>
          </a:xfrm>
        </p:grpSpPr>
        <p:sp>
          <p:nvSpPr>
            <p:cNvPr id="14" name="矩形 13"/>
            <p:cNvSpPr/>
            <p:nvPr/>
          </p:nvSpPr>
          <p:spPr>
            <a:xfrm>
              <a:off x="6798184" y="2030750"/>
              <a:ext cx="1987027" cy="138499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16" name="矩形 15"/>
            <p:cNvSpPr/>
            <p:nvPr/>
          </p:nvSpPr>
          <p:spPr>
            <a:xfrm>
              <a:off x="6798184" y="1678126"/>
              <a:ext cx="1745727"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p>
          </p:txBody>
        </p:sp>
      </p:grpSp>
      <p:grpSp>
        <p:nvGrpSpPr>
          <p:cNvPr id="18" name="组合 17"/>
          <p:cNvGrpSpPr/>
          <p:nvPr/>
        </p:nvGrpSpPr>
        <p:grpSpPr>
          <a:xfrm>
            <a:off x="5148259" y="4354539"/>
            <a:ext cx="1987027" cy="1737619"/>
            <a:chOff x="6798184" y="1678126"/>
            <a:chExt cx="1987027" cy="1737619"/>
          </a:xfrm>
        </p:grpSpPr>
        <p:sp>
          <p:nvSpPr>
            <p:cNvPr id="19" name="矩形 18"/>
            <p:cNvSpPr/>
            <p:nvPr/>
          </p:nvSpPr>
          <p:spPr>
            <a:xfrm>
              <a:off x="6798184" y="2030750"/>
              <a:ext cx="1987027" cy="138499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0" name="矩形 19"/>
            <p:cNvSpPr/>
            <p:nvPr/>
          </p:nvSpPr>
          <p:spPr>
            <a:xfrm>
              <a:off x="6798184" y="1678126"/>
              <a:ext cx="1745727"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p>
          </p:txBody>
        </p:sp>
      </p:grpSp>
      <p:grpSp>
        <p:nvGrpSpPr>
          <p:cNvPr id="21" name="组合 20"/>
          <p:cNvGrpSpPr/>
          <p:nvPr/>
        </p:nvGrpSpPr>
        <p:grpSpPr>
          <a:xfrm>
            <a:off x="9301159" y="4354539"/>
            <a:ext cx="1987027" cy="1737619"/>
            <a:chOff x="6798184" y="1678126"/>
            <a:chExt cx="1987027" cy="1737619"/>
          </a:xfrm>
        </p:grpSpPr>
        <p:sp>
          <p:nvSpPr>
            <p:cNvPr id="22" name="矩形 21"/>
            <p:cNvSpPr/>
            <p:nvPr/>
          </p:nvSpPr>
          <p:spPr>
            <a:xfrm>
              <a:off x="6798184" y="2030750"/>
              <a:ext cx="1987027" cy="138499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3" name="矩形 22"/>
            <p:cNvSpPr/>
            <p:nvPr/>
          </p:nvSpPr>
          <p:spPr>
            <a:xfrm>
              <a:off x="6798184" y="1678126"/>
              <a:ext cx="1745727"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p>
          </p:txBody>
        </p:sp>
      </p:grpSp>
      <p:grpSp>
        <p:nvGrpSpPr>
          <p:cNvPr id="24" name="组合 23"/>
          <p:cNvGrpSpPr/>
          <p:nvPr/>
        </p:nvGrpSpPr>
        <p:grpSpPr>
          <a:xfrm>
            <a:off x="7240280" y="1967481"/>
            <a:ext cx="1987027" cy="1737619"/>
            <a:chOff x="6798184" y="1678126"/>
            <a:chExt cx="1987027" cy="1737619"/>
          </a:xfrm>
        </p:grpSpPr>
        <p:sp>
          <p:nvSpPr>
            <p:cNvPr id="25" name="矩形 24"/>
            <p:cNvSpPr/>
            <p:nvPr/>
          </p:nvSpPr>
          <p:spPr>
            <a:xfrm>
              <a:off x="6798184" y="2030750"/>
              <a:ext cx="1987027" cy="138499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6" name="矩形 25"/>
            <p:cNvSpPr/>
            <p:nvPr/>
          </p:nvSpPr>
          <p:spPr>
            <a:xfrm>
              <a:off x="6798184" y="1678126"/>
              <a:ext cx="1745727"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p>
          </p:txBody>
        </p:sp>
      </p:grpSp>
      <p:grpSp>
        <p:nvGrpSpPr>
          <p:cNvPr id="27" name="组合 26"/>
          <p:cNvGrpSpPr/>
          <p:nvPr/>
        </p:nvGrpSpPr>
        <p:grpSpPr>
          <a:xfrm>
            <a:off x="3071574" y="1967481"/>
            <a:ext cx="1987027" cy="1737619"/>
            <a:chOff x="6798184" y="1678126"/>
            <a:chExt cx="1987027" cy="1737619"/>
          </a:xfrm>
        </p:grpSpPr>
        <p:sp>
          <p:nvSpPr>
            <p:cNvPr id="28" name="矩形 27"/>
            <p:cNvSpPr/>
            <p:nvPr/>
          </p:nvSpPr>
          <p:spPr>
            <a:xfrm>
              <a:off x="6798184" y="2030750"/>
              <a:ext cx="1987027" cy="138499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9" name="矩形 28"/>
            <p:cNvSpPr/>
            <p:nvPr/>
          </p:nvSpPr>
          <p:spPr>
            <a:xfrm>
              <a:off x="6798184" y="1678126"/>
              <a:ext cx="1745727"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p>
          </p:txBody>
        </p:sp>
      </p:grpSp>
    </p:spTree>
    <p:extLst>
      <p:ext uri="{BB962C8B-B14F-4D97-AF65-F5344CB8AC3E}">
        <p14:creationId xmlns:p14="http://schemas.microsoft.com/office/powerpoint/2010/main" val="4283953435"/>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9"/>
          </p:nvPr>
        </p:nvPicPr>
        <p:blipFill>
          <a:blip r:embed="rId3">
            <a:grayscl/>
          </a:blip>
          <a:srcRect t="23482" b="23482"/>
          <a:stretch>
            <a:fillRect/>
          </a:stretch>
        </p:blipFill>
        <p:spPr/>
      </p:pic>
      <p:sp>
        <p:nvSpPr>
          <p:cNvPr id="2" name="矩形: 圆角 1"/>
          <p:cNvSpPr/>
          <p:nvPr/>
        </p:nvSpPr>
        <p:spPr>
          <a:xfrm>
            <a:off x="4998333" y="1968500"/>
            <a:ext cx="2184400" cy="2184400"/>
          </a:xfrm>
          <a:prstGeom prst="roundRect">
            <a:avLst>
              <a:gd name="adj" fmla="val 1027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文本占位符 2"/>
          <p:cNvSpPr>
            <a:spLocks noGrp="1"/>
          </p:cNvSpPr>
          <p:nvPr>
            <p:ph type="body" sz="quarter" idx="11"/>
          </p:nvPr>
        </p:nvSpPr>
        <p:spPr>
          <a:xfrm>
            <a:off x="5453430" y="2371438"/>
            <a:ext cx="1319350" cy="1229558"/>
          </a:xfrm>
        </p:spPr>
        <p:txBody>
          <a:bodyPr/>
          <a:lstStyle/>
          <a:p>
            <a:r>
              <a:rPr lang="en-US" altLang="zh-CN" sz="9600" dirty="0">
                <a:solidFill>
                  <a:schemeClr val="bg1"/>
                </a:solidFill>
                <a:latin typeface="Impact" panose="020B0806030902050204" pitchFamily="34" charset="0"/>
              </a:rPr>
              <a:t>4</a:t>
            </a:r>
            <a:endParaRPr lang="zh-CN" altLang="en-US" sz="9600" dirty="0">
              <a:solidFill>
                <a:schemeClr val="bg1"/>
              </a:solidFill>
              <a:latin typeface="Impact" panose="020B0806030902050204" pitchFamily="34" charset="0"/>
            </a:endParaRPr>
          </a:p>
        </p:txBody>
      </p:sp>
      <p:sp>
        <p:nvSpPr>
          <p:cNvPr id="5" name="文本占位符 3"/>
          <p:cNvSpPr>
            <a:spLocks noGrp="1"/>
          </p:cNvSpPr>
          <p:nvPr>
            <p:ph type="body" sz="quarter" idx="12"/>
          </p:nvPr>
        </p:nvSpPr>
        <p:spPr>
          <a:xfrm>
            <a:off x="5169751" y="3358968"/>
            <a:ext cx="1987582" cy="404954"/>
          </a:xfrm>
        </p:spPr>
        <p:txBody>
          <a:bodyPr/>
          <a:lstStyle/>
          <a:p>
            <a:r>
              <a:rPr lang="en-US" altLang="zh-CN" sz="2800" b="0" dirty="0">
                <a:solidFill>
                  <a:schemeClr val="bg1"/>
                </a:solidFill>
                <a:latin typeface="+mn-lt"/>
              </a:rPr>
              <a:t>part</a:t>
            </a:r>
            <a:endParaRPr lang="zh-CN" altLang="en-US" sz="2800" b="0" dirty="0">
              <a:solidFill>
                <a:schemeClr val="bg1"/>
              </a:solidFill>
              <a:latin typeface="+mn-lt"/>
            </a:endParaRPr>
          </a:p>
        </p:txBody>
      </p:sp>
      <p:sp>
        <p:nvSpPr>
          <p:cNvPr id="6" name="矩形 5"/>
          <p:cNvSpPr/>
          <p:nvPr/>
        </p:nvSpPr>
        <p:spPr>
          <a:xfrm>
            <a:off x="3322784" y="4604177"/>
            <a:ext cx="5681516" cy="683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000000">
                    <a:lumMod val="65000"/>
                    <a:lumOff val="35000"/>
                  </a:srgbClr>
                </a:solidFill>
                <a:effectLst/>
                <a:uLnTx/>
                <a:uFillTx/>
                <a:latin typeface="Arial"/>
                <a:ea typeface="微软雅黑"/>
                <a:cs typeface="+mn-cs"/>
              </a:rPr>
              <a:t>标题文字添加</a:t>
            </a:r>
          </a:p>
        </p:txBody>
      </p:sp>
      <p:sp>
        <p:nvSpPr>
          <p:cNvPr id="8" name="矩形 7"/>
          <p:cNvSpPr/>
          <p:nvPr/>
        </p:nvSpPr>
        <p:spPr>
          <a:xfrm>
            <a:off x="3017984" y="5294968"/>
            <a:ext cx="6291116" cy="350865"/>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用户可以在投影仪或者计算机上进行演示也可以将演示文稿打印出来制作成</a:t>
            </a:r>
          </a:p>
        </p:txBody>
      </p:sp>
    </p:spTree>
    <p:extLst>
      <p:ext uri="{BB962C8B-B14F-4D97-AF65-F5344CB8AC3E}">
        <p14:creationId xmlns:p14="http://schemas.microsoft.com/office/powerpoint/2010/main" val="2761816959"/>
      </p:ext>
    </p:extLst>
  </p:cSld>
  <p:clrMapOvr>
    <a:masterClrMapping/>
  </p:clrMapOvr>
  <p:transition spd="slow" advTm="4000">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1"/>
          </p:nvPr>
        </p:nvSpPr>
        <p:spPr>
          <a:xfrm>
            <a:off x="1406414" y="2346038"/>
            <a:ext cx="1319350" cy="1229558"/>
          </a:xfrm>
        </p:spPr>
        <p:txBody>
          <a:bodyPr/>
          <a:lstStyle/>
          <a:p>
            <a:r>
              <a:rPr lang="en-US" altLang="zh-CN" dirty="0">
                <a:latin typeface="Impact" panose="020B0806030902050204" pitchFamily="34" charset="0"/>
              </a:rPr>
              <a:t>1</a:t>
            </a:r>
            <a:endParaRPr lang="zh-CN" altLang="en-US" dirty="0">
              <a:latin typeface="Impact" panose="020B0806030902050204" pitchFamily="34" charset="0"/>
            </a:endParaRPr>
          </a:p>
        </p:txBody>
      </p:sp>
      <p:sp>
        <p:nvSpPr>
          <p:cNvPr id="4" name="文本占位符 3"/>
          <p:cNvSpPr>
            <a:spLocks noGrp="1"/>
          </p:cNvSpPr>
          <p:nvPr>
            <p:ph type="body" sz="quarter" idx="12"/>
          </p:nvPr>
        </p:nvSpPr>
        <p:spPr>
          <a:xfrm>
            <a:off x="1122735" y="3485968"/>
            <a:ext cx="1987582" cy="404954"/>
          </a:xfrm>
        </p:spPr>
        <p:txBody>
          <a:bodyPr/>
          <a:lstStyle/>
          <a:p>
            <a:r>
              <a:rPr lang="en-US" altLang="zh-CN" dirty="0"/>
              <a:t>part</a:t>
            </a:r>
            <a:endParaRPr lang="zh-CN" altLang="en-US" dirty="0"/>
          </a:p>
        </p:txBody>
      </p:sp>
      <p:sp>
        <p:nvSpPr>
          <p:cNvPr id="5" name="文本占位符 4"/>
          <p:cNvSpPr>
            <a:spLocks noGrp="1"/>
          </p:cNvSpPr>
          <p:nvPr>
            <p:ph type="body" sz="quarter" idx="13"/>
          </p:nvPr>
        </p:nvSpPr>
        <p:spPr>
          <a:xfrm>
            <a:off x="4084301" y="2346038"/>
            <a:ext cx="1319350" cy="1229558"/>
          </a:xfrm>
        </p:spPr>
        <p:txBody>
          <a:bodyPr/>
          <a:lstStyle/>
          <a:p>
            <a:r>
              <a:rPr lang="en-US" altLang="zh-CN" dirty="0">
                <a:latin typeface="Impact" panose="020B0806030902050204" pitchFamily="34" charset="0"/>
              </a:rPr>
              <a:t>2</a:t>
            </a:r>
            <a:endParaRPr lang="zh-CN" altLang="en-US" dirty="0">
              <a:latin typeface="Impact" panose="020B0806030902050204" pitchFamily="34" charset="0"/>
            </a:endParaRPr>
          </a:p>
        </p:txBody>
      </p:sp>
      <p:sp>
        <p:nvSpPr>
          <p:cNvPr id="6" name="文本占位符 5"/>
          <p:cNvSpPr>
            <a:spLocks noGrp="1"/>
          </p:cNvSpPr>
          <p:nvPr>
            <p:ph type="body" sz="quarter" idx="14"/>
          </p:nvPr>
        </p:nvSpPr>
        <p:spPr>
          <a:xfrm>
            <a:off x="3800622" y="3485968"/>
            <a:ext cx="1987582" cy="404954"/>
          </a:xfrm>
        </p:spPr>
        <p:txBody>
          <a:bodyPr/>
          <a:lstStyle/>
          <a:p>
            <a:r>
              <a:rPr lang="en-US" altLang="zh-CN" dirty="0"/>
              <a:t>part</a:t>
            </a:r>
            <a:endParaRPr lang="zh-CN" altLang="en-US" dirty="0"/>
          </a:p>
        </p:txBody>
      </p:sp>
      <p:sp>
        <p:nvSpPr>
          <p:cNvPr id="7" name="文本占位符 6"/>
          <p:cNvSpPr>
            <a:spLocks noGrp="1"/>
          </p:cNvSpPr>
          <p:nvPr>
            <p:ph type="body" sz="quarter" idx="15"/>
          </p:nvPr>
        </p:nvSpPr>
        <p:spPr>
          <a:xfrm>
            <a:off x="6762187" y="2346038"/>
            <a:ext cx="1319350" cy="1229558"/>
          </a:xfrm>
        </p:spPr>
        <p:txBody>
          <a:bodyPr/>
          <a:lstStyle/>
          <a:p>
            <a:r>
              <a:rPr lang="en-US" altLang="zh-CN" dirty="0">
                <a:latin typeface="Impact" panose="020B0806030902050204" pitchFamily="34" charset="0"/>
              </a:rPr>
              <a:t>3</a:t>
            </a:r>
            <a:endParaRPr lang="zh-CN" altLang="en-US" dirty="0">
              <a:latin typeface="Impact" panose="020B0806030902050204" pitchFamily="34" charset="0"/>
            </a:endParaRPr>
          </a:p>
        </p:txBody>
      </p:sp>
      <p:sp>
        <p:nvSpPr>
          <p:cNvPr id="8" name="文本占位符 7"/>
          <p:cNvSpPr>
            <a:spLocks noGrp="1"/>
          </p:cNvSpPr>
          <p:nvPr>
            <p:ph type="body" sz="quarter" idx="16"/>
          </p:nvPr>
        </p:nvSpPr>
        <p:spPr>
          <a:xfrm>
            <a:off x="6478508" y="3485968"/>
            <a:ext cx="1987582" cy="404954"/>
          </a:xfrm>
        </p:spPr>
        <p:txBody>
          <a:bodyPr/>
          <a:lstStyle/>
          <a:p>
            <a:r>
              <a:rPr lang="en-US" altLang="zh-CN" dirty="0"/>
              <a:t>part</a:t>
            </a:r>
            <a:endParaRPr lang="zh-CN" altLang="en-US" dirty="0"/>
          </a:p>
        </p:txBody>
      </p:sp>
      <p:sp>
        <p:nvSpPr>
          <p:cNvPr id="9" name="文本占位符 8"/>
          <p:cNvSpPr>
            <a:spLocks noGrp="1"/>
          </p:cNvSpPr>
          <p:nvPr>
            <p:ph type="body" sz="quarter" idx="17"/>
          </p:nvPr>
        </p:nvSpPr>
        <p:spPr>
          <a:xfrm>
            <a:off x="9387819" y="2346038"/>
            <a:ext cx="1319350" cy="1229558"/>
          </a:xfrm>
        </p:spPr>
        <p:txBody>
          <a:bodyPr/>
          <a:lstStyle/>
          <a:p>
            <a:r>
              <a:rPr lang="en-US" altLang="zh-CN" dirty="0">
                <a:latin typeface="Impact" panose="020B0806030902050204" pitchFamily="34" charset="0"/>
              </a:rPr>
              <a:t>4</a:t>
            </a:r>
            <a:endParaRPr lang="zh-CN" altLang="en-US" dirty="0">
              <a:latin typeface="Impact" panose="020B0806030902050204" pitchFamily="34" charset="0"/>
            </a:endParaRPr>
          </a:p>
        </p:txBody>
      </p:sp>
      <p:sp>
        <p:nvSpPr>
          <p:cNvPr id="10" name="文本占位符 9"/>
          <p:cNvSpPr>
            <a:spLocks noGrp="1"/>
          </p:cNvSpPr>
          <p:nvPr>
            <p:ph type="body" sz="quarter" idx="18"/>
          </p:nvPr>
        </p:nvSpPr>
        <p:spPr>
          <a:xfrm>
            <a:off x="9104140" y="3485968"/>
            <a:ext cx="1987582" cy="404954"/>
          </a:xfrm>
        </p:spPr>
        <p:txBody>
          <a:bodyPr/>
          <a:lstStyle/>
          <a:p>
            <a:r>
              <a:rPr lang="en-US" altLang="zh-CN" dirty="0"/>
              <a:t>part</a:t>
            </a:r>
            <a:endParaRPr lang="zh-CN" altLang="en-US" dirty="0"/>
          </a:p>
        </p:txBody>
      </p:sp>
      <p:sp>
        <p:nvSpPr>
          <p:cNvPr id="13" name="矩形 12"/>
          <p:cNvSpPr/>
          <p:nvPr/>
        </p:nvSpPr>
        <p:spPr>
          <a:xfrm>
            <a:off x="958190" y="4336412"/>
            <a:ext cx="2241974"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rPr>
              <a:t>标题文字添加</a:t>
            </a:r>
          </a:p>
        </p:txBody>
      </p:sp>
      <p:grpSp>
        <p:nvGrpSpPr>
          <p:cNvPr id="15" name="组合 14"/>
          <p:cNvGrpSpPr/>
          <p:nvPr/>
        </p:nvGrpSpPr>
        <p:grpSpPr>
          <a:xfrm>
            <a:off x="4362192" y="588383"/>
            <a:ext cx="3467617" cy="774178"/>
            <a:chOff x="4543187" y="117837"/>
            <a:chExt cx="3467617" cy="774178"/>
          </a:xfrm>
        </p:grpSpPr>
        <p:sp>
          <p:nvSpPr>
            <p:cNvPr id="19" name="文本框 18"/>
            <p:cNvSpPr txBox="1"/>
            <p:nvPr/>
          </p:nvSpPr>
          <p:spPr>
            <a:xfrm>
              <a:off x="4543187" y="117837"/>
              <a:ext cx="3467617"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accent2"/>
                  </a:solidFill>
                </a:rPr>
                <a:t>标题文字</a:t>
              </a:r>
              <a:r>
                <a:rPr lang="zh-CN" altLang="en-US" sz="3200" b="1" dirty="0">
                  <a:solidFill>
                    <a:schemeClr val="tx1">
                      <a:lumMod val="75000"/>
                      <a:lumOff val="25000"/>
                    </a:schemeClr>
                  </a:solidFill>
                </a:rPr>
                <a:t>添加此处</a:t>
              </a:r>
            </a:p>
          </p:txBody>
        </p:sp>
        <p:sp>
          <p:nvSpPr>
            <p:cNvPr id="20" name="文本框 19"/>
            <p:cNvSpPr txBox="1"/>
            <p:nvPr/>
          </p:nvSpPr>
          <p:spPr>
            <a:xfrm>
              <a:off x="4690567" y="615016"/>
              <a:ext cx="3172856" cy="276999"/>
            </a:xfrm>
            <a:prstGeom prst="rect">
              <a:avLst/>
            </a:prstGeom>
            <a:noFill/>
          </p:spPr>
          <p:txBody>
            <a:bodyPr wrap="none" rtlCol="0">
              <a:spAutoFit/>
              <a:scene3d>
                <a:camera prst="orthographicFront"/>
                <a:lightRig rig="threePt" dir="t"/>
              </a:scene3d>
              <a:sp3d contourW="12700"/>
            </a:bodyPr>
            <a:lstStyle/>
            <a:p>
              <a:pPr algn="ctr"/>
              <a:r>
                <a:rPr lang="en-US" altLang="zh-CN" sz="1200" dirty="0">
                  <a:solidFill>
                    <a:schemeClr val="tx1">
                      <a:lumMod val="50000"/>
                      <a:lumOff val="50000"/>
                    </a:schemeClr>
                  </a:solidFill>
                </a:rPr>
                <a:t>ADD YOUR TEXT HERE ADD YOUR TEXT</a:t>
              </a:r>
            </a:p>
          </p:txBody>
        </p:sp>
      </p:grpSp>
      <p:sp>
        <p:nvSpPr>
          <p:cNvPr id="16" name="矩形 15"/>
          <p:cNvSpPr/>
          <p:nvPr/>
        </p:nvSpPr>
        <p:spPr>
          <a:xfrm>
            <a:off x="3609926" y="4336412"/>
            <a:ext cx="2241974"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rPr>
              <a:t>标题文字添加</a:t>
            </a:r>
          </a:p>
        </p:txBody>
      </p:sp>
      <p:sp>
        <p:nvSpPr>
          <p:cNvPr id="17" name="矩形 16"/>
          <p:cNvSpPr/>
          <p:nvPr/>
        </p:nvSpPr>
        <p:spPr>
          <a:xfrm>
            <a:off x="6300875" y="4336412"/>
            <a:ext cx="2241974"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rPr>
              <a:t>标题文字添加</a:t>
            </a:r>
          </a:p>
        </p:txBody>
      </p:sp>
      <p:sp>
        <p:nvSpPr>
          <p:cNvPr id="18" name="矩形 17"/>
          <p:cNvSpPr/>
          <p:nvPr/>
        </p:nvSpPr>
        <p:spPr>
          <a:xfrm>
            <a:off x="8991824" y="4336412"/>
            <a:ext cx="2241974"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rPr>
              <a:t>标题文字添加</a:t>
            </a:r>
          </a:p>
        </p:txBody>
      </p:sp>
    </p:spTree>
    <p:extLst>
      <p:ext uri="{BB962C8B-B14F-4D97-AF65-F5344CB8AC3E}">
        <p14:creationId xmlns:p14="http://schemas.microsoft.com/office/powerpoint/2010/main" val="4242823773"/>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5">
                                            <p:txEl>
                                              <p:pRg st="0" end="0"/>
                                            </p:txEl>
                                          </p:spTgt>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 calcmode="lin" valueType="num">
                                      <p:cBhvr>
                                        <p:cTn id="1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7">
                                            <p:txEl>
                                              <p:pRg st="0" end="0"/>
                                            </p:txEl>
                                          </p:spTgt>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 calcmode="lin" valueType="num">
                                      <p:cBhvr>
                                        <p:cTn id="22"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9">
                                            <p:txEl>
                                              <p:pRg st="0" end="0"/>
                                            </p:txEl>
                                          </p:spTgt>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4">
                                            <p:txEl>
                                              <p:pRg st="0" end="0"/>
                                            </p:txEl>
                                          </p:spTgt>
                                        </p:tgtEl>
                                        <p:attrNameLst>
                                          <p:attrName>style.visibility</p:attrName>
                                        </p:attrNameLst>
                                      </p:cBhvr>
                                      <p:to>
                                        <p:strVal val="visible"/>
                                      </p:to>
                                    </p:set>
                                    <p:animEffect transition="in" filter="fade">
                                      <p:cBhvr>
                                        <p:cTn id="28" dur="500"/>
                                        <p:tgtEl>
                                          <p:spTgt spid="4">
                                            <p:txEl>
                                              <p:pRg st="0" end="0"/>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Effect transition="in" filter="fade">
                                      <p:cBhvr>
                                        <p:cTn id="31" dur="500"/>
                                        <p:tgtEl>
                                          <p:spTgt spid="6">
                                            <p:txEl>
                                              <p:pRg st="0" end="0"/>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fade">
                                      <p:cBhvr>
                                        <p:cTn id="34" dur="500"/>
                                        <p:tgtEl>
                                          <p:spTgt spid="8">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
                                            <p:txEl>
                                              <p:pRg st="0" end="0"/>
                                            </p:txEl>
                                          </p:spTgt>
                                        </p:tgtEl>
                                        <p:attrNameLst>
                                          <p:attrName>style.visibility</p:attrName>
                                        </p:attrNameLst>
                                      </p:cBhvr>
                                      <p:to>
                                        <p:strVal val="visible"/>
                                      </p:to>
                                    </p:set>
                                    <p:animEffect transition="in" filter="fade">
                                      <p:cBhvr>
                                        <p:cTn id="37" dur="500"/>
                                        <p:tgtEl>
                                          <p:spTgt spid="10">
                                            <p:txEl>
                                              <p:pRg st="0" end="0"/>
                                            </p:txEl>
                                          </p:spTgt>
                                        </p:tgtEl>
                                      </p:cBhvr>
                                    </p:animEffect>
                                  </p:childTnLst>
                                </p:cTn>
                              </p:par>
                            </p:childTnLst>
                          </p:cTn>
                        </p:par>
                        <p:par>
                          <p:cTn id="38" fill="hold">
                            <p:stCondLst>
                              <p:cond delay="1000"/>
                            </p:stCondLst>
                            <p:childTnLst>
                              <p:par>
                                <p:cTn id="39" presetID="37"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900" decel="100000" fill="hold"/>
                                        <p:tgtEl>
                                          <p:spTgt spid="13"/>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45" presetID="37" presetClass="entr" presetSubtype="0" fill="hold" grpId="0" nodeType="withEffect">
                                  <p:stCondLst>
                                    <p:cond delay="25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900" decel="100000" fill="hold"/>
                                        <p:tgtEl>
                                          <p:spTgt spid="16"/>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51" presetID="37" presetClass="entr" presetSubtype="0" fill="hold" grpId="0" nodeType="withEffect">
                                  <p:stCondLst>
                                    <p:cond delay="50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900" decel="100000" fill="hold"/>
                                        <p:tgtEl>
                                          <p:spTgt spid="17"/>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57" presetID="37" presetClass="entr" presetSubtype="0" fill="hold" grpId="0" nodeType="withEffect">
                                  <p:stCondLst>
                                    <p:cond delay="75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1000"/>
                                        <p:tgtEl>
                                          <p:spTgt spid="18"/>
                                        </p:tgtEl>
                                      </p:cBhvr>
                                    </p:animEffect>
                                    <p:anim calcmode="lin" valueType="num">
                                      <p:cBhvr>
                                        <p:cTn id="60" dur="1000" fill="hold"/>
                                        <p:tgtEl>
                                          <p:spTgt spid="18"/>
                                        </p:tgtEl>
                                        <p:attrNameLst>
                                          <p:attrName>ppt_x</p:attrName>
                                        </p:attrNameLst>
                                      </p:cBhvr>
                                      <p:tavLst>
                                        <p:tav tm="0">
                                          <p:val>
                                            <p:strVal val="#ppt_x"/>
                                          </p:val>
                                        </p:tav>
                                        <p:tav tm="100000">
                                          <p:val>
                                            <p:strVal val="#ppt_x"/>
                                          </p:val>
                                        </p:tav>
                                      </p:tavLst>
                                    </p:anim>
                                    <p:anim calcmode="lin" valueType="num">
                                      <p:cBhvr>
                                        <p:cTn id="61" dur="900" decel="100000" fill="hold"/>
                                        <p:tgtEl>
                                          <p:spTgt spid="18"/>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uild="p"/>
      <p:bldP spid="6" grpId="0" build="p"/>
      <p:bldP spid="7" grpId="0" build="p"/>
      <p:bldP spid="8" grpId="0" build="p"/>
      <p:bldP spid="9" grpId="0" build="p"/>
      <p:bldP spid="10" grpId="0" build="p"/>
      <p:bldP spid="13" grpId="0"/>
      <p:bldP spid="16" grpId="0"/>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20"/>
          </p:nvPr>
        </p:nvPicPr>
        <p:blipFill>
          <a:blip r:embed="rId3">
            <a:grayscl/>
          </a:blip>
          <a:srcRect l="26562" r="26562"/>
          <a:stretch>
            <a:fillRect/>
          </a:stretch>
        </p:blipFill>
        <p:spPr/>
      </p:pic>
      <p:grpSp>
        <p:nvGrpSpPr>
          <p:cNvPr id="3" name="组合 2"/>
          <p:cNvGrpSpPr/>
          <p:nvPr/>
        </p:nvGrpSpPr>
        <p:grpSpPr>
          <a:xfrm>
            <a:off x="4362192" y="588383"/>
            <a:ext cx="3467617" cy="774178"/>
            <a:chOff x="4543187" y="117837"/>
            <a:chExt cx="3467617" cy="774178"/>
          </a:xfrm>
        </p:grpSpPr>
        <p:sp>
          <p:nvSpPr>
            <p:cNvPr id="4" name="文本框 3"/>
            <p:cNvSpPr txBox="1"/>
            <p:nvPr/>
          </p:nvSpPr>
          <p:spPr>
            <a:xfrm>
              <a:off x="4543187" y="117837"/>
              <a:ext cx="3467617"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accent2"/>
                  </a:solidFill>
                </a:rPr>
                <a:t>标题文字</a:t>
              </a:r>
              <a:r>
                <a:rPr lang="zh-CN" altLang="en-US" sz="3200" b="1" dirty="0">
                  <a:solidFill>
                    <a:schemeClr val="tx1">
                      <a:lumMod val="75000"/>
                      <a:lumOff val="25000"/>
                    </a:schemeClr>
                  </a:solidFill>
                </a:rPr>
                <a:t>添加此处</a:t>
              </a:r>
            </a:p>
          </p:txBody>
        </p:sp>
        <p:sp>
          <p:nvSpPr>
            <p:cNvPr id="5" name="文本框 4"/>
            <p:cNvSpPr txBox="1"/>
            <p:nvPr/>
          </p:nvSpPr>
          <p:spPr>
            <a:xfrm>
              <a:off x="4690567" y="615016"/>
              <a:ext cx="3172856" cy="276999"/>
            </a:xfrm>
            <a:prstGeom prst="rect">
              <a:avLst/>
            </a:prstGeom>
            <a:noFill/>
          </p:spPr>
          <p:txBody>
            <a:bodyPr wrap="none" rtlCol="0">
              <a:spAutoFit/>
              <a:scene3d>
                <a:camera prst="orthographicFront"/>
                <a:lightRig rig="threePt" dir="t"/>
              </a:scene3d>
              <a:sp3d contourW="12700"/>
            </a:bodyPr>
            <a:lstStyle/>
            <a:p>
              <a:pPr algn="ctr"/>
              <a:r>
                <a:rPr lang="en-US" altLang="zh-CN" sz="1200" dirty="0">
                  <a:solidFill>
                    <a:schemeClr val="tx1">
                      <a:lumMod val="50000"/>
                      <a:lumOff val="50000"/>
                    </a:schemeClr>
                  </a:solidFill>
                </a:rPr>
                <a:t>ADD YOUR TEXT HERE ADD YOUR TEXT</a:t>
              </a:r>
            </a:p>
          </p:txBody>
        </p:sp>
      </p:grpSp>
      <p:grpSp>
        <p:nvGrpSpPr>
          <p:cNvPr id="27" name="组合 26"/>
          <p:cNvGrpSpPr/>
          <p:nvPr/>
        </p:nvGrpSpPr>
        <p:grpSpPr>
          <a:xfrm>
            <a:off x="5505972" y="2374077"/>
            <a:ext cx="5581126" cy="962022"/>
            <a:chOff x="5505973" y="2374077"/>
            <a:chExt cx="5581126" cy="962022"/>
          </a:xfrm>
        </p:grpSpPr>
        <p:grpSp>
          <p:nvGrpSpPr>
            <p:cNvPr id="28" name="组合 27"/>
            <p:cNvGrpSpPr/>
            <p:nvPr/>
          </p:nvGrpSpPr>
          <p:grpSpPr>
            <a:xfrm>
              <a:off x="6509272" y="2374077"/>
              <a:ext cx="4577827" cy="962022"/>
              <a:chOff x="6798183" y="1678126"/>
              <a:chExt cx="4577827" cy="962022"/>
            </a:xfrm>
          </p:grpSpPr>
          <p:sp>
            <p:nvSpPr>
              <p:cNvPr id="31" name="矩形 30"/>
              <p:cNvSpPr/>
              <p:nvPr/>
            </p:nvSpPr>
            <p:spPr>
              <a:xfrm>
                <a:off x="6798183" y="2030750"/>
                <a:ext cx="4577827" cy="609398"/>
              </a:xfrm>
              <a:prstGeom prst="rect">
                <a:avLst/>
              </a:prstGeom>
            </p:spPr>
            <p:txBody>
              <a:bodyPr wrap="square">
                <a:spAutoFit/>
                <a:scene3d>
                  <a:camera prst="orthographicFront"/>
                  <a:lightRig rig="threePt" dir="t"/>
                </a:scene3d>
                <a:sp3d contourW="12700"/>
              </a:bodyPr>
              <a:ls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2" name="矩形 31"/>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b="1" dirty="0">
                    <a:solidFill>
                      <a:schemeClr val="tx1">
                        <a:lumMod val="65000"/>
                        <a:lumOff val="35000"/>
                      </a:schemeClr>
                    </a:solidFill>
                  </a:rPr>
                  <a:t>标题文字添加</a:t>
                </a:r>
              </a:p>
            </p:txBody>
          </p:sp>
        </p:grpSp>
        <p:sp>
          <p:nvSpPr>
            <p:cNvPr id="29" name="椭圆 28"/>
            <p:cNvSpPr/>
            <p:nvPr/>
          </p:nvSpPr>
          <p:spPr>
            <a:xfrm>
              <a:off x="5505973" y="2374077"/>
              <a:ext cx="863600" cy="863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椭圆 13"/>
            <p:cNvSpPr/>
            <p:nvPr/>
          </p:nvSpPr>
          <p:spPr>
            <a:xfrm>
              <a:off x="5689865" y="2578296"/>
              <a:ext cx="495816" cy="455162"/>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3" name="组合 32"/>
          <p:cNvGrpSpPr/>
          <p:nvPr/>
        </p:nvGrpSpPr>
        <p:grpSpPr>
          <a:xfrm>
            <a:off x="5505972" y="3537158"/>
            <a:ext cx="5581126" cy="962022"/>
            <a:chOff x="5505973" y="2374077"/>
            <a:chExt cx="5581126" cy="962022"/>
          </a:xfrm>
        </p:grpSpPr>
        <p:grpSp>
          <p:nvGrpSpPr>
            <p:cNvPr id="34" name="组合 33"/>
            <p:cNvGrpSpPr/>
            <p:nvPr/>
          </p:nvGrpSpPr>
          <p:grpSpPr>
            <a:xfrm>
              <a:off x="6509272" y="2374077"/>
              <a:ext cx="4577827" cy="962022"/>
              <a:chOff x="6798183" y="1678126"/>
              <a:chExt cx="4577827" cy="962022"/>
            </a:xfrm>
          </p:grpSpPr>
          <p:sp>
            <p:nvSpPr>
              <p:cNvPr id="37" name="矩形 36"/>
              <p:cNvSpPr/>
              <p:nvPr/>
            </p:nvSpPr>
            <p:spPr>
              <a:xfrm>
                <a:off x="6798183" y="2030750"/>
                <a:ext cx="4577827" cy="609398"/>
              </a:xfrm>
              <a:prstGeom prst="rect">
                <a:avLst/>
              </a:prstGeom>
            </p:spPr>
            <p:txBody>
              <a:bodyPr wrap="square">
                <a:spAutoFit/>
                <a:scene3d>
                  <a:camera prst="orthographicFront"/>
                  <a:lightRig rig="threePt" dir="t"/>
                </a:scene3d>
                <a:sp3d contourW="12700"/>
              </a:bodyPr>
              <a:ls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8" name="矩形 37"/>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b="1" dirty="0">
                    <a:solidFill>
                      <a:schemeClr val="tx1">
                        <a:lumMod val="65000"/>
                        <a:lumOff val="35000"/>
                      </a:schemeClr>
                    </a:solidFill>
                  </a:rPr>
                  <a:t>标题文字添加</a:t>
                </a:r>
              </a:p>
            </p:txBody>
          </p:sp>
        </p:grpSp>
        <p:sp>
          <p:nvSpPr>
            <p:cNvPr id="35" name="椭圆 34"/>
            <p:cNvSpPr/>
            <p:nvPr/>
          </p:nvSpPr>
          <p:spPr>
            <a:xfrm>
              <a:off x="5505973" y="2374077"/>
              <a:ext cx="863600" cy="863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椭圆 17"/>
            <p:cNvSpPr/>
            <p:nvPr/>
          </p:nvSpPr>
          <p:spPr>
            <a:xfrm>
              <a:off x="5706159" y="2557969"/>
              <a:ext cx="463227" cy="495816"/>
            </a:xfrm>
            <a:custGeom>
              <a:avLst/>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9" name="组合 38"/>
          <p:cNvGrpSpPr/>
          <p:nvPr/>
        </p:nvGrpSpPr>
        <p:grpSpPr>
          <a:xfrm>
            <a:off x="5505972" y="4700239"/>
            <a:ext cx="5581126" cy="962022"/>
            <a:chOff x="5505973" y="2374077"/>
            <a:chExt cx="5581126" cy="962022"/>
          </a:xfrm>
        </p:grpSpPr>
        <p:grpSp>
          <p:nvGrpSpPr>
            <p:cNvPr id="40" name="组合 39"/>
            <p:cNvGrpSpPr/>
            <p:nvPr/>
          </p:nvGrpSpPr>
          <p:grpSpPr>
            <a:xfrm>
              <a:off x="6509272" y="2374077"/>
              <a:ext cx="4577827" cy="962022"/>
              <a:chOff x="6798183" y="1678126"/>
              <a:chExt cx="4577827" cy="962022"/>
            </a:xfrm>
          </p:grpSpPr>
          <p:sp>
            <p:nvSpPr>
              <p:cNvPr id="43" name="矩形 42"/>
              <p:cNvSpPr/>
              <p:nvPr/>
            </p:nvSpPr>
            <p:spPr>
              <a:xfrm>
                <a:off x="6798183" y="2030750"/>
                <a:ext cx="4577827" cy="609398"/>
              </a:xfrm>
              <a:prstGeom prst="rect">
                <a:avLst/>
              </a:prstGeom>
            </p:spPr>
            <p:txBody>
              <a:bodyPr wrap="square">
                <a:spAutoFit/>
                <a:scene3d>
                  <a:camera prst="orthographicFront"/>
                  <a:lightRig rig="threePt" dir="t"/>
                </a:scene3d>
                <a:sp3d contourW="12700"/>
              </a:bodyPr>
              <a:ls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4" name="矩形 43"/>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b="1" dirty="0">
                    <a:solidFill>
                      <a:schemeClr val="tx1">
                        <a:lumMod val="65000"/>
                        <a:lumOff val="35000"/>
                      </a:schemeClr>
                    </a:solidFill>
                  </a:rPr>
                  <a:t>标题文字添加</a:t>
                </a:r>
              </a:p>
            </p:txBody>
          </p:sp>
        </p:grpSp>
        <p:sp>
          <p:nvSpPr>
            <p:cNvPr id="41" name="椭圆 40"/>
            <p:cNvSpPr/>
            <p:nvPr/>
          </p:nvSpPr>
          <p:spPr>
            <a:xfrm>
              <a:off x="5505973" y="2374077"/>
              <a:ext cx="863600" cy="863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椭圆 23"/>
            <p:cNvSpPr/>
            <p:nvPr/>
          </p:nvSpPr>
          <p:spPr>
            <a:xfrm>
              <a:off x="5689865" y="2605416"/>
              <a:ext cx="495816" cy="400921"/>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874763365"/>
      </p:ext>
    </p:extLst>
  </p:cSld>
  <p:clrMapOvr>
    <a:masterClrMapping/>
  </p:clrMapOvr>
  <p:transition spd="slow" advTm="4000">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20"/>
          </p:nvPr>
        </p:nvPicPr>
        <p:blipFill>
          <a:blip r:embed="rId3">
            <a:grayscl/>
          </a:blip>
          <a:srcRect l="34225" r="34225"/>
          <a:stretch>
            <a:fillRect/>
          </a:stretch>
        </p:blipFill>
        <p:spPr/>
      </p:pic>
      <p:pic>
        <p:nvPicPr>
          <p:cNvPr id="11" name="图片占位符 10"/>
          <p:cNvPicPr>
            <a:picLocks noGrp="1" noChangeAspect="1"/>
          </p:cNvPicPr>
          <p:nvPr>
            <p:ph type="pic" sz="quarter" idx="14"/>
          </p:nvPr>
        </p:nvPicPr>
        <p:blipFill>
          <a:blip r:embed="rId4">
            <a:grayscl/>
          </a:blip>
          <a:srcRect l="34595" r="34595"/>
          <a:stretch>
            <a:fillRect/>
          </a:stretch>
        </p:blipFill>
        <p:spPr/>
      </p:pic>
      <p:pic>
        <p:nvPicPr>
          <p:cNvPr id="7" name="图片占位符 6"/>
          <p:cNvPicPr>
            <a:picLocks noGrp="1" noChangeAspect="1"/>
          </p:cNvPicPr>
          <p:nvPr>
            <p:ph type="pic" sz="quarter" idx="15"/>
          </p:nvPr>
        </p:nvPicPr>
        <p:blipFill>
          <a:blip r:embed="rId5">
            <a:grayscl/>
          </a:blip>
          <a:srcRect l="31690" r="31690"/>
          <a:stretch>
            <a:fillRect/>
          </a:stretch>
        </p:blipFill>
        <p:spPr/>
      </p:pic>
      <p:grpSp>
        <p:nvGrpSpPr>
          <p:cNvPr id="5" name="组合 4"/>
          <p:cNvGrpSpPr/>
          <p:nvPr/>
        </p:nvGrpSpPr>
        <p:grpSpPr>
          <a:xfrm>
            <a:off x="4362192" y="588383"/>
            <a:ext cx="3467617" cy="774178"/>
            <a:chOff x="4543187" y="117837"/>
            <a:chExt cx="3467617" cy="774178"/>
          </a:xfrm>
        </p:grpSpPr>
        <p:sp>
          <p:nvSpPr>
            <p:cNvPr id="6" name="文本框 5"/>
            <p:cNvSpPr txBox="1"/>
            <p:nvPr/>
          </p:nvSpPr>
          <p:spPr>
            <a:xfrm>
              <a:off x="4543187" y="117837"/>
              <a:ext cx="3467617"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accent2"/>
                  </a:solidFill>
                </a:rPr>
                <a:t>标题文字</a:t>
              </a:r>
              <a:r>
                <a:rPr lang="zh-CN" altLang="en-US" sz="3200" b="1" dirty="0">
                  <a:solidFill>
                    <a:schemeClr val="tx1">
                      <a:lumMod val="75000"/>
                      <a:lumOff val="25000"/>
                    </a:schemeClr>
                  </a:solidFill>
                </a:rPr>
                <a:t>添加此处</a:t>
              </a:r>
            </a:p>
          </p:txBody>
        </p:sp>
        <p:sp>
          <p:nvSpPr>
            <p:cNvPr id="8" name="文本框 7"/>
            <p:cNvSpPr txBox="1"/>
            <p:nvPr/>
          </p:nvSpPr>
          <p:spPr>
            <a:xfrm>
              <a:off x="4690567" y="615016"/>
              <a:ext cx="3172856" cy="276999"/>
            </a:xfrm>
            <a:prstGeom prst="rect">
              <a:avLst/>
            </a:prstGeom>
            <a:noFill/>
          </p:spPr>
          <p:txBody>
            <a:bodyPr wrap="none" rtlCol="0">
              <a:spAutoFit/>
              <a:scene3d>
                <a:camera prst="orthographicFront"/>
                <a:lightRig rig="threePt" dir="t"/>
              </a:scene3d>
              <a:sp3d contourW="12700"/>
            </a:bodyPr>
            <a:lstStyle/>
            <a:p>
              <a:pPr algn="ctr"/>
              <a:r>
                <a:rPr lang="en-US" altLang="zh-CN" sz="1200" dirty="0">
                  <a:solidFill>
                    <a:schemeClr val="tx1">
                      <a:lumMod val="50000"/>
                      <a:lumOff val="50000"/>
                    </a:schemeClr>
                  </a:solidFill>
                </a:rPr>
                <a:t>ADD YOUR TEXT HERE ADD YOUR TEXT</a:t>
              </a:r>
            </a:p>
          </p:txBody>
        </p:sp>
      </p:grpSp>
      <p:grpSp>
        <p:nvGrpSpPr>
          <p:cNvPr id="14" name="组合 13"/>
          <p:cNvGrpSpPr/>
          <p:nvPr/>
        </p:nvGrpSpPr>
        <p:grpSpPr>
          <a:xfrm>
            <a:off x="6146800" y="1940025"/>
            <a:ext cx="4667628" cy="962022"/>
            <a:chOff x="6798184" y="1678126"/>
            <a:chExt cx="4667628" cy="962022"/>
          </a:xfrm>
        </p:grpSpPr>
        <p:sp>
          <p:nvSpPr>
            <p:cNvPr id="15" name="矩形 14"/>
            <p:cNvSpPr/>
            <p:nvPr/>
          </p:nvSpPr>
          <p:spPr>
            <a:xfrm>
              <a:off x="6798184" y="2030750"/>
              <a:ext cx="46676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6" name="矩形 15"/>
            <p:cNvSpPr/>
            <p:nvPr/>
          </p:nvSpPr>
          <p:spPr>
            <a:xfrm>
              <a:off x="6798184"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1"/>
                  </a:solidFill>
                </a:rPr>
                <a:t>标题文字添加</a:t>
              </a:r>
            </a:p>
          </p:txBody>
        </p:sp>
      </p:grpSp>
      <p:grpSp>
        <p:nvGrpSpPr>
          <p:cNvPr id="17" name="组合 16"/>
          <p:cNvGrpSpPr/>
          <p:nvPr/>
        </p:nvGrpSpPr>
        <p:grpSpPr>
          <a:xfrm>
            <a:off x="6146800" y="3258903"/>
            <a:ext cx="4667628" cy="962022"/>
            <a:chOff x="6798184" y="1678126"/>
            <a:chExt cx="4667628" cy="962022"/>
          </a:xfrm>
        </p:grpSpPr>
        <p:sp>
          <p:nvSpPr>
            <p:cNvPr id="18" name="矩形 17"/>
            <p:cNvSpPr/>
            <p:nvPr/>
          </p:nvSpPr>
          <p:spPr>
            <a:xfrm>
              <a:off x="6798184" y="2030750"/>
              <a:ext cx="46676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9" name="矩形 18"/>
            <p:cNvSpPr/>
            <p:nvPr/>
          </p:nvSpPr>
          <p:spPr>
            <a:xfrm>
              <a:off x="6798184"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2"/>
                  </a:solidFill>
                </a:rPr>
                <a:t>标题文字添加</a:t>
              </a:r>
            </a:p>
          </p:txBody>
        </p:sp>
      </p:grpSp>
      <p:grpSp>
        <p:nvGrpSpPr>
          <p:cNvPr id="20" name="组合 19"/>
          <p:cNvGrpSpPr/>
          <p:nvPr/>
        </p:nvGrpSpPr>
        <p:grpSpPr>
          <a:xfrm>
            <a:off x="6146800" y="4577780"/>
            <a:ext cx="4667628" cy="962022"/>
            <a:chOff x="6798184" y="1678126"/>
            <a:chExt cx="4667628" cy="962022"/>
          </a:xfrm>
        </p:grpSpPr>
        <p:sp>
          <p:nvSpPr>
            <p:cNvPr id="21" name="矩形 20"/>
            <p:cNvSpPr/>
            <p:nvPr/>
          </p:nvSpPr>
          <p:spPr>
            <a:xfrm>
              <a:off x="6798184" y="2030750"/>
              <a:ext cx="46676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2" name="矩形 21"/>
            <p:cNvSpPr/>
            <p:nvPr/>
          </p:nvSpPr>
          <p:spPr>
            <a:xfrm>
              <a:off x="6798184"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3"/>
                  </a:solidFill>
                </a:rPr>
                <a:t>标题文字添加</a:t>
              </a:r>
            </a:p>
          </p:txBody>
        </p:sp>
      </p:grpSp>
    </p:spTree>
    <p:extLst>
      <p:ext uri="{BB962C8B-B14F-4D97-AF65-F5344CB8AC3E}">
        <p14:creationId xmlns:p14="http://schemas.microsoft.com/office/powerpoint/2010/main" val="34348027"/>
      </p:ext>
    </p:extLst>
  </p:cSld>
  <p:clrMapOvr>
    <a:masterClrMapping/>
  </p:clrMapOvr>
  <p:transition spd="slow" advTm="4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0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0000">
                                          <p:cBhvr additive="base">
                                            <p:cTn id="7" dur="1000" fill="hold"/>
                                            <p:tgtEl>
                                              <p:spTgt spid="14"/>
                                            </p:tgtEl>
                                            <p:attrNameLst>
                                              <p:attrName>ppt_x</p:attrName>
                                            </p:attrNameLst>
                                          </p:cBhvr>
                                          <p:tavLst>
                                            <p:tav tm="0">
                                              <p:val>
                                                <p:strVal val="1+#ppt_w/2"/>
                                              </p:val>
                                            </p:tav>
                                            <p:tav tm="100000">
                                              <p:val>
                                                <p:strVal val="#ppt_x"/>
                                              </p:val>
                                            </p:tav>
                                          </p:tavLst>
                                        </p:anim>
                                        <p:anim calcmode="lin" valueType="num" p14:bounceEnd="60000">
                                          <p:cBhvr additive="base">
                                            <p:cTn id="8" dur="1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nodeType="afterEffect" p14:presetBounceEnd="60000">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14:bounceEnd="60000">
                                          <p:cBhvr additive="base">
                                            <p:cTn id="12" dur="1000" fill="hold"/>
                                            <p:tgtEl>
                                              <p:spTgt spid="17"/>
                                            </p:tgtEl>
                                            <p:attrNameLst>
                                              <p:attrName>ppt_x</p:attrName>
                                            </p:attrNameLst>
                                          </p:cBhvr>
                                          <p:tavLst>
                                            <p:tav tm="0">
                                              <p:val>
                                                <p:strVal val="1+#ppt_w/2"/>
                                              </p:val>
                                            </p:tav>
                                            <p:tav tm="100000">
                                              <p:val>
                                                <p:strVal val="#ppt_x"/>
                                              </p:val>
                                            </p:tav>
                                          </p:tavLst>
                                        </p:anim>
                                        <p:anim calcmode="lin" valueType="num" p14:bounceEnd="60000">
                                          <p:cBhvr additive="base">
                                            <p:cTn id="13" dur="1000" fill="hold"/>
                                            <p:tgtEl>
                                              <p:spTgt spid="1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2" fill="hold" nodeType="afterEffect" p14:presetBounceEnd="60000">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14:bounceEnd="60000">
                                          <p:cBhvr additive="base">
                                            <p:cTn id="17" dur="1000" fill="hold"/>
                                            <p:tgtEl>
                                              <p:spTgt spid="20"/>
                                            </p:tgtEl>
                                            <p:attrNameLst>
                                              <p:attrName>ppt_x</p:attrName>
                                            </p:attrNameLst>
                                          </p:cBhvr>
                                          <p:tavLst>
                                            <p:tav tm="0">
                                              <p:val>
                                                <p:strVal val="1+#ppt_w/2"/>
                                              </p:val>
                                            </p:tav>
                                            <p:tav tm="100000">
                                              <p:val>
                                                <p:strVal val="#ppt_x"/>
                                              </p:val>
                                            </p:tav>
                                          </p:tavLst>
                                        </p:anim>
                                        <p:anim calcmode="lin" valueType="num" p14:bounceEnd="60000">
                                          <p:cBhvr additive="base">
                                            <p:cTn id="1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1+#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1000" fill="hold"/>
                                            <p:tgtEl>
                                              <p:spTgt spid="17"/>
                                            </p:tgtEl>
                                            <p:attrNameLst>
                                              <p:attrName>ppt_x</p:attrName>
                                            </p:attrNameLst>
                                          </p:cBhvr>
                                          <p:tavLst>
                                            <p:tav tm="0">
                                              <p:val>
                                                <p:strVal val="1+#ppt_w/2"/>
                                              </p:val>
                                            </p:tav>
                                            <p:tav tm="100000">
                                              <p:val>
                                                <p:strVal val="#ppt_x"/>
                                              </p:val>
                                            </p:tav>
                                          </p:tavLst>
                                        </p:anim>
                                        <p:anim calcmode="lin" valueType="num">
                                          <p:cBhvr additive="base">
                                            <p:cTn id="13" dur="1000" fill="hold"/>
                                            <p:tgtEl>
                                              <p:spTgt spid="1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2"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1000" fill="hold"/>
                                            <p:tgtEl>
                                              <p:spTgt spid="20"/>
                                            </p:tgtEl>
                                            <p:attrNameLst>
                                              <p:attrName>ppt_x</p:attrName>
                                            </p:attrNameLst>
                                          </p:cBhvr>
                                          <p:tavLst>
                                            <p:tav tm="0">
                                              <p:val>
                                                <p:strVal val="1+#ppt_w/2"/>
                                              </p:val>
                                            </p:tav>
                                            <p:tav tm="100000">
                                              <p:val>
                                                <p:strVal val="#ppt_x"/>
                                              </p:val>
                                            </p:tav>
                                          </p:tavLst>
                                        </p:anim>
                                        <p:anim calcmode="lin" valueType="num">
                                          <p:cBhvr additive="base">
                                            <p:cTn id="1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20"/>
          </p:nvPr>
        </p:nvPicPr>
        <p:blipFill>
          <a:blip r:embed="rId3">
            <a:grayscl/>
          </a:blip>
          <a:srcRect l="14766" r="14766"/>
          <a:stretch>
            <a:fillRect/>
          </a:stretch>
        </p:blipFill>
        <p:spPr/>
      </p:pic>
      <p:grpSp>
        <p:nvGrpSpPr>
          <p:cNvPr id="3" name="组合 2"/>
          <p:cNvGrpSpPr/>
          <p:nvPr/>
        </p:nvGrpSpPr>
        <p:grpSpPr>
          <a:xfrm>
            <a:off x="4362192" y="588383"/>
            <a:ext cx="3467617" cy="774178"/>
            <a:chOff x="4543187" y="117837"/>
            <a:chExt cx="3467617" cy="774178"/>
          </a:xfrm>
        </p:grpSpPr>
        <p:sp>
          <p:nvSpPr>
            <p:cNvPr id="4" name="文本框 3"/>
            <p:cNvSpPr txBox="1"/>
            <p:nvPr/>
          </p:nvSpPr>
          <p:spPr>
            <a:xfrm>
              <a:off x="4543187" y="117837"/>
              <a:ext cx="3467617"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accent2"/>
                  </a:solidFill>
                </a:rPr>
                <a:t>标题文字</a:t>
              </a:r>
              <a:r>
                <a:rPr lang="zh-CN" altLang="en-US" sz="3200" b="1" dirty="0">
                  <a:solidFill>
                    <a:schemeClr val="tx1">
                      <a:lumMod val="75000"/>
                      <a:lumOff val="25000"/>
                    </a:schemeClr>
                  </a:solidFill>
                </a:rPr>
                <a:t>添加此处</a:t>
              </a:r>
            </a:p>
          </p:txBody>
        </p:sp>
        <p:sp>
          <p:nvSpPr>
            <p:cNvPr id="6" name="文本框 5"/>
            <p:cNvSpPr txBox="1"/>
            <p:nvPr/>
          </p:nvSpPr>
          <p:spPr>
            <a:xfrm>
              <a:off x="4690567" y="615016"/>
              <a:ext cx="3172856" cy="276999"/>
            </a:xfrm>
            <a:prstGeom prst="rect">
              <a:avLst/>
            </a:prstGeom>
            <a:noFill/>
          </p:spPr>
          <p:txBody>
            <a:bodyPr wrap="none" rtlCol="0">
              <a:spAutoFit/>
              <a:scene3d>
                <a:camera prst="orthographicFront"/>
                <a:lightRig rig="threePt" dir="t"/>
              </a:scene3d>
              <a:sp3d contourW="12700"/>
            </a:bodyPr>
            <a:lstStyle/>
            <a:p>
              <a:pPr algn="ctr"/>
              <a:r>
                <a:rPr lang="en-US" altLang="zh-CN" sz="1200" dirty="0">
                  <a:solidFill>
                    <a:schemeClr val="tx1">
                      <a:lumMod val="50000"/>
                      <a:lumOff val="50000"/>
                    </a:schemeClr>
                  </a:solidFill>
                </a:rPr>
                <a:t>ADD YOUR TEXT HERE ADD YOUR TEXT</a:t>
              </a:r>
            </a:p>
          </p:txBody>
        </p:sp>
      </p:grpSp>
      <p:grpSp>
        <p:nvGrpSpPr>
          <p:cNvPr id="28" name="组合 27"/>
          <p:cNvGrpSpPr/>
          <p:nvPr/>
        </p:nvGrpSpPr>
        <p:grpSpPr>
          <a:xfrm>
            <a:off x="4125895" y="2823670"/>
            <a:ext cx="3392504" cy="2155750"/>
            <a:chOff x="4176696" y="2442670"/>
            <a:chExt cx="3392504" cy="2155750"/>
          </a:xfrm>
        </p:grpSpPr>
        <p:grpSp>
          <p:nvGrpSpPr>
            <p:cNvPr id="29" name="组合 28"/>
            <p:cNvGrpSpPr/>
            <p:nvPr/>
          </p:nvGrpSpPr>
          <p:grpSpPr>
            <a:xfrm>
              <a:off x="4176696" y="3377866"/>
              <a:ext cx="3392504" cy="1220554"/>
              <a:chOff x="6607684" y="1678126"/>
              <a:chExt cx="3392504" cy="1220554"/>
            </a:xfrm>
          </p:grpSpPr>
          <p:sp>
            <p:nvSpPr>
              <p:cNvPr id="33" name="矩形 32"/>
              <p:cNvSpPr/>
              <p:nvPr/>
            </p:nvSpPr>
            <p:spPr>
              <a:xfrm>
                <a:off x="6607684" y="2030750"/>
                <a:ext cx="3392504" cy="867930"/>
              </a:xfrm>
              <a:prstGeom prst="rect">
                <a:avLst/>
              </a:prstGeom>
            </p:spPr>
            <p:txBody>
              <a:bodyPr wrap="square">
                <a:spAutoFit/>
                <a:scene3d>
                  <a:camera prst="orthographicFront"/>
                  <a:lightRig rig="threePt" dir="t"/>
                </a:scene3d>
                <a:sp3d contourW="12700"/>
              </a:bodyPr>
              <a:ls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4" name="矩形 33"/>
              <p:cNvSpPr/>
              <p:nvPr/>
            </p:nvSpPr>
            <p:spPr>
              <a:xfrm>
                <a:off x="7182949" y="1678126"/>
                <a:ext cx="2241974" cy="396134"/>
              </a:xfrm>
              <a:prstGeom prst="rect">
                <a:avLst/>
              </a:prstGeom>
            </p:spPr>
            <p:txBody>
              <a:bodyPr wrap="square">
                <a:spAutoFit/>
                <a:scene3d>
                  <a:camera prst="orthographicFront"/>
                  <a:lightRig rig="threePt" dir="t"/>
                </a:scene3d>
                <a:sp3d contourW="12700"/>
              </a:bodyPr>
              <a:ls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b="1" dirty="0">
                    <a:solidFill>
                      <a:schemeClr val="tx1">
                        <a:lumMod val="65000"/>
                        <a:lumOff val="35000"/>
                      </a:schemeClr>
                    </a:solidFill>
                  </a:rPr>
                  <a:t>标题文字添加</a:t>
                </a:r>
              </a:p>
            </p:txBody>
          </p:sp>
        </p:grpSp>
        <p:grpSp>
          <p:nvGrpSpPr>
            <p:cNvPr id="30" name="组合 29"/>
            <p:cNvGrpSpPr/>
            <p:nvPr/>
          </p:nvGrpSpPr>
          <p:grpSpPr>
            <a:xfrm>
              <a:off x="5441148" y="2442670"/>
              <a:ext cx="863600" cy="863600"/>
              <a:chOff x="5454392" y="2442670"/>
              <a:chExt cx="863600" cy="863600"/>
            </a:xfrm>
          </p:grpSpPr>
          <p:sp>
            <p:nvSpPr>
              <p:cNvPr id="31" name="椭圆 30"/>
              <p:cNvSpPr/>
              <p:nvPr/>
            </p:nvSpPr>
            <p:spPr>
              <a:xfrm>
                <a:off x="5454392" y="2442670"/>
                <a:ext cx="863600" cy="863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椭圆 13"/>
              <p:cNvSpPr/>
              <p:nvPr/>
            </p:nvSpPr>
            <p:spPr>
              <a:xfrm>
                <a:off x="5683567" y="2626562"/>
                <a:ext cx="415257" cy="495816"/>
              </a:xfrm>
              <a:custGeom>
                <a:avLst/>
                <a:gdLst>
                  <a:gd name="connsiteX0" fmla="*/ 206816 w 281869"/>
                  <a:gd name="connsiteY0" fmla="*/ 79120 h 336550"/>
                  <a:gd name="connsiteX1" fmla="*/ 201524 w 281869"/>
                  <a:gd name="connsiteY1" fmla="*/ 85782 h 336550"/>
                  <a:gd name="connsiteX2" fmla="*/ 201524 w 281869"/>
                  <a:gd name="connsiteY2" fmla="*/ 92444 h 336550"/>
                  <a:gd name="connsiteX3" fmla="*/ 205493 w 281869"/>
                  <a:gd name="connsiteY3" fmla="*/ 96441 h 336550"/>
                  <a:gd name="connsiteX4" fmla="*/ 198878 w 281869"/>
                  <a:gd name="connsiteY4" fmla="*/ 133748 h 336550"/>
                  <a:gd name="connsiteX5" fmla="*/ 198878 w 281869"/>
                  <a:gd name="connsiteY5" fmla="*/ 137745 h 336550"/>
                  <a:gd name="connsiteX6" fmla="*/ 206816 w 281869"/>
                  <a:gd name="connsiteY6" fmla="*/ 149736 h 336550"/>
                  <a:gd name="connsiteX7" fmla="*/ 213430 w 281869"/>
                  <a:gd name="connsiteY7" fmla="*/ 149736 h 336550"/>
                  <a:gd name="connsiteX8" fmla="*/ 221368 w 281869"/>
                  <a:gd name="connsiteY8" fmla="*/ 137745 h 336550"/>
                  <a:gd name="connsiteX9" fmla="*/ 221368 w 281869"/>
                  <a:gd name="connsiteY9" fmla="*/ 133748 h 336550"/>
                  <a:gd name="connsiteX10" fmla="*/ 214753 w 281869"/>
                  <a:gd name="connsiteY10" fmla="*/ 96441 h 336550"/>
                  <a:gd name="connsiteX11" fmla="*/ 220045 w 281869"/>
                  <a:gd name="connsiteY11" fmla="*/ 92444 h 336550"/>
                  <a:gd name="connsiteX12" fmla="*/ 220045 w 281869"/>
                  <a:gd name="connsiteY12" fmla="*/ 85782 h 336550"/>
                  <a:gd name="connsiteX13" fmla="*/ 213430 w 281869"/>
                  <a:gd name="connsiteY13" fmla="*/ 79120 h 336550"/>
                  <a:gd name="connsiteX14" fmla="*/ 206816 w 281869"/>
                  <a:gd name="connsiteY14" fmla="*/ 79120 h 336550"/>
                  <a:gd name="connsiteX15" fmla="*/ 68439 w 281869"/>
                  <a:gd name="connsiteY15" fmla="*/ 79120 h 336550"/>
                  <a:gd name="connsiteX16" fmla="*/ 61824 w 281869"/>
                  <a:gd name="connsiteY16" fmla="*/ 85782 h 336550"/>
                  <a:gd name="connsiteX17" fmla="*/ 61824 w 281869"/>
                  <a:gd name="connsiteY17" fmla="*/ 92444 h 336550"/>
                  <a:gd name="connsiteX18" fmla="*/ 67116 w 281869"/>
                  <a:gd name="connsiteY18" fmla="*/ 96441 h 336550"/>
                  <a:gd name="connsiteX19" fmla="*/ 60501 w 281869"/>
                  <a:gd name="connsiteY19" fmla="*/ 133748 h 336550"/>
                  <a:gd name="connsiteX20" fmla="*/ 60501 w 281869"/>
                  <a:gd name="connsiteY20" fmla="*/ 137745 h 336550"/>
                  <a:gd name="connsiteX21" fmla="*/ 68439 w 281869"/>
                  <a:gd name="connsiteY21" fmla="*/ 149736 h 336550"/>
                  <a:gd name="connsiteX22" fmla="*/ 75053 w 281869"/>
                  <a:gd name="connsiteY22" fmla="*/ 149736 h 336550"/>
                  <a:gd name="connsiteX23" fmla="*/ 82991 w 281869"/>
                  <a:gd name="connsiteY23" fmla="*/ 137745 h 336550"/>
                  <a:gd name="connsiteX24" fmla="*/ 82991 w 281869"/>
                  <a:gd name="connsiteY24" fmla="*/ 133748 h 336550"/>
                  <a:gd name="connsiteX25" fmla="*/ 76376 w 281869"/>
                  <a:gd name="connsiteY25" fmla="*/ 96441 h 336550"/>
                  <a:gd name="connsiteX26" fmla="*/ 80345 w 281869"/>
                  <a:gd name="connsiteY26" fmla="*/ 92444 h 336550"/>
                  <a:gd name="connsiteX27" fmla="*/ 80345 w 281869"/>
                  <a:gd name="connsiteY27" fmla="*/ 85782 h 336550"/>
                  <a:gd name="connsiteX28" fmla="*/ 75053 w 281869"/>
                  <a:gd name="connsiteY28" fmla="*/ 79120 h 336550"/>
                  <a:gd name="connsiteX29" fmla="*/ 68439 w 281869"/>
                  <a:gd name="connsiteY29" fmla="*/ 79120 h 336550"/>
                  <a:gd name="connsiteX30" fmla="*/ 21218 w 281869"/>
                  <a:gd name="connsiteY30" fmla="*/ 69850 h 336550"/>
                  <a:gd name="connsiteX31" fmla="*/ 121201 w 281869"/>
                  <a:gd name="connsiteY31" fmla="*/ 69850 h 336550"/>
                  <a:gd name="connsiteX32" fmla="*/ 135672 w 281869"/>
                  <a:gd name="connsiteY32" fmla="*/ 83053 h 336550"/>
                  <a:gd name="connsiteX33" fmla="*/ 140934 w 281869"/>
                  <a:gd name="connsiteY33" fmla="*/ 113420 h 336550"/>
                  <a:gd name="connsiteX34" fmla="*/ 146197 w 281869"/>
                  <a:gd name="connsiteY34" fmla="*/ 83053 h 336550"/>
                  <a:gd name="connsiteX35" fmla="*/ 160668 w 281869"/>
                  <a:gd name="connsiteY35" fmla="*/ 69850 h 336550"/>
                  <a:gd name="connsiteX36" fmla="*/ 260651 w 281869"/>
                  <a:gd name="connsiteY36" fmla="*/ 69850 h 336550"/>
                  <a:gd name="connsiteX37" fmla="*/ 275123 w 281869"/>
                  <a:gd name="connsiteY37" fmla="*/ 83053 h 336550"/>
                  <a:gd name="connsiteX38" fmla="*/ 281700 w 281869"/>
                  <a:gd name="connsiteY38" fmla="*/ 196599 h 336550"/>
                  <a:gd name="connsiteX39" fmla="*/ 269860 w 281869"/>
                  <a:gd name="connsiteY39" fmla="*/ 211122 h 336550"/>
                  <a:gd name="connsiteX40" fmla="*/ 254073 w 281869"/>
                  <a:gd name="connsiteY40" fmla="*/ 199239 h 336550"/>
                  <a:gd name="connsiteX41" fmla="*/ 250127 w 281869"/>
                  <a:gd name="connsiteY41" fmla="*/ 125303 h 336550"/>
                  <a:gd name="connsiteX42" fmla="*/ 248811 w 281869"/>
                  <a:gd name="connsiteY42" fmla="*/ 319386 h 336550"/>
                  <a:gd name="connsiteX43" fmla="*/ 231709 w 281869"/>
                  <a:gd name="connsiteY43" fmla="*/ 336550 h 336550"/>
                  <a:gd name="connsiteX44" fmla="*/ 215922 w 281869"/>
                  <a:gd name="connsiteY44" fmla="*/ 319386 h 336550"/>
                  <a:gd name="connsiteX45" fmla="*/ 215922 w 281869"/>
                  <a:gd name="connsiteY45" fmla="*/ 213762 h 336550"/>
                  <a:gd name="connsiteX46" fmla="*/ 210660 w 281869"/>
                  <a:gd name="connsiteY46" fmla="*/ 208481 h 336550"/>
                  <a:gd name="connsiteX47" fmla="*/ 204082 w 281869"/>
                  <a:gd name="connsiteY47" fmla="*/ 213762 h 336550"/>
                  <a:gd name="connsiteX48" fmla="*/ 204082 w 281869"/>
                  <a:gd name="connsiteY48" fmla="*/ 319386 h 336550"/>
                  <a:gd name="connsiteX49" fmla="*/ 186979 w 281869"/>
                  <a:gd name="connsiteY49" fmla="*/ 336550 h 336550"/>
                  <a:gd name="connsiteX50" fmla="*/ 171193 w 281869"/>
                  <a:gd name="connsiteY50" fmla="*/ 319386 h 336550"/>
                  <a:gd name="connsiteX51" fmla="*/ 171193 w 281869"/>
                  <a:gd name="connsiteY51" fmla="*/ 121342 h 336550"/>
                  <a:gd name="connsiteX52" fmla="*/ 155406 w 281869"/>
                  <a:gd name="connsiteY52" fmla="*/ 199239 h 336550"/>
                  <a:gd name="connsiteX53" fmla="*/ 140934 w 281869"/>
                  <a:gd name="connsiteY53" fmla="*/ 211122 h 336550"/>
                  <a:gd name="connsiteX54" fmla="*/ 126463 w 281869"/>
                  <a:gd name="connsiteY54" fmla="*/ 199239 h 336550"/>
                  <a:gd name="connsiteX55" fmla="*/ 110676 w 281869"/>
                  <a:gd name="connsiteY55" fmla="*/ 125303 h 336550"/>
                  <a:gd name="connsiteX56" fmla="*/ 110676 w 281869"/>
                  <a:gd name="connsiteY56" fmla="*/ 319386 h 336550"/>
                  <a:gd name="connsiteX57" fmla="*/ 93574 w 281869"/>
                  <a:gd name="connsiteY57" fmla="*/ 336550 h 336550"/>
                  <a:gd name="connsiteX58" fmla="*/ 77787 w 281869"/>
                  <a:gd name="connsiteY58" fmla="*/ 319386 h 336550"/>
                  <a:gd name="connsiteX59" fmla="*/ 77787 w 281869"/>
                  <a:gd name="connsiteY59" fmla="*/ 213762 h 336550"/>
                  <a:gd name="connsiteX60" fmla="*/ 71209 w 281869"/>
                  <a:gd name="connsiteY60" fmla="*/ 208481 h 336550"/>
                  <a:gd name="connsiteX61" fmla="*/ 65947 w 281869"/>
                  <a:gd name="connsiteY61" fmla="*/ 213762 h 336550"/>
                  <a:gd name="connsiteX62" fmla="*/ 65947 w 281869"/>
                  <a:gd name="connsiteY62" fmla="*/ 319386 h 336550"/>
                  <a:gd name="connsiteX63" fmla="*/ 48845 w 281869"/>
                  <a:gd name="connsiteY63" fmla="*/ 336550 h 336550"/>
                  <a:gd name="connsiteX64" fmla="*/ 33058 w 281869"/>
                  <a:gd name="connsiteY64" fmla="*/ 319386 h 336550"/>
                  <a:gd name="connsiteX65" fmla="*/ 33058 w 281869"/>
                  <a:gd name="connsiteY65" fmla="*/ 121342 h 336550"/>
                  <a:gd name="connsiteX66" fmla="*/ 27796 w 281869"/>
                  <a:gd name="connsiteY66" fmla="*/ 199239 h 336550"/>
                  <a:gd name="connsiteX67" fmla="*/ 12009 w 281869"/>
                  <a:gd name="connsiteY67" fmla="*/ 211122 h 336550"/>
                  <a:gd name="connsiteX68" fmla="*/ 169 w 281869"/>
                  <a:gd name="connsiteY68" fmla="*/ 196599 h 336550"/>
                  <a:gd name="connsiteX69" fmla="*/ 6746 w 281869"/>
                  <a:gd name="connsiteY69" fmla="*/ 83053 h 336550"/>
                  <a:gd name="connsiteX70" fmla="*/ 21218 w 281869"/>
                  <a:gd name="connsiteY70" fmla="*/ 69850 h 336550"/>
                  <a:gd name="connsiteX71" fmla="*/ 210785 w 281869"/>
                  <a:gd name="connsiteY71" fmla="*/ 0 h 336550"/>
                  <a:gd name="connsiteX72" fmla="*/ 241742 w 281869"/>
                  <a:gd name="connsiteY72" fmla="*/ 30163 h 336550"/>
                  <a:gd name="connsiteX73" fmla="*/ 210785 w 281869"/>
                  <a:gd name="connsiteY73" fmla="*/ 60326 h 336550"/>
                  <a:gd name="connsiteX74" fmla="*/ 179828 w 281869"/>
                  <a:gd name="connsiteY74" fmla="*/ 30163 h 336550"/>
                  <a:gd name="connsiteX75" fmla="*/ 210785 w 281869"/>
                  <a:gd name="connsiteY75" fmla="*/ 0 h 336550"/>
                  <a:gd name="connsiteX76" fmla="*/ 71085 w 281869"/>
                  <a:gd name="connsiteY76" fmla="*/ 0 h 336550"/>
                  <a:gd name="connsiteX77" fmla="*/ 102042 w 281869"/>
                  <a:gd name="connsiteY77" fmla="*/ 30163 h 336550"/>
                  <a:gd name="connsiteX78" fmla="*/ 71085 w 281869"/>
                  <a:gd name="connsiteY78" fmla="*/ 60326 h 336550"/>
                  <a:gd name="connsiteX79" fmla="*/ 40128 w 281869"/>
                  <a:gd name="connsiteY79" fmla="*/ 30163 h 336550"/>
                  <a:gd name="connsiteX80" fmla="*/ 71085 w 281869"/>
                  <a:gd name="connsiteY8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81869" h="336550">
                    <a:moveTo>
                      <a:pt x="206816" y="79120"/>
                    </a:moveTo>
                    <a:cubicBezTo>
                      <a:pt x="206816" y="79120"/>
                      <a:pt x="206816" y="79120"/>
                      <a:pt x="201524" y="85782"/>
                    </a:cubicBezTo>
                    <a:cubicBezTo>
                      <a:pt x="198878" y="88447"/>
                      <a:pt x="198878" y="89779"/>
                      <a:pt x="201524" y="92444"/>
                    </a:cubicBezTo>
                    <a:cubicBezTo>
                      <a:pt x="201524" y="92444"/>
                      <a:pt x="201524" y="92444"/>
                      <a:pt x="205493" y="96441"/>
                    </a:cubicBezTo>
                    <a:cubicBezTo>
                      <a:pt x="205493" y="96441"/>
                      <a:pt x="205493" y="96441"/>
                      <a:pt x="198878" y="133748"/>
                    </a:cubicBezTo>
                    <a:cubicBezTo>
                      <a:pt x="198878" y="135080"/>
                      <a:pt x="198878" y="136413"/>
                      <a:pt x="198878" y="137745"/>
                    </a:cubicBezTo>
                    <a:cubicBezTo>
                      <a:pt x="198878" y="137745"/>
                      <a:pt x="198878" y="137745"/>
                      <a:pt x="206816" y="149736"/>
                    </a:cubicBezTo>
                    <a:cubicBezTo>
                      <a:pt x="208139" y="152401"/>
                      <a:pt x="212107" y="152401"/>
                      <a:pt x="213430" y="149736"/>
                    </a:cubicBezTo>
                    <a:cubicBezTo>
                      <a:pt x="213430" y="149736"/>
                      <a:pt x="213430" y="149736"/>
                      <a:pt x="221368" y="137745"/>
                    </a:cubicBezTo>
                    <a:cubicBezTo>
                      <a:pt x="222691" y="136413"/>
                      <a:pt x="222691" y="135080"/>
                      <a:pt x="221368" y="133748"/>
                    </a:cubicBezTo>
                    <a:cubicBezTo>
                      <a:pt x="221368" y="133748"/>
                      <a:pt x="221368" y="133748"/>
                      <a:pt x="214753" y="96441"/>
                    </a:cubicBezTo>
                    <a:cubicBezTo>
                      <a:pt x="214753" y="96441"/>
                      <a:pt x="214753" y="96441"/>
                      <a:pt x="220045" y="92444"/>
                    </a:cubicBezTo>
                    <a:cubicBezTo>
                      <a:pt x="221368" y="89779"/>
                      <a:pt x="221368" y="88447"/>
                      <a:pt x="220045" y="85782"/>
                    </a:cubicBezTo>
                    <a:cubicBezTo>
                      <a:pt x="220045" y="85782"/>
                      <a:pt x="220045" y="85782"/>
                      <a:pt x="213430" y="79120"/>
                    </a:cubicBezTo>
                    <a:cubicBezTo>
                      <a:pt x="212107" y="77788"/>
                      <a:pt x="209462" y="77788"/>
                      <a:pt x="206816" y="79120"/>
                    </a:cubicBezTo>
                    <a:close/>
                    <a:moveTo>
                      <a:pt x="68439" y="79120"/>
                    </a:moveTo>
                    <a:cubicBezTo>
                      <a:pt x="68439" y="79120"/>
                      <a:pt x="68439" y="79120"/>
                      <a:pt x="61824" y="85782"/>
                    </a:cubicBezTo>
                    <a:cubicBezTo>
                      <a:pt x="60501" y="88447"/>
                      <a:pt x="60501" y="89779"/>
                      <a:pt x="61824" y="92444"/>
                    </a:cubicBezTo>
                    <a:cubicBezTo>
                      <a:pt x="61824" y="92444"/>
                      <a:pt x="61824" y="92444"/>
                      <a:pt x="67116" y="96441"/>
                    </a:cubicBezTo>
                    <a:cubicBezTo>
                      <a:pt x="67116" y="96441"/>
                      <a:pt x="67116" y="96441"/>
                      <a:pt x="60501" y="133748"/>
                    </a:cubicBezTo>
                    <a:cubicBezTo>
                      <a:pt x="59178" y="135080"/>
                      <a:pt x="59178" y="136413"/>
                      <a:pt x="60501" y="137745"/>
                    </a:cubicBezTo>
                    <a:cubicBezTo>
                      <a:pt x="60501" y="137745"/>
                      <a:pt x="60501" y="137745"/>
                      <a:pt x="68439" y="149736"/>
                    </a:cubicBezTo>
                    <a:cubicBezTo>
                      <a:pt x="69762" y="152401"/>
                      <a:pt x="73730" y="152401"/>
                      <a:pt x="75053" y="149736"/>
                    </a:cubicBezTo>
                    <a:cubicBezTo>
                      <a:pt x="75053" y="149736"/>
                      <a:pt x="75053" y="149736"/>
                      <a:pt x="82991" y="137745"/>
                    </a:cubicBezTo>
                    <a:cubicBezTo>
                      <a:pt x="82991" y="136413"/>
                      <a:pt x="82991" y="135080"/>
                      <a:pt x="82991" y="133748"/>
                    </a:cubicBezTo>
                    <a:cubicBezTo>
                      <a:pt x="82991" y="133748"/>
                      <a:pt x="82991" y="133748"/>
                      <a:pt x="76376" y="96441"/>
                    </a:cubicBezTo>
                    <a:cubicBezTo>
                      <a:pt x="76376" y="96441"/>
                      <a:pt x="76376" y="96441"/>
                      <a:pt x="80345" y="92444"/>
                    </a:cubicBezTo>
                    <a:cubicBezTo>
                      <a:pt x="82991" y="89779"/>
                      <a:pt x="82991" y="88447"/>
                      <a:pt x="80345" y="85782"/>
                    </a:cubicBezTo>
                    <a:cubicBezTo>
                      <a:pt x="80345" y="85782"/>
                      <a:pt x="80345" y="85782"/>
                      <a:pt x="75053" y="79120"/>
                    </a:cubicBezTo>
                    <a:cubicBezTo>
                      <a:pt x="72407" y="77788"/>
                      <a:pt x="69762" y="77788"/>
                      <a:pt x="68439" y="79120"/>
                    </a:cubicBezTo>
                    <a:close/>
                    <a:moveTo>
                      <a:pt x="21218" y="69850"/>
                    </a:moveTo>
                    <a:cubicBezTo>
                      <a:pt x="21218" y="69850"/>
                      <a:pt x="21218" y="69850"/>
                      <a:pt x="121201" y="69850"/>
                    </a:cubicBezTo>
                    <a:cubicBezTo>
                      <a:pt x="129094" y="69850"/>
                      <a:pt x="135672" y="76451"/>
                      <a:pt x="135672" y="83053"/>
                    </a:cubicBezTo>
                    <a:cubicBezTo>
                      <a:pt x="135672" y="83053"/>
                      <a:pt x="135672" y="83053"/>
                      <a:pt x="140934" y="113420"/>
                    </a:cubicBezTo>
                    <a:cubicBezTo>
                      <a:pt x="140934" y="113420"/>
                      <a:pt x="140934" y="113420"/>
                      <a:pt x="146197" y="83053"/>
                    </a:cubicBezTo>
                    <a:cubicBezTo>
                      <a:pt x="146197" y="76451"/>
                      <a:pt x="152775" y="69850"/>
                      <a:pt x="160668" y="69850"/>
                    </a:cubicBezTo>
                    <a:cubicBezTo>
                      <a:pt x="160668" y="69850"/>
                      <a:pt x="160668" y="69850"/>
                      <a:pt x="260651" y="69850"/>
                    </a:cubicBezTo>
                    <a:cubicBezTo>
                      <a:pt x="267229" y="69850"/>
                      <a:pt x="273807" y="76451"/>
                      <a:pt x="275123" y="83053"/>
                    </a:cubicBezTo>
                    <a:cubicBezTo>
                      <a:pt x="275123" y="83053"/>
                      <a:pt x="275123" y="83053"/>
                      <a:pt x="281700" y="196599"/>
                    </a:cubicBezTo>
                    <a:cubicBezTo>
                      <a:pt x="283016" y="204520"/>
                      <a:pt x="276438" y="211122"/>
                      <a:pt x="269860" y="211122"/>
                    </a:cubicBezTo>
                    <a:cubicBezTo>
                      <a:pt x="261967" y="212442"/>
                      <a:pt x="255389" y="205841"/>
                      <a:pt x="254073" y="199239"/>
                    </a:cubicBezTo>
                    <a:cubicBezTo>
                      <a:pt x="254073" y="199239"/>
                      <a:pt x="254073" y="199239"/>
                      <a:pt x="250127" y="125303"/>
                    </a:cubicBezTo>
                    <a:cubicBezTo>
                      <a:pt x="250127" y="125303"/>
                      <a:pt x="250127" y="125303"/>
                      <a:pt x="248811" y="319386"/>
                    </a:cubicBezTo>
                    <a:cubicBezTo>
                      <a:pt x="248811" y="329949"/>
                      <a:pt x="240918" y="336550"/>
                      <a:pt x="231709" y="336550"/>
                    </a:cubicBezTo>
                    <a:cubicBezTo>
                      <a:pt x="222500" y="336550"/>
                      <a:pt x="215922" y="328628"/>
                      <a:pt x="215922" y="319386"/>
                    </a:cubicBezTo>
                    <a:cubicBezTo>
                      <a:pt x="215922" y="319386"/>
                      <a:pt x="215922" y="319386"/>
                      <a:pt x="215922" y="213762"/>
                    </a:cubicBezTo>
                    <a:cubicBezTo>
                      <a:pt x="215922" y="211122"/>
                      <a:pt x="213291" y="208481"/>
                      <a:pt x="210660" y="208481"/>
                    </a:cubicBezTo>
                    <a:cubicBezTo>
                      <a:pt x="206713" y="208481"/>
                      <a:pt x="204082" y="211122"/>
                      <a:pt x="204082" y="213762"/>
                    </a:cubicBezTo>
                    <a:cubicBezTo>
                      <a:pt x="204082" y="213762"/>
                      <a:pt x="204082" y="213762"/>
                      <a:pt x="204082" y="319386"/>
                    </a:cubicBezTo>
                    <a:cubicBezTo>
                      <a:pt x="204082" y="329949"/>
                      <a:pt x="196188" y="336550"/>
                      <a:pt x="186979" y="336550"/>
                    </a:cubicBezTo>
                    <a:cubicBezTo>
                      <a:pt x="177770" y="336550"/>
                      <a:pt x="171193" y="328628"/>
                      <a:pt x="171193" y="319386"/>
                    </a:cubicBezTo>
                    <a:cubicBezTo>
                      <a:pt x="171193" y="319386"/>
                      <a:pt x="171193" y="319386"/>
                      <a:pt x="171193" y="121342"/>
                    </a:cubicBezTo>
                    <a:cubicBezTo>
                      <a:pt x="171193" y="121342"/>
                      <a:pt x="171193" y="121342"/>
                      <a:pt x="155406" y="199239"/>
                    </a:cubicBezTo>
                    <a:cubicBezTo>
                      <a:pt x="154090" y="205841"/>
                      <a:pt x="148828" y="212442"/>
                      <a:pt x="140934" y="211122"/>
                    </a:cubicBezTo>
                    <a:cubicBezTo>
                      <a:pt x="133041" y="212442"/>
                      <a:pt x="127779" y="205841"/>
                      <a:pt x="126463" y="199239"/>
                    </a:cubicBezTo>
                    <a:cubicBezTo>
                      <a:pt x="126463" y="199239"/>
                      <a:pt x="126463" y="199239"/>
                      <a:pt x="110676" y="125303"/>
                    </a:cubicBezTo>
                    <a:cubicBezTo>
                      <a:pt x="110676" y="125303"/>
                      <a:pt x="110676" y="125303"/>
                      <a:pt x="110676" y="319386"/>
                    </a:cubicBezTo>
                    <a:cubicBezTo>
                      <a:pt x="110676" y="329949"/>
                      <a:pt x="102783" y="336550"/>
                      <a:pt x="93574" y="336550"/>
                    </a:cubicBezTo>
                    <a:cubicBezTo>
                      <a:pt x="84365" y="336550"/>
                      <a:pt x="77787" y="328628"/>
                      <a:pt x="77787" y="319386"/>
                    </a:cubicBezTo>
                    <a:cubicBezTo>
                      <a:pt x="77787" y="319386"/>
                      <a:pt x="77787" y="319386"/>
                      <a:pt x="77787" y="213762"/>
                    </a:cubicBezTo>
                    <a:cubicBezTo>
                      <a:pt x="77787" y="211122"/>
                      <a:pt x="75156" y="208481"/>
                      <a:pt x="71209" y="208481"/>
                    </a:cubicBezTo>
                    <a:cubicBezTo>
                      <a:pt x="68578" y="208481"/>
                      <a:pt x="65947" y="211122"/>
                      <a:pt x="65947" y="213762"/>
                    </a:cubicBezTo>
                    <a:cubicBezTo>
                      <a:pt x="65947" y="213762"/>
                      <a:pt x="65947" y="213762"/>
                      <a:pt x="65947" y="319386"/>
                    </a:cubicBezTo>
                    <a:cubicBezTo>
                      <a:pt x="65947" y="329949"/>
                      <a:pt x="58054" y="336550"/>
                      <a:pt x="48845" y="336550"/>
                    </a:cubicBezTo>
                    <a:cubicBezTo>
                      <a:pt x="39636" y="336550"/>
                      <a:pt x="33058" y="328628"/>
                      <a:pt x="33058" y="319386"/>
                    </a:cubicBezTo>
                    <a:cubicBezTo>
                      <a:pt x="33058" y="319386"/>
                      <a:pt x="33058" y="319386"/>
                      <a:pt x="33058" y="121342"/>
                    </a:cubicBezTo>
                    <a:cubicBezTo>
                      <a:pt x="33058" y="121342"/>
                      <a:pt x="33058" y="121342"/>
                      <a:pt x="27796" y="199239"/>
                    </a:cubicBezTo>
                    <a:cubicBezTo>
                      <a:pt x="26480" y="205841"/>
                      <a:pt x="19902" y="212442"/>
                      <a:pt x="12009" y="211122"/>
                    </a:cubicBezTo>
                    <a:cubicBezTo>
                      <a:pt x="5431" y="211122"/>
                      <a:pt x="-1147" y="204520"/>
                      <a:pt x="169" y="196599"/>
                    </a:cubicBezTo>
                    <a:cubicBezTo>
                      <a:pt x="169" y="196599"/>
                      <a:pt x="169" y="196599"/>
                      <a:pt x="6746" y="83053"/>
                    </a:cubicBezTo>
                    <a:cubicBezTo>
                      <a:pt x="8062" y="76451"/>
                      <a:pt x="14640" y="69850"/>
                      <a:pt x="21218" y="69850"/>
                    </a:cubicBezTo>
                    <a:close/>
                    <a:moveTo>
                      <a:pt x="210785" y="0"/>
                    </a:moveTo>
                    <a:cubicBezTo>
                      <a:pt x="227882" y="0"/>
                      <a:pt x="241742" y="13504"/>
                      <a:pt x="241742" y="30163"/>
                    </a:cubicBezTo>
                    <a:cubicBezTo>
                      <a:pt x="241742" y="46822"/>
                      <a:pt x="227882" y="60326"/>
                      <a:pt x="210785" y="60326"/>
                    </a:cubicBezTo>
                    <a:cubicBezTo>
                      <a:pt x="193688" y="60326"/>
                      <a:pt x="179828" y="46822"/>
                      <a:pt x="179828" y="30163"/>
                    </a:cubicBezTo>
                    <a:cubicBezTo>
                      <a:pt x="179828" y="13504"/>
                      <a:pt x="193688" y="0"/>
                      <a:pt x="210785" y="0"/>
                    </a:cubicBezTo>
                    <a:close/>
                    <a:moveTo>
                      <a:pt x="71085" y="0"/>
                    </a:moveTo>
                    <a:cubicBezTo>
                      <a:pt x="88182" y="0"/>
                      <a:pt x="102042" y="13504"/>
                      <a:pt x="102042" y="30163"/>
                    </a:cubicBezTo>
                    <a:cubicBezTo>
                      <a:pt x="102042" y="46822"/>
                      <a:pt x="88182" y="60326"/>
                      <a:pt x="71085" y="60326"/>
                    </a:cubicBezTo>
                    <a:cubicBezTo>
                      <a:pt x="53988" y="60326"/>
                      <a:pt x="40128" y="46822"/>
                      <a:pt x="40128" y="30163"/>
                    </a:cubicBezTo>
                    <a:cubicBezTo>
                      <a:pt x="40128" y="13504"/>
                      <a:pt x="53988" y="0"/>
                      <a:pt x="7108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5" name="组合 34"/>
          <p:cNvGrpSpPr/>
          <p:nvPr/>
        </p:nvGrpSpPr>
        <p:grpSpPr>
          <a:xfrm>
            <a:off x="7732696" y="2823670"/>
            <a:ext cx="3392504" cy="2155750"/>
            <a:chOff x="4176696" y="2442670"/>
            <a:chExt cx="3392504" cy="2155750"/>
          </a:xfrm>
        </p:grpSpPr>
        <p:grpSp>
          <p:nvGrpSpPr>
            <p:cNvPr id="36" name="组合 35"/>
            <p:cNvGrpSpPr/>
            <p:nvPr/>
          </p:nvGrpSpPr>
          <p:grpSpPr>
            <a:xfrm>
              <a:off x="4176696" y="3377866"/>
              <a:ext cx="3392504" cy="1220554"/>
              <a:chOff x="6607684" y="1678126"/>
              <a:chExt cx="3392504" cy="1220554"/>
            </a:xfrm>
          </p:grpSpPr>
          <p:sp>
            <p:nvSpPr>
              <p:cNvPr id="40" name="矩形 39"/>
              <p:cNvSpPr/>
              <p:nvPr/>
            </p:nvSpPr>
            <p:spPr>
              <a:xfrm>
                <a:off x="6607684" y="2030750"/>
                <a:ext cx="3392504" cy="867930"/>
              </a:xfrm>
              <a:prstGeom prst="rect">
                <a:avLst/>
              </a:prstGeom>
            </p:spPr>
            <p:txBody>
              <a:bodyPr wrap="square">
                <a:spAutoFit/>
                <a:scene3d>
                  <a:camera prst="orthographicFront"/>
                  <a:lightRig rig="threePt" dir="t"/>
                </a:scene3d>
                <a:sp3d contourW="12700"/>
              </a:bodyPr>
              <a:ls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1" name="矩形 40"/>
              <p:cNvSpPr/>
              <p:nvPr/>
            </p:nvSpPr>
            <p:spPr>
              <a:xfrm>
                <a:off x="7182949" y="1678126"/>
                <a:ext cx="2241974" cy="396134"/>
              </a:xfrm>
              <a:prstGeom prst="rect">
                <a:avLst/>
              </a:prstGeom>
            </p:spPr>
            <p:txBody>
              <a:bodyPr wrap="square">
                <a:spAutoFit/>
                <a:scene3d>
                  <a:camera prst="orthographicFront"/>
                  <a:lightRig rig="threePt" dir="t"/>
                </a:scene3d>
                <a:sp3d contourW="12700"/>
              </a:bodyPr>
              <a:ls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b="1" dirty="0">
                    <a:solidFill>
                      <a:schemeClr val="tx1">
                        <a:lumMod val="65000"/>
                        <a:lumOff val="35000"/>
                      </a:schemeClr>
                    </a:solidFill>
                  </a:rPr>
                  <a:t>标题文字添加</a:t>
                </a:r>
              </a:p>
            </p:txBody>
          </p:sp>
        </p:grpSp>
        <p:grpSp>
          <p:nvGrpSpPr>
            <p:cNvPr id="37" name="组合 36"/>
            <p:cNvGrpSpPr/>
            <p:nvPr/>
          </p:nvGrpSpPr>
          <p:grpSpPr>
            <a:xfrm>
              <a:off x="5441148" y="2442670"/>
              <a:ext cx="863600" cy="863600"/>
              <a:chOff x="5454392" y="2442670"/>
              <a:chExt cx="863600" cy="863600"/>
            </a:xfrm>
          </p:grpSpPr>
          <p:sp>
            <p:nvSpPr>
              <p:cNvPr id="38" name="椭圆 37"/>
              <p:cNvSpPr/>
              <p:nvPr/>
            </p:nvSpPr>
            <p:spPr>
              <a:xfrm>
                <a:off x="5454392" y="2442670"/>
                <a:ext cx="863600" cy="863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椭圆 24"/>
              <p:cNvSpPr/>
              <p:nvPr/>
            </p:nvSpPr>
            <p:spPr>
              <a:xfrm>
                <a:off x="5643288" y="2626562"/>
                <a:ext cx="495816" cy="49581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extLst>
      <p:ext uri="{BB962C8B-B14F-4D97-AF65-F5344CB8AC3E}">
        <p14:creationId xmlns:p14="http://schemas.microsoft.com/office/powerpoint/2010/main" val="2565581981"/>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p:cNvPicPr>
            <a:picLocks noGrp="1" noChangeAspect="1"/>
          </p:cNvPicPr>
          <p:nvPr>
            <p:ph type="pic" sz="quarter" idx="16"/>
          </p:nvPr>
        </p:nvPicPr>
        <p:blipFill>
          <a:blip r:embed="rId3">
            <a:grayscl/>
          </a:blip>
          <a:srcRect t="3031" b="3031"/>
          <a:stretch>
            <a:fillRect/>
          </a:stretch>
        </p:blipFill>
        <p:spPr/>
      </p:pic>
      <p:grpSp>
        <p:nvGrpSpPr>
          <p:cNvPr id="6" name="组合 5"/>
          <p:cNvGrpSpPr/>
          <p:nvPr/>
        </p:nvGrpSpPr>
        <p:grpSpPr>
          <a:xfrm>
            <a:off x="4362192" y="588383"/>
            <a:ext cx="3467617" cy="774178"/>
            <a:chOff x="4543187" y="117837"/>
            <a:chExt cx="3467617" cy="774178"/>
          </a:xfrm>
        </p:grpSpPr>
        <p:sp>
          <p:nvSpPr>
            <p:cNvPr id="7" name="文本框 6"/>
            <p:cNvSpPr txBox="1"/>
            <p:nvPr/>
          </p:nvSpPr>
          <p:spPr>
            <a:xfrm>
              <a:off x="4543187" y="117837"/>
              <a:ext cx="3467617"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accent2"/>
                  </a:solidFill>
                </a:rPr>
                <a:t>标题文字</a:t>
              </a:r>
              <a:r>
                <a:rPr lang="zh-CN" altLang="en-US" sz="3200" b="1" dirty="0">
                  <a:solidFill>
                    <a:schemeClr val="tx1">
                      <a:lumMod val="75000"/>
                      <a:lumOff val="25000"/>
                    </a:schemeClr>
                  </a:solidFill>
                </a:rPr>
                <a:t>添加此处</a:t>
              </a:r>
            </a:p>
          </p:txBody>
        </p:sp>
        <p:sp>
          <p:nvSpPr>
            <p:cNvPr id="8" name="文本框 7"/>
            <p:cNvSpPr txBox="1"/>
            <p:nvPr/>
          </p:nvSpPr>
          <p:spPr>
            <a:xfrm>
              <a:off x="4690567" y="615016"/>
              <a:ext cx="3172856" cy="276999"/>
            </a:xfrm>
            <a:prstGeom prst="rect">
              <a:avLst/>
            </a:prstGeom>
            <a:noFill/>
          </p:spPr>
          <p:txBody>
            <a:bodyPr wrap="none" rtlCol="0">
              <a:spAutoFit/>
              <a:scene3d>
                <a:camera prst="orthographicFront"/>
                <a:lightRig rig="threePt" dir="t"/>
              </a:scene3d>
              <a:sp3d contourW="12700"/>
            </a:bodyPr>
            <a:lstStyle/>
            <a:p>
              <a:pPr algn="ctr"/>
              <a:r>
                <a:rPr lang="en-US" altLang="zh-CN" sz="1200" dirty="0">
                  <a:solidFill>
                    <a:schemeClr val="tx1">
                      <a:lumMod val="50000"/>
                      <a:lumOff val="50000"/>
                    </a:schemeClr>
                  </a:solidFill>
                </a:rPr>
                <a:t>ADD YOUR TEXT HERE ADD YOUR TEXT</a:t>
              </a:r>
            </a:p>
          </p:txBody>
        </p:sp>
      </p:grpSp>
      <p:grpSp>
        <p:nvGrpSpPr>
          <p:cNvPr id="3" name="组合 2"/>
          <p:cNvGrpSpPr/>
          <p:nvPr/>
        </p:nvGrpSpPr>
        <p:grpSpPr>
          <a:xfrm>
            <a:off x="857772" y="1976870"/>
            <a:ext cx="5390627" cy="962022"/>
            <a:chOff x="857772" y="1976870"/>
            <a:chExt cx="5390627" cy="962022"/>
          </a:xfrm>
        </p:grpSpPr>
        <p:grpSp>
          <p:nvGrpSpPr>
            <p:cNvPr id="9" name="组合 8"/>
            <p:cNvGrpSpPr/>
            <p:nvPr/>
          </p:nvGrpSpPr>
          <p:grpSpPr>
            <a:xfrm>
              <a:off x="1124472" y="1976870"/>
              <a:ext cx="5123927" cy="962022"/>
              <a:chOff x="6798183" y="1678126"/>
              <a:chExt cx="5123927" cy="962022"/>
            </a:xfrm>
          </p:grpSpPr>
          <p:sp>
            <p:nvSpPr>
              <p:cNvPr id="11" name="矩形 10"/>
              <p:cNvSpPr/>
              <p:nvPr/>
            </p:nvSpPr>
            <p:spPr>
              <a:xfrm>
                <a:off x="6798183" y="2030750"/>
                <a:ext cx="512392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2" name="矩形 11"/>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
          <p:nvSpPr>
            <p:cNvPr id="2" name="矩形 1"/>
            <p:cNvSpPr/>
            <p:nvPr/>
          </p:nvSpPr>
          <p:spPr>
            <a:xfrm>
              <a:off x="857772" y="2033302"/>
              <a:ext cx="177800" cy="812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857772" y="3184431"/>
            <a:ext cx="5390627" cy="962022"/>
            <a:chOff x="857772" y="1976870"/>
            <a:chExt cx="5390627" cy="962022"/>
          </a:xfrm>
        </p:grpSpPr>
        <p:grpSp>
          <p:nvGrpSpPr>
            <p:cNvPr id="14" name="组合 13"/>
            <p:cNvGrpSpPr/>
            <p:nvPr/>
          </p:nvGrpSpPr>
          <p:grpSpPr>
            <a:xfrm>
              <a:off x="1124472" y="1976870"/>
              <a:ext cx="5123927" cy="962022"/>
              <a:chOff x="6798183" y="1678126"/>
              <a:chExt cx="5123927" cy="962022"/>
            </a:xfrm>
          </p:grpSpPr>
          <p:sp>
            <p:nvSpPr>
              <p:cNvPr id="16" name="矩形 15"/>
              <p:cNvSpPr/>
              <p:nvPr/>
            </p:nvSpPr>
            <p:spPr>
              <a:xfrm>
                <a:off x="6798183" y="2030750"/>
                <a:ext cx="512392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7" name="矩形 16"/>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
          <p:nvSpPr>
            <p:cNvPr id="15" name="矩形 14"/>
            <p:cNvSpPr/>
            <p:nvPr/>
          </p:nvSpPr>
          <p:spPr>
            <a:xfrm>
              <a:off x="857772" y="2033302"/>
              <a:ext cx="177800" cy="812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857772" y="4391992"/>
            <a:ext cx="5390627" cy="962022"/>
            <a:chOff x="857772" y="1976870"/>
            <a:chExt cx="5390627" cy="962022"/>
          </a:xfrm>
        </p:grpSpPr>
        <p:grpSp>
          <p:nvGrpSpPr>
            <p:cNvPr id="19" name="组合 18"/>
            <p:cNvGrpSpPr/>
            <p:nvPr/>
          </p:nvGrpSpPr>
          <p:grpSpPr>
            <a:xfrm>
              <a:off x="1124472" y="1976870"/>
              <a:ext cx="5123927" cy="962022"/>
              <a:chOff x="6798183" y="1678126"/>
              <a:chExt cx="5123927" cy="962022"/>
            </a:xfrm>
          </p:grpSpPr>
          <p:sp>
            <p:nvSpPr>
              <p:cNvPr id="21" name="矩形 20"/>
              <p:cNvSpPr/>
              <p:nvPr/>
            </p:nvSpPr>
            <p:spPr>
              <a:xfrm>
                <a:off x="6798183" y="2030750"/>
                <a:ext cx="512392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2" name="矩形 21"/>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
          <p:nvSpPr>
            <p:cNvPr id="20" name="矩形 19"/>
            <p:cNvSpPr/>
            <p:nvPr/>
          </p:nvSpPr>
          <p:spPr>
            <a:xfrm>
              <a:off x="857772" y="2033302"/>
              <a:ext cx="177800" cy="812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64217322"/>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20"/>
          </p:nvPr>
        </p:nvPicPr>
        <p:blipFill>
          <a:blip r:embed="rId3">
            <a:grayscl/>
          </a:blip>
          <a:srcRect t="27446" b="27446"/>
          <a:stretch>
            <a:fillRect/>
          </a:stretch>
        </p:blipFill>
        <p:spPr/>
      </p:pic>
      <p:pic>
        <p:nvPicPr>
          <p:cNvPr id="10" name="图片占位符 9"/>
          <p:cNvPicPr>
            <a:picLocks noGrp="1" noChangeAspect="1"/>
          </p:cNvPicPr>
          <p:nvPr>
            <p:ph type="pic" sz="quarter" idx="22"/>
          </p:nvPr>
        </p:nvPicPr>
        <p:blipFill>
          <a:blip r:embed="rId4">
            <a:grayscl/>
          </a:blip>
          <a:srcRect t="24639" b="24639"/>
          <a:stretch>
            <a:fillRect/>
          </a:stretch>
        </p:blipFill>
        <p:spPr/>
      </p:pic>
      <p:pic>
        <p:nvPicPr>
          <p:cNvPr id="12" name="图片占位符 11"/>
          <p:cNvPicPr>
            <a:picLocks noGrp="1" noChangeAspect="1"/>
          </p:cNvPicPr>
          <p:nvPr>
            <p:ph type="pic" sz="quarter" idx="24"/>
          </p:nvPr>
        </p:nvPicPr>
        <p:blipFill>
          <a:blip r:embed="rId5">
            <a:grayscl/>
          </a:blip>
          <a:srcRect t="25853" b="25853"/>
          <a:stretch>
            <a:fillRect/>
          </a:stretch>
        </p:blipFill>
        <p:spPr/>
      </p:pic>
      <p:pic>
        <p:nvPicPr>
          <p:cNvPr id="14" name="图片占位符 13"/>
          <p:cNvPicPr>
            <a:picLocks noGrp="1" noChangeAspect="1"/>
          </p:cNvPicPr>
          <p:nvPr>
            <p:ph type="pic" sz="quarter" idx="25"/>
          </p:nvPr>
        </p:nvPicPr>
        <p:blipFill>
          <a:blip r:embed="rId6">
            <a:grayscl/>
          </a:blip>
          <a:srcRect t="24616" b="24616"/>
          <a:stretch>
            <a:fillRect/>
          </a:stretch>
        </p:blipFill>
        <p:spPr/>
      </p:pic>
      <p:grpSp>
        <p:nvGrpSpPr>
          <p:cNvPr id="6" name="组合 5"/>
          <p:cNvGrpSpPr/>
          <p:nvPr/>
        </p:nvGrpSpPr>
        <p:grpSpPr>
          <a:xfrm>
            <a:off x="4362192" y="588383"/>
            <a:ext cx="3467617" cy="774178"/>
            <a:chOff x="4543187" y="117837"/>
            <a:chExt cx="3467617" cy="774178"/>
          </a:xfrm>
        </p:grpSpPr>
        <p:sp>
          <p:nvSpPr>
            <p:cNvPr id="7" name="文本框 6"/>
            <p:cNvSpPr txBox="1"/>
            <p:nvPr/>
          </p:nvSpPr>
          <p:spPr>
            <a:xfrm>
              <a:off x="4543187" y="117837"/>
              <a:ext cx="3467617"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accent2"/>
                  </a:solidFill>
                </a:rPr>
                <a:t>标题文字</a:t>
              </a:r>
              <a:r>
                <a:rPr lang="zh-CN" altLang="en-US" sz="3200" b="1" dirty="0">
                  <a:solidFill>
                    <a:schemeClr val="tx1">
                      <a:lumMod val="75000"/>
                      <a:lumOff val="25000"/>
                    </a:schemeClr>
                  </a:solidFill>
                </a:rPr>
                <a:t>添加此处</a:t>
              </a:r>
            </a:p>
          </p:txBody>
        </p:sp>
        <p:sp>
          <p:nvSpPr>
            <p:cNvPr id="9" name="文本框 8"/>
            <p:cNvSpPr txBox="1"/>
            <p:nvPr/>
          </p:nvSpPr>
          <p:spPr>
            <a:xfrm>
              <a:off x="4690567" y="615016"/>
              <a:ext cx="3172856" cy="276999"/>
            </a:xfrm>
            <a:prstGeom prst="rect">
              <a:avLst/>
            </a:prstGeom>
            <a:noFill/>
          </p:spPr>
          <p:txBody>
            <a:bodyPr wrap="none" rtlCol="0">
              <a:spAutoFit/>
              <a:scene3d>
                <a:camera prst="orthographicFront"/>
                <a:lightRig rig="threePt" dir="t"/>
              </a:scene3d>
              <a:sp3d contourW="12700"/>
            </a:bodyPr>
            <a:lstStyle/>
            <a:p>
              <a:pPr algn="ctr"/>
              <a:r>
                <a:rPr lang="en-US" altLang="zh-CN" sz="1200" dirty="0">
                  <a:solidFill>
                    <a:schemeClr val="tx1">
                      <a:lumMod val="50000"/>
                      <a:lumOff val="50000"/>
                    </a:schemeClr>
                  </a:solidFill>
                </a:rPr>
                <a:t>ADD YOUR TEXT HERE ADD YOUR TEXT</a:t>
              </a:r>
            </a:p>
          </p:txBody>
        </p:sp>
      </p:grpSp>
      <p:sp>
        <p:nvSpPr>
          <p:cNvPr id="15" name="矩形 14"/>
          <p:cNvSpPr/>
          <p:nvPr/>
        </p:nvSpPr>
        <p:spPr>
          <a:xfrm>
            <a:off x="926927" y="3535517"/>
            <a:ext cx="4997885"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sp>
        <p:nvSpPr>
          <p:cNvPr id="16" name="矩形 15"/>
          <p:cNvSpPr/>
          <p:nvPr/>
        </p:nvSpPr>
        <p:spPr>
          <a:xfrm>
            <a:off x="6275538" y="3535517"/>
            <a:ext cx="4997885"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sp>
        <p:nvSpPr>
          <p:cNvPr id="17" name="矩形 16"/>
          <p:cNvSpPr/>
          <p:nvPr/>
        </p:nvSpPr>
        <p:spPr>
          <a:xfrm>
            <a:off x="926927" y="5872681"/>
            <a:ext cx="4997885"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sp>
        <p:nvSpPr>
          <p:cNvPr id="18" name="矩形 17"/>
          <p:cNvSpPr/>
          <p:nvPr/>
        </p:nvSpPr>
        <p:spPr>
          <a:xfrm>
            <a:off x="6275538" y="5872681"/>
            <a:ext cx="4997885"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spTree>
    <p:extLst>
      <p:ext uri="{BB962C8B-B14F-4D97-AF65-F5344CB8AC3E}">
        <p14:creationId xmlns:p14="http://schemas.microsoft.com/office/powerpoint/2010/main" val="1162191805"/>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占位符 32"/>
          <p:cNvPicPr>
            <a:picLocks noGrp="1" noChangeAspect="1"/>
          </p:cNvPicPr>
          <p:nvPr>
            <p:ph type="pic" sz="quarter" idx="19"/>
          </p:nvPr>
        </p:nvPicPr>
        <p:blipFill>
          <a:blip r:embed="rId4">
            <a:grayscl/>
            <a:extLst>
              <a:ext uri="{BEBA8EAE-BF5A-486C-A8C5-ECC9F3942E4B}">
                <a14:imgProps xmlns:a14="http://schemas.microsoft.com/office/drawing/2010/main">
                  <a14:imgLayer r:embed="rId5">
                    <a14:imgEffect>
                      <a14:saturation sat="33000"/>
                    </a14:imgEffect>
                  </a14:imgLayer>
                </a14:imgProps>
              </a:ext>
            </a:extLst>
          </a:blip>
          <a:srcRect t="5041" b="5041"/>
          <a:stretch>
            <a:fillRect/>
          </a:stretch>
        </p:blipFill>
        <p:spPr>
          <a:xfrm>
            <a:off x="0" y="0"/>
            <a:ext cx="12191999" cy="6858000"/>
          </a:xfrm>
        </p:spPr>
      </p:pic>
      <p:pic>
        <p:nvPicPr>
          <p:cNvPr id="6" name="图片占位符 32"/>
          <p:cNvPicPr>
            <a:picLocks noChangeAspect="1"/>
          </p:cNvPicPr>
          <p:nvPr/>
        </p:nvPicPr>
        <p:blipFill rotWithShape="1">
          <a:blip r:embed="rId4">
            <a:grayscl/>
            <a:extLst>
              <a:ext uri="{BEBA8EAE-BF5A-486C-A8C5-ECC9F3942E4B}">
                <a14:imgProps xmlns:a14="http://schemas.microsoft.com/office/drawing/2010/main">
                  <a14:imgLayer r:embed="rId5">
                    <a14:imgEffect>
                      <a14:saturation sat="33000"/>
                    </a14:imgEffect>
                  </a14:imgLayer>
                </a14:imgProps>
              </a:ext>
            </a:extLst>
          </a:blip>
          <a:srcRect l="16667" t="32017" r="16667" b="32017"/>
          <a:stretch/>
        </p:blipFill>
        <p:spPr>
          <a:xfrm>
            <a:off x="1392295" y="1841500"/>
            <a:ext cx="9407408" cy="3175000"/>
          </a:xfrm>
          <a:prstGeom prst="rect">
            <a:avLst/>
          </a:prstGeom>
          <a:effectLst>
            <a:outerShdw blurRad="469900" sx="102000" sy="102000" algn="ctr" rotWithShape="0">
              <a:prstClr val="black">
                <a:alpha val="71000"/>
              </a:prstClr>
            </a:outerShdw>
          </a:effectLst>
        </p:spPr>
      </p:pic>
      <p:sp>
        <p:nvSpPr>
          <p:cNvPr id="2" name="矩形 1"/>
          <p:cNvSpPr/>
          <p:nvPr/>
        </p:nvSpPr>
        <p:spPr>
          <a:xfrm>
            <a:off x="1392295" y="1841500"/>
            <a:ext cx="9407407" cy="3175000"/>
          </a:xfrm>
          <a:prstGeom prst="rect">
            <a:avLst/>
          </a:prstGeom>
          <a:solidFill>
            <a:schemeClr val="bg2">
              <a:lumMod val="1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 name="矩形 2"/>
          <p:cNvSpPr/>
          <p:nvPr/>
        </p:nvSpPr>
        <p:spPr>
          <a:xfrm>
            <a:off x="1574803" y="2025000"/>
            <a:ext cx="9042394" cy="2808000"/>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文本框 3"/>
          <p:cNvSpPr txBox="1"/>
          <p:nvPr/>
        </p:nvSpPr>
        <p:spPr>
          <a:xfrm>
            <a:off x="2733685" y="2546136"/>
            <a:ext cx="6724640" cy="830997"/>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FFFFFF"/>
                </a:solidFill>
                <a:effectLst/>
                <a:uLnTx/>
                <a:uFillTx/>
                <a:latin typeface="时尚中黑简体" panose="01010104010101010101" pitchFamily="2" charset="-122"/>
                <a:ea typeface="时尚中黑简体" panose="01010104010101010101" pitchFamily="2" charset="-122"/>
                <a:cs typeface="+mn-cs"/>
              </a:rPr>
              <a:t>感谢您的观看指导</a:t>
            </a:r>
          </a:p>
        </p:txBody>
      </p:sp>
      <p:sp>
        <p:nvSpPr>
          <p:cNvPr id="5" name="文本框 4"/>
          <p:cNvSpPr txBox="1"/>
          <p:nvPr/>
        </p:nvSpPr>
        <p:spPr>
          <a:xfrm>
            <a:off x="1461257" y="3388110"/>
            <a:ext cx="9269496" cy="40011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FFFF"/>
                </a:solidFill>
                <a:effectLst/>
                <a:uLnTx/>
                <a:uFillTx/>
                <a:latin typeface="Arial"/>
                <a:ea typeface="微软雅黑"/>
                <a:cs typeface="+mn-cs"/>
              </a:rPr>
              <a:t>ADD YOUR TEXT HERE ADD YOUR TEXT</a:t>
            </a:r>
          </a:p>
        </p:txBody>
      </p:sp>
      <p:sp>
        <p:nvSpPr>
          <p:cNvPr id="7" name="矩形: 圆角 6"/>
          <p:cNvSpPr/>
          <p:nvPr/>
        </p:nvSpPr>
        <p:spPr>
          <a:xfrm>
            <a:off x="3656421" y="4113733"/>
            <a:ext cx="1346200" cy="3683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矩形: 圆角 9"/>
          <p:cNvSpPr/>
          <p:nvPr/>
        </p:nvSpPr>
        <p:spPr>
          <a:xfrm>
            <a:off x="5435207" y="4113733"/>
            <a:ext cx="1346200" cy="3683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1" name="矩形: 圆角 10"/>
          <p:cNvSpPr/>
          <p:nvPr/>
        </p:nvSpPr>
        <p:spPr>
          <a:xfrm>
            <a:off x="7213993" y="4113733"/>
            <a:ext cx="1346200" cy="3683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5" name="文本框 14"/>
          <p:cNvSpPr txBox="1"/>
          <p:nvPr/>
        </p:nvSpPr>
        <p:spPr>
          <a:xfrm>
            <a:off x="3656421" y="4126764"/>
            <a:ext cx="1346200" cy="338554"/>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时尚中黑简体" panose="01010104010101010101" pitchFamily="2" charset="-122"/>
                <a:ea typeface="时尚中黑简体" panose="01010104010101010101" pitchFamily="2" charset="-122"/>
                <a:cs typeface="+mn-cs"/>
              </a:rPr>
              <a:t>项目计划</a:t>
            </a:r>
          </a:p>
        </p:txBody>
      </p:sp>
      <p:sp>
        <p:nvSpPr>
          <p:cNvPr id="16" name="文本框 15"/>
          <p:cNvSpPr txBox="1"/>
          <p:nvPr/>
        </p:nvSpPr>
        <p:spPr>
          <a:xfrm>
            <a:off x="5435207" y="4126764"/>
            <a:ext cx="1346200" cy="338554"/>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时尚中黑简体" panose="01010104010101010101" pitchFamily="2" charset="-122"/>
                <a:ea typeface="时尚中黑简体" panose="01010104010101010101" pitchFamily="2" charset="-122"/>
                <a:cs typeface="+mn-cs"/>
              </a:rPr>
              <a:t>年终总结</a:t>
            </a:r>
          </a:p>
        </p:txBody>
      </p:sp>
      <p:sp>
        <p:nvSpPr>
          <p:cNvPr id="17" name="文本框 16"/>
          <p:cNvSpPr txBox="1"/>
          <p:nvPr/>
        </p:nvSpPr>
        <p:spPr>
          <a:xfrm>
            <a:off x="7213993" y="4126764"/>
            <a:ext cx="1346200" cy="338554"/>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时尚中黑简体" panose="01010104010101010101" pitchFamily="2" charset="-122"/>
                <a:ea typeface="时尚中黑简体" panose="01010104010101010101" pitchFamily="2" charset="-122"/>
                <a:cs typeface="+mn-cs"/>
              </a:rPr>
              <a:t>商务展示</a:t>
            </a:r>
          </a:p>
        </p:txBody>
      </p:sp>
      <p:sp>
        <p:nvSpPr>
          <p:cNvPr id="18" name="文本框 17"/>
          <p:cNvSpPr txBox="1"/>
          <p:nvPr/>
        </p:nvSpPr>
        <p:spPr>
          <a:xfrm>
            <a:off x="4724410" y="5996055"/>
            <a:ext cx="2743190" cy="40011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smtClean="0">
                <a:ln>
                  <a:noFill/>
                </a:ln>
                <a:solidFill>
                  <a:srgbClr val="FFFFFF"/>
                </a:solidFill>
                <a:effectLst/>
                <a:uLnTx/>
                <a:uFillTx/>
                <a:latin typeface="Arial"/>
                <a:ea typeface="微软雅黑"/>
                <a:cs typeface="+mn-cs"/>
              </a:rPr>
              <a:t>20XX.XX.XX</a:t>
            </a:r>
            <a:endParaRPr kumimoji="0" lang="en-US" altLang="zh-CN" sz="2000" b="0" i="0" u="none" strike="noStrike" kern="1200" cap="none" spc="0" normalizeH="0" baseline="0" noProof="0" dirty="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2673170834"/>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1000"/>
                            </p:stCondLst>
                            <p:childTnLst>
                              <p:par>
                                <p:cTn id="14" presetID="12" presetClass="entr" presetSubtype="1"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p:tgtEl>
                                          <p:spTgt spid="15"/>
                                        </p:tgtEl>
                                        <p:attrNameLst>
                                          <p:attrName>ppt_y</p:attrName>
                                        </p:attrNameLst>
                                      </p:cBhvr>
                                      <p:tavLst>
                                        <p:tav tm="0">
                                          <p:val>
                                            <p:strVal val="#ppt_y-#ppt_h*1.125000"/>
                                          </p:val>
                                        </p:tav>
                                        <p:tav tm="100000">
                                          <p:val>
                                            <p:strVal val="#ppt_y"/>
                                          </p:val>
                                        </p:tav>
                                      </p:tavLst>
                                    </p:anim>
                                    <p:animEffect transition="in" filter="wipe(down)">
                                      <p:cBhvr>
                                        <p:cTn id="17" dur="500"/>
                                        <p:tgtEl>
                                          <p:spTgt spid="15"/>
                                        </p:tgtEl>
                                      </p:cBhvr>
                                    </p:animEffect>
                                  </p:childTnLst>
                                </p:cTn>
                              </p:par>
                            </p:childTnLst>
                          </p:cTn>
                        </p:par>
                        <p:par>
                          <p:cTn id="18" fill="hold">
                            <p:stCondLst>
                              <p:cond delay="1500"/>
                            </p:stCondLst>
                            <p:childTnLst>
                              <p:par>
                                <p:cTn id="19" presetID="12" presetClass="entr" presetSubtype="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p:tgtEl>
                                          <p:spTgt spid="16"/>
                                        </p:tgtEl>
                                        <p:attrNameLst>
                                          <p:attrName>ppt_y</p:attrName>
                                        </p:attrNameLst>
                                      </p:cBhvr>
                                      <p:tavLst>
                                        <p:tav tm="0">
                                          <p:val>
                                            <p:strVal val="#ppt_y-#ppt_h*1.125000"/>
                                          </p:val>
                                        </p:tav>
                                        <p:tav tm="100000">
                                          <p:val>
                                            <p:strVal val="#ppt_y"/>
                                          </p:val>
                                        </p:tav>
                                      </p:tavLst>
                                    </p:anim>
                                    <p:animEffect transition="in" filter="wipe(down)">
                                      <p:cBhvr>
                                        <p:cTn id="22" dur="500"/>
                                        <p:tgtEl>
                                          <p:spTgt spid="16"/>
                                        </p:tgtEl>
                                      </p:cBhvr>
                                    </p:animEffect>
                                  </p:childTnLst>
                                </p:cTn>
                              </p:par>
                            </p:childTnLst>
                          </p:cTn>
                        </p:par>
                        <p:par>
                          <p:cTn id="23" fill="hold">
                            <p:stCondLst>
                              <p:cond delay="2000"/>
                            </p:stCondLst>
                            <p:childTnLst>
                              <p:par>
                                <p:cTn id="24" presetID="12" presetClass="entr" presetSubtype="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p:tgtEl>
                                          <p:spTgt spid="17"/>
                                        </p:tgtEl>
                                        <p:attrNameLst>
                                          <p:attrName>ppt_y</p:attrName>
                                        </p:attrNameLst>
                                      </p:cBhvr>
                                      <p:tavLst>
                                        <p:tav tm="0">
                                          <p:val>
                                            <p:strVal val="#ppt_y-#ppt_h*1.125000"/>
                                          </p:val>
                                        </p:tav>
                                        <p:tav tm="100000">
                                          <p:val>
                                            <p:strVal val="#ppt_y"/>
                                          </p:val>
                                        </p:tav>
                                      </p:tavLst>
                                    </p:anim>
                                    <p:animEffect transition="in" filter="wipe(down)">
                                      <p:cBhvr>
                                        <p:cTn id="27" dur="500"/>
                                        <p:tgtEl>
                                          <p:spTgt spid="17"/>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5" grpId="0"/>
      <p:bldP spid="16" grpId="0"/>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9"/>
          </p:nvPr>
        </p:nvPicPr>
        <p:blipFill>
          <a:blip r:embed="rId3">
            <a:grayscl/>
          </a:blip>
          <a:srcRect t="23482" b="23482"/>
          <a:stretch>
            <a:fillRect/>
          </a:stretch>
        </p:blipFill>
        <p:spPr/>
      </p:pic>
      <p:sp>
        <p:nvSpPr>
          <p:cNvPr id="2" name="矩形: 圆角 1"/>
          <p:cNvSpPr/>
          <p:nvPr/>
        </p:nvSpPr>
        <p:spPr>
          <a:xfrm>
            <a:off x="4998333" y="1968500"/>
            <a:ext cx="2184400" cy="2184400"/>
          </a:xfrm>
          <a:prstGeom prst="roundRect">
            <a:avLst>
              <a:gd name="adj" fmla="val 1027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2"/>
          <p:cNvSpPr>
            <a:spLocks noGrp="1"/>
          </p:cNvSpPr>
          <p:nvPr>
            <p:ph type="body" sz="quarter" idx="11"/>
          </p:nvPr>
        </p:nvSpPr>
        <p:spPr>
          <a:xfrm>
            <a:off x="5453430" y="2371438"/>
            <a:ext cx="1319350" cy="1229558"/>
          </a:xfrm>
        </p:spPr>
        <p:txBody>
          <a:bodyPr/>
          <a:lstStyle/>
          <a:p>
            <a:r>
              <a:rPr lang="en-US" altLang="zh-CN" sz="9600" dirty="0">
                <a:solidFill>
                  <a:schemeClr val="bg1"/>
                </a:solidFill>
                <a:latin typeface="Impact" panose="020B0806030902050204" pitchFamily="34" charset="0"/>
              </a:rPr>
              <a:t>1</a:t>
            </a:r>
            <a:endParaRPr lang="zh-CN" altLang="en-US" sz="9600" dirty="0">
              <a:solidFill>
                <a:schemeClr val="bg1"/>
              </a:solidFill>
              <a:latin typeface="Impact" panose="020B0806030902050204" pitchFamily="34" charset="0"/>
            </a:endParaRPr>
          </a:p>
        </p:txBody>
      </p:sp>
      <p:sp>
        <p:nvSpPr>
          <p:cNvPr id="5" name="文本占位符 3"/>
          <p:cNvSpPr>
            <a:spLocks noGrp="1"/>
          </p:cNvSpPr>
          <p:nvPr>
            <p:ph type="body" sz="quarter" idx="12"/>
          </p:nvPr>
        </p:nvSpPr>
        <p:spPr>
          <a:xfrm>
            <a:off x="5169751" y="3358968"/>
            <a:ext cx="1987582" cy="404954"/>
          </a:xfrm>
        </p:spPr>
        <p:txBody>
          <a:bodyPr/>
          <a:lstStyle/>
          <a:p>
            <a:r>
              <a:rPr lang="en-US" altLang="zh-CN" sz="2800" b="0" dirty="0">
                <a:solidFill>
                  <a:schemeClr val="bg1"/>
                </a:solidFill>
                <a:latin typeface="+mn-lt"/>
              </a:rPr>
              <a:t>part</a:t>
            </a:r>
            <a:endParaRPr lang="zh-CN" altLang="en-US" sz="2800" b="0" dirty="0">
              <a:solidFill>
                <a:schemeClr val="bg1"/>
              </a:solidFill>
              <a:latin typeface="+mn-lt"/>
            </a:endParaRPr>
          </a:p>
        </p:txBody>
      </p:sp>
      <p:sp>
        <p:nvSpPr>
          <p:cNvPr id="6" name="矩形 5"/>
          <p:cNvSpPr/>
          <p:nvPr/>
        </p:nvSpPr>
        <p:spPr>
          <a:xfrm>
            <a:off x="3322784" y="4604177"/>
            <a:ext cx="5681516"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tx1">
                    <a:lumMod val="65000"/>
                    <a:lumOff val="35000"/>
                  </a:schemeClr>
                </a:solidFill>
              </a:rPr>
              <a:t>标题文字添加</a:t>
            </a:r>
          </a:p>
        </p:txBody>
      </p:sp>
      <p:sp>
        <p:nvSpPr>
          <p:cNvPr id="8" name="矩形 7"/>
          <p:cNvSpPr/>
          <p:nvPr/>
        </p:nvSpPr>
        <p:spPr>
          <a:xfrm>
            <a:off x="3017984" y="5294968"/>
            <a:ext cx="6291116"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a:t>
            </a:r>
          </a:p>
        </p:txBody>
      </p:sp>
    </p:spTree>
    <p:extLst>
      <p:ext uri="{BB962C8B-B14F-4D97-AF65-F5344CB8AC3E}">
        <p14:creationId xmlns:p14="http://schemas.microsoft.com/office/powerpoint/2010/main" val="2293597377"/>
      </p:ext>
    </p:extLst>
  </p:cSld>
  <p:clrMapOvr>
    <a:masterClrMapping/>
  </p:clrMapOvr>
  <p:transition spd="slow" advTm="4000">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21"/>
          </p:nvPr>
        </p:nvPicPr>
        <p:blipFill>
          <a:blip r:embed="rId3">
            <a:grayscl/>
          </a:blip>
          <a:srcRect l="12356" r="12356"/>
          <a:stretch>
            <a:fillRect/>
          </a:stretch>
        </p:blipFill>
        <p:spPr/>
      </p:pic>
      <p:pic>
        <p:nvPicPr>
          <p:cNvPr id="17" name="图片占位符 16"/>
          <p:cNvPicPr>
            <a:picLocks noGrp="1" noChangeAspect="1"/>
          </p:cNvPicPr>
          <p:nvPr>
            <p:ph type="pic" sz="quarter" idx="23"/>
          </p:nvPr>
        </p:nvPicPr>
        <p:blipFill>
          <a:blip r:embed="rId4">
            <a:grayscl/>
          </a:blip>
          <a:srcRect l="16569" r="16569"/>
          <a:stretch>
            <a:fillRect/>
          </a:stretch>
        </p:blipFill>
        <p:spPr/>
      </p:pic>
      <p:pic>
        <p:nvPicPr>
          <p:cNvPr id="21" name="图片占位符 20"/>
          <p:cNvPicPr>
            <a:picLocks noGrp="1" noChangeAspect="1"/>
          </p:cNvPicPr>
          <p:nvPr>
            <p:ph type="pic" sz="quarter" idx="22"/>
          </p:nvPr>
        </p:nvPicPr>
        <p:blipFill>
          <a:blip r:embed="rId5">
            <a:grayscl/>
          </a:blip>
          <a:srcRect l="18720" r="18720"/>
          <a:stretch>
            <a:fillRect/>
          </a:stretch>
        </p:blipFill>
        <p:spPr/>
      </p:pic>
      <p:pic>
        <p:nvPicPr>
          <p:cNvPr id="25" name="图片占位符 24"/>
          <p:cNvPicPr>
            <a:picLocks noGrp="1" noChangeAspect="1"/>
          </p:cNvPicPr>
          <p:nvPr>
            <p:ph type="pic" sz="quarter" idx="20"/>
          </p:nvPr>
        </p:nvPicPr>
        <p:blipFill>
          <a:blip r:embed="rId6">
            <a:grayscl/>
          </a:blip>
          <a:srcRect l="11135" r="11135"/>
          <a:stretch>
            <a:fillRect/>
          </a:stretch>
        </p:blipFill>
        <p:spPr/>
      </p:pic>
      <p:grpSp>
        <p:nvGrpSpPr>
          <p:cNvPr id="6" name="组合 5"/>
          <p:cNvGrpSpPr/>
          <p:nvPr/>
        </p:nvGrpSpPr>
        <p:grpSpPr>
          <a:xfrm>
            <a:off x="4362192" y="588383"/>
            <a:ext cx="3467617" cy="774178"/>
            <a:chOff x="4543187" y="117837"/>
            <a:chExt cx="3467617" cy="774178"/>
          </a:xfrm>
        </p:grpSpPr>
        <p:sp>
          <p:nvSpPr>
            <p:cNvPr id="7" name="文本框 6"/>
            <p:cNvSpPr txBox="1"/>
            <p:nvPr/>
          </p:nvSpPr>
          <p:spPr>
            <a:xfrm>
              <a:off x="4543187" y="117837"/>
              <a:ext cx="3467617"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accent2"/>
                  </a:solidFill>
                </a:rPr>
                <a:t>标题文字</a:t>
              </a:r>
              <a:r>
                <a:rPr lang="zh-CN" altLang="en-US" sz="3200" b="1" dirty="0">
                  <a:solidFill>
                    <a:schemeClr val="tx1">
                      <a:lumMod val="75000"/>
                      <a:lumOff val="25000"/>
                    </a:schemeClr>
                  </a:solidFill>
                </a:rPr>
                <a:t>添加此处</a:t>
              </a:r>
            </a:p>
          </p:txBody>
        </p:sp>
        <p:sp>
          <p:nvSpPr>
            <p:cNvPr id="8" name="文本框 7"/>
            <p:cNvSpPr txBox="1"/>
            <p:nvPr/>
          </p:nvSpPr>
          <p:spPr>
            <a:xfrm>
              <a:off x="4690567" y="615016"/>
              <a:ext cx="3172856" cy="276999"/>
            </a:xfrm>
            <a:prstGeom prst="rect">
              <a:avLst/>
            </a:prstGeom>
            <a:noFill/>
          </p:spPr>
          <p:txBody>
            <a:bodyPr wrap="none" rtlCol="0">
              <a:spAutoFit/>
              <a:scene3d>
                <a:camera prst="orthographicFront"/>
                <a:lightRig rig="threePt" dir="t"/>
              </a:scene3d>
              <a:sp3d contourW="12700"/>
            </a:bodyPr>
            <a:lstStyle/>
            <a:p>
              <a:pPr algn="ctr"/>
              <a:r>
                <a:rPr lang="en-US" altLang="zh-CN" sz="1200" dirty="0">
                  <a:solidFill>
                    <a:schemeClr val="tx1">
                      <a:lumMod val="50000"/>
                      <a:lumOff val="50000"/>
                    </a:schemeClr>
                  </a:solidFill>
                </a:rPr>
                <a:t>ADD YOUR TEXT HERE ADD YOUR TEXT</a:t>
              </a:r>
            </a:p>
          </p:txBody>
        </p:sp>
      </p:grpSp>
      <p:grpSp>
        <p:nvGrpSpPr>
          <p:cNvPr id="9" name="组合 8"/>
          <p:cNvGrpSpPr/>
          <p:nvPr/>
        </p:nvGrpSpPr>
        <p:grpSpPr>
          <a:xfrm>
            <a:off x="1089994" y="4176103"/>
            <a:ext cx="2460104" cy="1220554"/>
            <a:chOff x="7252207" y="1678126"/>
            <a:chExt cx="2460104" cy="1220554"/>
          </a:xfrm>
        </p:grpSpPr>
        <p:sp>
          <p:nvSpPr>
            <p:cNvPr id="10" name="矩形 9"/>
            <p:cNvSpPr/>
            <p:nvPr/>
          </p:nvSpPr>
          <p:spPr>
            <a:xfrm>
              <a:off x="7252207" y="2030750"/>
              <a:ext cx="246010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a:t>
              </a:r>
            </a:p>
          </p:txBody>
        </p:sp>
        <p:sp>
          <p:nvSpPr>
            <p:cNvPr id="11" name="矩形 10"/>
            <p:cNvSpPr/>
            <p:nvPr/>
          </p:nvSpPr>
          <p:spPr>
            <a:xfrm>
              <a:off x="7361272"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12" name="组合 11"/>
          <p:cNvGrpSpPr/>
          <p:nvPr/>
        </p:nvGrpSpPr>
        <p:grpSpPr>
          <a:xfrm>
            <a:off x="3549764" y="4176103"/>
            <a:ext cx="2460104" cy="1220554"/>
            <a:chOff x="7252207" y="1678126"/>
            <a:chExt cx="2460104" cy="1220554"/>
          </a:xfrm>
        </p:grpSpPr>
        <p:sp>
          <p:nvSpPr>
            <p:cNvPr id="14" name="矩形 13"/>
            <p:cNvSpPr/>
            <p:nvPr/>
          </p:nvSpPr>
          <p:spPr>
            <a:xfrm>
              <a:off x="7252207" y="2030750"/>
              <a:ext cx="246010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a:t>
              </a:r>
            </a:p>
          </p:txBody>
        </p:sp>
        <p:sp>
          <p:nvSpPr>
            <p:cNvPr id="15" name="矩形 14"/>
            <p:cNvSpPr/>
            <p:nvPr/>
          </p:nvSpPr>
          <p:spPr>
            <a:xfrm>
              <a:off x="7361272"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16" name="组合 15"/>
          <p:cNvGrpSpPr/>
          <p:nvPr/>
        </p:nvGrpSpPr>
        <p:grpSpPr>
          <a:xfrm>
            <a:off x="6124839" y="4176103"/>
            <a:ext cx="2460104" cy="1220554"/>
            <a:chOff x="7252207" y="1678126"/>
            <a:chExt cx="2460104" cy="1220554"/>
          </a:xfrm>
        </p:grpSpPr>
        <p:sp>
          <p:nvSpPr>
            <p:cNvPr id="18" name="矩形 17"/>
            <p:cNvSpPr/>
            <p:nvPr/>
          </p:nvSpPr>
          <p:spPr>
            <a:xfrm>
              <a:off x="7252207" y="2030750"/>
              <a:ext cx="246010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a:t>
              </a:r>
            </a:p>
          </p:txBody>
        </p:sp>
        <p:sp>
          <p:nvSpPr>
            <p:cNvPr id="19" name="矩形 18"/>
            <p:cNvSpPr/>
            <p:nvPr/>
          </p:nvSpPr>
          <p:spPr>
            <a:xfrm>
              <a:off x="7361272"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20" name="组合 19"/>
          <p:cNvGrpSpPr/>
          <p:nvPr/>
        </p:nvGrpSpPr>
        <p:grpSpPr>
          <a:xfrm>
            <a:off x="8642263" y="4176103"/>
            <a:ext cx="2460104" cy="1220554"/>
            <a:chOff x="7252207" y="1678126"/>
            <a:chExt cx="2460104" cy="1220554"/>
          </a:xfrm>
        </p:grpSpPr>
        <p:sp>
          <p:nvSpPr>
            <p:cNvPr id="22" name="矩形 21"/>
            <p:cNvSpPr/>
            <p:nvPr/>
          </p:nvSpPr>
          <p:spPr>
            <a:xfrm>
              <a:off x="7252207" y="2030750"/>
              <a:ext cx="246010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a:t>
              </a:r>
            </a:p>
          </p:txBody>
        </p:sp>
        <p:sp>
          <p:nvSpPr>
            <p:cNvPr id="23" name="矩形 22"/>
            <p:cNvSpPr/>
            <p:nvPr/>
          </p:nvSpPr>
          <p:spPr>
            <a:xfrm>
              <a:off x="7361272"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867045370"/>
      </p:ext>
    </p:extLst>
  </p:cSld>
  <p:clrMapOvr>
    <a:masterClrMapping/>
  </p:clrMapOvr>
  <p:transition spd="slow" advTm="4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childTnLst>
                              </p:cTn>
                            </p:par>
                            <p:par>
                              <p:cTn id="25" fill="hold">
                                <p:stCondLst>
                                  <p:cond delay="500"/>
                                </p:stCondLst>
                                <p:childTnLst>
                                  <p:par>
                                    <p:cTn id="26" presetID="2" presetClass="entr" presetSubtype="2" fill="hold" nodeType="afterEffect" p14:presetBounceEnd="60000">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14:bounceEnd="60000">
                                          <p:cBhvr additive="base">
                                            <p:cTn id="28" dur="1000" fill="hold"/>
                                            <p:tgtEl>
                                              <p:spTgt spid="9"/>
                                            </p:tgtEl>
                                            <p:attrNameLst>
                                              <p:attrName>ppt_x</p:attrName>
                                            </p:attrNameLst>
                                          </p:cBhvr>
                                          <p:tavLst>
                                            <p:tav tm="0">
                                              <p:val>
                                                <p:strVal val="1+#ppt_w/2"/>
                                              </p:val>
                                            </p:tav>
                                            <p:tav tm="100000">
                                              <p:val>
                                                <p:strVal val="#ppt_x"/>
                                              </p:val>
                                            </p:tav>
                                          </p:tavLst>
                                        </p:anim>
                                        <p:anim calcmode="lin" valueType="num" p14:bounceEnd="60000">
                                          <p:cBhvr additive="base">
                                            <p:cTn id="29" dur="1000" fill="hold"/>
                                            <p:tgtEl>
                                              <p:spTgt spid="9"/>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14:presetBounceEnd="60000">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14:bounceEnd="60000">
                                          <p:cBhvr additive="base">
                                            <p:cTn id="32" dur="1000" fill="hold"/>
                                            <p:tgtEl>
                                              <p:spTgt spid="12"/>
                                            </p:tgtEl>
                                            <p:attrNameLst>
                                              <p:attrName>ppt_x</p:attrName>
                                            </p:attrNameLst>
                                          </p:cBhvr>
                                          <p:tavLst>
                                            <p:tav tm="0">
                                              <p:val>
                                                <p:strVal val="1+#ppt_w/2"/>
                                              </p:val>
                                            </p:tav>
                                            <p:tav tm="100000">
                                              <p:val>
                                                <p:strVal val="#ppt_x"/>
                                              </p:val>
                                            </p:tav>
                                          </p:tavLst>
                                        </p:anim>
                                        <p:anim calcmode="lin" valueType="num" p14:bounceEnd="60000">
                                          <p:cBhvr additive="base">
                                            <p:cTn id="33" dur="1000" fill="hold"/>
                                            <p:tgtEl>
                                              <p:spTgt spid="12"/>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14:presetBounceEnd="60000">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14:bounceEnd="60000">
                                          <p:cBhvr additive="base">
                                            <p:cTn id="36" dur="1000" fill="hold"/>
                                            <p:tgtEl>
                                              <p:spTgt spid="16"/>
                                            </p:tgtEl>
                                            <p:attrNameLst>
                                              <p:attrName>ppt_x</p:attrName>
                                            </p:attrNameLst>
                                          </p:cBhvr>
                                          <p:tavLst>
                                            <p:tav tm="0">
                                              <p:val>
                                                <p:strVal val="1+#ppt_w/2"/>
                                              </p:val>
                                            </p:tav>
                                            <p:tav tm="100000">
                                              <p:val>
                                                <p:strVal val="#ppt_x"/>
                                              </p:val>
                                            </p:tav>
                                          </p:tavLst>
                                        </p:anim>
                                        <p:anim calcmode="lin" valueType="num" p14:bounceEnd="60000">
                                          <p:cBhvr additive="base">
                                            <p:cTn id="37" dur="1000" fill="hold"/>
                                            <p:tgtEl>
                                              <p:spTgt spid="16"/>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14:presetBounceEnd="60000">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14:bounceEnd="60000">
                                          <p:cBhvr additive="base">
                                            <p:cTn id="40" dur="1000" fill="hold"/>
                                            <p:tgtEl>
                                              <p:spTgt spid="20"/>
                                            </p:tgtEl>
                                            <p:attrNameLst>
                                              <p:attrName>ppt_x</p:attrName>
                                            </p:attrNameLst>
                                          </p:cBhvr>
                                          <p:tavLst>
                                            <p:tav tm="0">
                                              <p:val>
                                                <p:strVal val="1+#ppt_w/2"/>
                                              </p:val>
                                            </p:tav>
                                            <p:tav tm="100000">
                                              <p:val>
                                                <p:strVal val="#ppt_x"/>
                                              </p:val>
                                            </p:tav>
                                          </p:tavLst>
                                        </p:anim>
                                        <p:anim calcmode="lin" valueType="num" p14:bounceEnd="60000">
                                          <p:cBhvr additive="base">
                                            <p:cTn id="41"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childTnLst>
                              </p:cTn>
                            </p:par>
                            <p:par>
                              <p:cTn id="25" fill="hold">
                                <p:stCondLst>
                                  <p:cond delay="500"/>
                                </p:stCondLst>
                                <p:childTnLst>
                                  <p:par>
                                    <p:cTn id="26" presetID="2" presetClass="entr" presetSubtype="2"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1000" fill="hold"/>
                                            <p:tgtEl>
                                              <p:spTgt spid="9"/>
                                            </p:tgtEl>
                                            <p:attrNameLst>
                                              <p:attrName>ppt_x</p:attrName>
                                            </p:attrNameLst>
                                          </p:cBhvr>
                                          <p:tavLst>
                                            <p:tav tm="0">
                                              <p:val>
                                                <p:strVal val="1+#ppt_w/2"/>
                                              </p:val>
                                            </p:tav>
                                            <p:tav tm="100000">
                                              <p:val>
                                                <p:strVal val="#ppt_x"/>
                                              </p:val>
                                            </p:tav>
                                          </p:tavLst>
                                        </p:anim>
                                        <p:anim calcmode="lin" valueType="num">
                                          <p:cBhvr additive="base">
                                            <p:cTn id="29" dur="1000" fill="hold"/>
                                            <p:tgtEl>
                                              <p:spTgt spid="9"/>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1000" fill="hold"/>
                                            <p:tgtEl>
                                              <p:spTgt spid="12"/>
                                            </p:tgtEl>
                                            <p:attrNameLst>
                                              <p:attrName>ppt_x</p:attrName>
                                            </p:attrNameLst>
                                          </p:cBhvr>
                                          <p:tavLst>
                                            <p:tav tm="0">
                                              <p:val>
                                                <p:strVal val="1+#ppt_w/2"/>
                                              </p:val>
                                            </p:tav>
                                            <p:tav tm="100000">
                                              <p:val>
                                                <p:strVal val="#ppt_x"/>
                                              </p:val>
                                            </p:tav>
                                          </p:tavLst>
                                        </p:anim>
                                        <p:anim calcmode="lin" valueType="num">
                                          <p:cBhvr additive="base">
                                            <p:cTn id="33" dur="1000" fill="hold"/>
                                            <p:tgtEl>
                                              <p:spTgt spid="12"/>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1000" fill="hold"/>
                                            <p:tgtEl>
                                              <p:spTgt spid="16"/>
                                            </p:tgtEl>
                                            <p:attrNameLst>
                                              <p:attrName>ppt_x</p:attrName>
                                            </p:attrNameLst>
                                          </p:cBhvr>
                                          <p:tavLst>
                                            <p:tav tm="0">
                                              <p:val>
                                                <p:strVal val="1+#ppt_w/2"/>
                                              </p:val>
                                            </p:tav>
                                            <p:tav tm="100000">
                                              <p:val>
                                                <p:strVal val="#ppt_x"/>
                                              </p:val>
                                            </p:tav>
                                          </p:tavLst>
                                        </p:anim>
                                        <p:anim calcmode="lin" valueType="num">
                                          <p:cBhvr additive="base">
                                            <p:cTn id="37" dur="1000" fill="hold"/>
                                            <p:tgtEl>
                                              <p:spTgt spid="16"/>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1000" fill="hold"/>
                                            <p:tgtEl>
                                              <p:spTgt spid="20"/>
                                            </p:tgtEl>
                                            <p:attrNameLst>
                                              <p:attrName>ppt_x</p:attrName>
                                            </p:attrNameLst>
                                          </p:cBhvr>
                                          <p:tavLst>
                                            <p:tav tm="0">
                                              <p:val>
                                                <p:strVal val="1+#ppt_w/2"/>
                                              </p:val>
                                            </p:tav>
                                            <p:tav tm="100000">
                                              <p:val>
                                                <p:strVal val="#ppt_x"/>
                                              </p:val>
                                            </p:tav>
                                          </p:tavLst>
                                        </p:anim>
                                        <p:anim calcmode="lin" valueType="num">
                                          <p:cBhvr additive="base">
                                            <p:cTn id="41"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p:cNvPicPr>
            <a:picLocks noGrp="1" noChangeAspect="1"/>
          </p:cNvPicPr>
          <p:nvPr>
            <p:ph type="pic" sz="quarter" idx="20"/>
          </p:nvPr>
        </p:nvPicPr>
        <p:blipFill>
          <a:blip r:embed="rId3"/>
          <a:srcRect l="16667" r="16667"/>
          <a:stretch>
            <a:fillRect/>
          </a:stretch>
        </p:blipFill>
        <p:spPr/>
      </p:pic>
      <p:grpSp>
        <p:nvGrpSpPr>
          <p:cNvPr id="3" name="组合 2"/>
          <p:cNvGrpSpPr/>
          <p:nvPr/>
        </p:nvGrpSpPr>
        <p:grpSpPr>
          <a:xfrm>
            <a:off x="4362192" y="588383"/>
            <a:ext cx="3467617" cy="774178"/>
            <a:chOff x="4543187" y="117837"/>
            <a:chExt cx="3467617" cy="774178"/>
          </a:xfrm>
        </p:grpSpPr>
        <p:sp>
          <p:nvSpPr>
            <p:cNvPr id="4" name="文本框 3"/>
            <p:cNvSpPr txBox="1"/>
            <p:nvPr/>
          </p:nvSpPr>
          <p:spPr>
            <a:xfrm>
              <a:off x="4543187" y="117837"/>
              <a:ext cx="3467617"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accent2"/>
                  </a:solidFill>
                </a:rPr>
                <a:t>标题文字</a:t>
              </a:r>
              <a:r>
                <a:rPr lang="zh-CN" altLang="en-US" sz="3200" b="1" dirty="0">
                  <a:solidFill>
                    <a:schemeClr val="tx1">
                      <a:lumMod val="75000"/>
                      <a:lumOff val="25000"/>
                    </a:schemeClr>
                  </a:solidFill>
                </a:rPr>
                <a:t>添加此处</a:t>
              </a:r>
            </a:p>
          </p:txBody>
        </p:sp>
        <p:sp>
          <p:nvSpPr>
            <p:cNvPr id="5" name="文本框 4"/>
            <p:cNvSpPr txBox="1"/>
            <p:nvPr/>
          </p:nvSpPr>
          <p:spPr>
            <a:xfrm>
              <a:off x="4690567" y="615016"/>
              <a:ext cx="3172856" cy="276999"/>
            </a:xfrm>
            <a:prstGeom prst="rect">
              <a:avLst/>
            </a:prstGeom>
            <a:noFill/>
          </p:spPr>
          <p:txBody>
            <a:bodyPr wrap="none" rtlCol="0">
              <a:spAutoFit/>
              <a:scene3d>
                <a:camera prst="orthographicFront"/>
                <a:lightRig rig="threePt" dir="t"/>
              </a:scene3d>
              <a:sp3d contourW="12700"/>
            </a:bodyPr>
            <a:lstStyle/>
            <a:p>
              <a:pPr algn="ctr"/>
              <a:r>
                <a:rPr lang="en-US" altLang="zh-CN" sz="1200" dirty="0">
                  <a:solidFill>
                    <a:schemeClr val="tx1">
                      <a:lumMod val="50000"/>
                      <a:lumOff val="50000"/>
                    </a:schemeClr>
                  </a:solidFill>
                </a:rPr>
                <a:t>ADD YOUR TEXT HERE ADD YOUR TEXT</a:t>
              </a:r>
            </a:p>
          </p:txBody>
        </p:sp>
      </p:grpSp>
      <p:grpSp>
        <p:nvGrpSpPr>
          <p:cNvPr id="6" name="组合 5"/>
          <p:cNvGrpSpPr/>
          <p:nvPr/>
        </p:nvGrpSpPr>
        <p:grpSpPr>
          <a:xfrm>
            <a:off x="938335" y="4524467"/>
            <a:ext cx="3368150" cy="1220554"/>
            <a:chOff x="6798184" y="1678126"/>
            <a:chExt cx="3368150" cy="1220554"/>
          </a:xfrm>
        </p:grpSpPr>
        <p:sp>
          <p:nvSpPr>
            <p:cNvPr id="7" name="矩形 6"/>
            <p:cNvSpPr/>
            <p:nvPr/>
          </p:nvSpPr>
          <p:spPr>
            <a:xfrm>
              <a:off x="6798184" y="2030750"/>
              <a:ext cx="3368150"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8" name="矩形 7"/>
            <p:cNvSpPr/>
            <p:nvPr/>
          </p:nvSpPr>
          <p:spPr>
            <a:xfrm>
              <a:off x="7924360" y="167812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9" name="组合 8"/>
          <p:cNvGrpSpPr/>
          <p:nvPr/>
        </p:nvGrpSpPr>
        <p:grpSpPr>
          <a:xfrm>
            <a:off x="938335" y="2174967"/>
            <a:ext cx="3368150" cy="1220554"/>
            <a:chOff x="6798184" y="1678126"/>
            <a:chExt cx="3368150" cy="1220554"/>
          </a:xfrm>
        </p:grpSpPr>
        <p:sp>
          <p:nvSpPr>
            <p:cNvPr id="10" name="矩形 9"/>
            <p:cNvSpPr/>
            <p:nvPr/>
          </p:nvSpPr>
          <p:spPr>
            <a:xfrm>
              <a:off x="6798184" y="2030750"/>
              <a:ext cx="3368150"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1" name="矩形 10"/>
            <p:cNvSpPr/>
            <p:nvPr/>
          </p:nvSpPr>
          <p:spPr>
            <a:xfrm>
              <a:off x="7924360" y="1678126"/>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12" name="组合 11"/>
          <p:cNvGrpSpPr/>
          <p:nvPr/>
        </p:nvGrpSpPr>
        <p:grpSpPr>
          <a:xfrm>
            <a:off x="7923712" y="4524467"/>
            <a:ext cx="3368150" cy="1220554"/>
            <a:chOff x="6798184" y="1678126"/>
            <a:chExt cx="3368150" cy="1220554"/>
          </a:xfrm>
        </p:grpSpPr>
        <p:sp>
          <p:nvSpPr>
            <p:cNvPr id="13" name="矩形 12"/>
            <p:cNvSpPr/>
            <p:nvPr/>
          </p:nvSpPr>
          <p:spPr>
            <a:xfrm>
              <a:off x="6798184" y="2030750"/>
              <a:ext cx="336815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5" name="矩形 14"/>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16" name="组合 15"/>
          <p:cNvGrpSpPr/>
          <p:nvPr/>
        </p:nvGrpSpPr>
        <p:grpSpPr>
          <a:xfrm>
            <a:off x="7923712" y="2174967"/>
            <a:ext cx="3368150" cy="1220554"/>
            <a:chOff x="6798184" y="1678126"/>
            <a:chExt cx="3368150" cy="1220554"/>
          </a:xfrm>
        </p:grpSpPr>
        <p:sp>
          <p:nvSpPr>
            <p:cNvPr id="17" name="矩形 16"/>
            <p:cNvSpPr/>
            <p:nvPr/>
          </p:nvSpPr>
          <p:spPr>
            <a:xfrm>
              <a:off x="6798184" y="2030750"/>
              <a:ext cx="336815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8" name="矩形 17"/>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3831395"/>
      </p:ext>
    </p:extLst>
  </p:cSld>
  <p:clrMapOvr>
    <a:masterClrMapping/>
  </p:clrMapOvr>
  <p:transition spd="slow" advTm="4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60000">
                                          <p:cBhvr additive="base">
                                            <p:cTn id="7" dur="100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6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60000">
                                          <p:cBhvr additive="base">
                                            <p:cTn id="11" dur="1000" fill="hold"/>
                                            <p:tgtEl>
                                              <p:spTgt spid="9"/>
                                            </p:tgtEl>
                                            <p:attrNameLst>
                                              <p:attrName>ppt_x</p:attrName>
                                            </p:attrNameLst>
                                          </p:cBhvr>
                                          <p:tavLst>
                                            <p:tav tm="0">
                                              <p:val>
                                                <p:strVal val="0-#ppt_w/2"/>
                                              </p:val>
                                            </p:tav>
                                            <p:tav tm="100000">
                                              <p:val>
                                                <p:strVal val="#ppt_x"/>
                                              </p:val>
                                            </p:tav>
                                          </p:tavLst>
                                        </p:anim>
                                        <p:anim calcmode="lin" valueType="num" p14:bounceEnd="60000">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60000">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14:bounceEnd="60000">
                                          <p:cBhvr additive="base">
                                            <p:cTn id="15" dur="1000" fill="hold"/>
                                            <p:tgtEl>
                                              <p:spTgt spid="12"/>
                                            </p:tgtEl>
                                            <p:attrNameLst>
                                              <p:attrName>ppt_x</p:attrName>
                                            </p:attrNameLst>
                                          </p:cBhvr>
                                          <p:tavLst>
                                            <p:tav tm="0">
                                              <p:val>
                                                <p:strVal val="1+#ppt_w/2"/>
                                              </p:val>
                                            </p:tav>
                                            <p:tav tm="100000">
                                              <p:val>
                                                <p:strVal val="#ppt_x"/>
                                              </p:val>
                                            </p:tav>
                                          </p:tavLst>
                                        </p:anim>
                                        <p:anim calcmode="lin" valueType="num" p14:bounceEnd="60000">
                                          <p:cBhvr additive="base">
                                            <p:cTn id="16" dur="10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60000">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14:bounceEnd="60000">
                                          <p:cBhvr additive="base">
                                            <p:cTn id="19" dur="1000" fill="hold"/>
                                            <p:tgtEl>
                                              <p:spTgt spid="16"/>
                                            </p:tgtEl>
                                            <p:attrNameLst>
                                              <p:attrName>ppt_x</p:attrName>
                                            </p:attrNameLst>
                                          </p:cBhvr>
                                          <p:tavLst>
                                            <p:tav tm="0">
                                              <p:val>
                                                <p:strVal val="1+#ppt_w/2"/>
                                              </p:val>
                                            </p:tav>
                                            <p:tav tm="100000">
                                              <p:val>
                                                <p:strVal val="#ppt_x"/>
                                              </p:val>
                                            </p:tav>
                                          </p:tavLst>
                                        </p:anim>
                                        <p:anim calcmode="lin" valueType="num" p14:bounceEnd="60000">
                                          <p:cBhvr additive="base">
                                            <p:cTn id="20"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1+#ppt_w/2"/>
                                              </p:val>
                                            </p:tav>
                                            <p:tav tm="100000">
                                              <p:val>
                                                <p:strVal val="#ppt_x"/>
                                              </p:val>
                                            </p:tav>
                                          </p:tavLst>
                                        </p:anim>
                                        <p:anim calcmode="lin" valueType="num">
                                          <p:cBhvr additive="base">
                                            <p:cTn id="16" dur="10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fill="hold"/>
                                            <p:tgtEl>
                                              <p:spTgt spid="16"/>
                                            </p:tgtEl>
                                            <p:attrNameLst>
                                              <p:attrName>ppt_x</p:attrName>
                                            </p:attrNameLst>
                                          </p:cBhvr>
                                          <p:tavLst>
                                            <p:tav tm="0">
                                              <p:val>
                                                <p:strVal val="1+#ppt_w/2"/>
                                              </p:val>
                                            </p:tav>
                                            <p:tav tm="100000">
                                              <p:val>
                                                <p:strVal val="#ppt_x"/>
                                              </p:val>
                                            </p:tav>
                                          </p:tavLst>
                                        </p:anim>
                                        <p:anim calcmode="lin" valueType="num">
                                          <p:cBhvr additive="base">
                                            <p:cTn id="20"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62900" y="1703539"/>
            <a:ext cx="4229100" cy="295614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占位符 5"/>
          <p:cNvPicPr>
            <a:picLocks noGrp="1" noChangeAspect="1"/>
          </p:cNvPicPr>
          <p:nvPr>
            <p:ph type="pic" sz="quarter" idx="20"/>
          </p:nvPr>
        </p:nvPicPr>
        <p:blipFill>
          <a:blip r:embed="rId3">
            <a:grayscl/>
          </a:blip>
          <a:srcRect t="9664" b="9664"/>
          <a:stretch>
            <a:fillRect/>
          </a:stretch>
        </p:blipFill>
        <p:spPr>
          <a:xfrm>
            <a:off x="0" y="1703539"/>
            <a:ext cx="7816241" cy="2956143"/>
          </a:xfrm>
        </p:spPr>
      </p:pic>
      <p:grpSp>
        <p:nvGrpSpPr>
          <p:cNvPr id="3" name="组合 2"/>
          <p:cNvGrpSpPr/>
          <p:nvPr/>
        </p:nvGrpSpPr>
        <p:grpSpPr>
          <a:xfrm>
            <a:off x="4362192" y="588383"/>
            <a:ext cx="3467617" cy="774178"/>
            <a:chOff x="4543187" y="117837"/>
            <a:chExt cx="3467617" cy="774178"/>
          </a:xfrm>
        </p:grpSpPr>
        <p:sp>
          <p:nvSpPr>
            <p:cNvPr id="4" name="文本框 3"/>
            <p:cNvSpPr txBox="1"/>
            <p:nvPr/>
          </p:nvSpPr>
          <p:spPr>
            <a:xfrm>
              <a:off x="4543187" y="117837"/>
              <a:ext cx="3467617"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accent2"/>
                  </a:solidFill>
                </a:rPr>
                <a:t>标题文字</a:t>
              </a:r>
              <a:r>
                <a:rPr lang="zh-CN" altLang="en-US" sz="3200" b="1" dirty="0">
                  <a:solidFill>
                    <a:schemeClr val="tx1">
                      <a:lumMod val="75000"/>
                      <a:lumOff val="25000"/>
                    </a:schemeClr>
                  </a:solidFill>
                </a:rPr>
                <a:t>添加此处</a:t>
              </a:r>
            </a:p>
          </p:txBody>
        </p:sp>
        <p:sp>
          <p:nvSpPr>
            <p:cNvPr id="5" name="文本框 4"/>
            <p:cNvSpPr txBox="1"/>
            <p:nvPr/>
          </p:nvSpPr>
          <p:spPr>
            <a:xfrm>
              <a:off x="4690567" y="615016"/>
              <a:ext cx="3172856" cy="276999"/>
            </a:xfrm>
            <a:prstGeom prst="rect">
              <a:avLst/>
            </a:prstGeom>
            <a:noFill/>
          </p:spPr>
          <p:txBody>
            <a:bodyPr wrap="none" rtlCol="0">
              <a:spAutoFit/>
              <a:scene3d>
                <a:camera prst="orthographicFront"/>
                <a:lightRig rig="threePt" dir="t"/>
              </a:scene3d>
              <a:sp3d contourW="12700"/>
            </a:bodyPr>
            <a:lstStyle/>
            <a:p>
              <a:pPr algn="ctr"/>
              <a:r>
                <a:rPr lang="en-US" altLang="zh-CN" sz="1200" dirty="0">
                  <a:solidFill>
                    <a:schemeClr val="tx1">
                      <a:lumMod val="50000"/>
                      <a:lumOff val="50000"/>
                    </a:schemeClr>
                  </a:solidFill>
                </a:rPr>
                <a:t>ADD YOUR TEXT HERE ADD YOUR TEXT</a:t>
              </a:r>
            </a:p>
          </p:txBody>
        </p:sp>
      </p:grpSp>
      <p:grpSp>
        <p:nvGrpSpPr>
          <p:cNvPr id="7" name="组合 6"/>
          <p:cNvGrpSpPr/>
          <p:nvPr/>
        </p:nvGrpSpPr>
        <p:grpSpPr>
          <a:xfrm>
            <a:off x="8515873" y="2571333"/>
            <a:ext cx="3368150" cy="1220554"/>
            <a:chOff x="6798184" y="1678126"/>
            <a:chExt cx="3368150" cy="1220554"/>
          </a:xfrm>
        </p:grpSpPr>
        <p:sp>
          <p:nvSpPr>
            <p:cNvPr id="8" name="矩形 7"/>
            <p:cNvSpPr/>
            <p:nvPr/>
          </p:nvSpPr>
          <p:spPr>
            <a:xfrm>
              <a:off x="6798184" y="2030750"/>
              <a:ext cx="336815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9" name="矩形 8"/>
            <p:cNvSpPr/>
            <p:nvPr/>
          </p:nvSpPr>
          <p:spPr>
            <a:xfrm>
              <a:off x="6798184"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p>
          </p:txBody>
        </p:sp>
      </p:grpSp>
      <p:sp>
        <p:nvSpPr>
          <p:cNvPr id="10" name="矩形 9"/>
          <p:cNvSpPr/>
          <p:nvPr/>
        </p:nvSpPr>
        <p:spPr>
          <a:xfrm>
            <a:off x="806972" y="4863734"/>
            <a:ext cx="10584928" cy="587084"/>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Tree>
    <p:extLst>
      <p:ext uri="{BB962C8B-B14F-4D97-AF65-F5344CB8AC3E}">
        <p14:creationId xmlns:p14="http://schemas.microsoft.com/office/powerpoint/2010/main" val="3216659455"/>
      </p:ext>
    </p:extLst>
  </p:cSld>
  <p:clrMapOvr>
    <a:masterClrMapping/>
  </p:clrMapOvr>
  <p:transition spd="slow" advTm="4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60000">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14:bounceEnd="60000">
                                          <p:cBhvr additive="base">
                                            <p:cTn id="12" dur="1000" fill="hold"/>
                                            <p:tgtEl>
                                              <p:spTgt spid="7"/>
                                            </p:tgtEl>
                                            <p:attrNameLst>
                                              <p:attrName>ppt_x</p:attrName>
                                            </p:attrNameLst>
                                          </p:cBhvr>
                                          <p:tavLst>
                                            <p:tav tm="0">
                                              <p:val>
                                                <p:strVal val="1+#ppt_w/2"/>
                                              </p:val>
                                            </p:tav>
                                            <p:tav tm="100000">
                                              <p:val>
                                                <p:strVal val="#ppt_x"/>
                                              </p:val>
                                            </p:tav>
                                          </p:tavLst>
                                        </p:anim>
                                        <p:anim calcmode="lin" valueType="num" p14:bounceEnd="60000">
                                          <p:cBhvr additive="base">
                                            <p:cTn id="13" dur="10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000" fill="hold"/>
                                            <p:tgtEl>
                                              <p:spTgt spid="7"/>
                                            </p:tgtEl>
                                            <p:attrNameLst>
                                              <p:attrName>ppt_x</p:attrName>
                                            </p:attrNameLst>
                                          </p:cBhvr>
                                          <p:tavLst>
                                            <p:tav tm="0">
                                              <p:val>
                                                <p:strVal val="1+#ppt_w/2"/>
                                              </p:val>
                                            </p:tav>
                                            <p:tav tm="100000">
                                              <p:val>
                                                <p:strVal val="#ppt_x"/>
                                              </p:val>
                                            </p:tav>
                                          </p:tavLst>
                                        </p:anim>
                                        <p:anim calcmode="lin" valueType="num">
                                          <p:cBhvr additive="base">
                                            <p:cTn id="13" dur="10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2"/>
          </p:nvPr>
        </p:nvPicPr>
        <p:blipFill>
          <a:blip r:embed="rId3">
            <a:grayscl/>
          </a:blip>
          <a:srcRect l="21844" r="21844"/>
          <a:stretch>
            <a:fillRect/>
          </a:stretch>
        </p:blipFill>
        <p:spPr/>
      </p:pic>
      <p:pic>
        <p:nvPicPr>
          <p:cNvPr id="7" name="图片占位符 6"/>
          <p:cNvPicPr>
            <a:picLocks noGrp="1" noChangeAspect="1"/>
          </p:cNvPicPr>
          <p:nvPr>
            <p:ph type="pic" sz="quarter" idx="20"/>
          </p:nvPr>
        </p:nvPicPr>
        <p:blipFill>
          <a:blip r:embed="rId4">
            <a:grayscl/>
          </a:blip>
          <a:srcRect l="37848" r="37848"/>
          <a:stretch>
            <a:fillRect/>
          </a:stretch>
        </p:blipFill>
        <p:spPr/>
      </p:pic>
      <p:pic>
        <p:nvPicPr>
          <p:cNvPr id="15" name="图片占位符 14"/>
          <p:cNvPicPr>
            <a:picLocks noGrp="1" noChangeAspect="1"/>
          </p:cNvPicPr>
          <p:nvPr>
            <p:ph type="pic" sz="quarter" idx="14"/>
          </p:nvPr>
        </p:nvPicPr>
        <p:blipFill>
          <a:blip r:embed="rId5">
            <a:grayscl/>
          </a:blip>
          <a:srcRect l="37829" r="37829"/>
          <a:stretch>
            <a:fillRect/>
          </a:stretch>
        </p:blipFill>
        <p:spPr/>
      </p:pic>
      <p:grpSp>
        <p:nvGrpSpPr>
          <p:cNvPr id="5" name="组合 4"/>
          <p:cNvGrpSpPr/>
          <p:nvPr/>
        </p:nvGrpSpPr>
        <p:grpSpPr>
          <a:xfrm>
            <a:off x="4362192" y="588383"/>
            <a:ext cx="3467617" cy="774178"/>
            <a:chOff x="4543187" y="117837"/>
            <a:chExt cx="3467617" cy="774178"/>
          </a:xfrm>
        </p:grpSpPr>
        <p:sp>
          <p:nvSpPr>
            <p:cNvPr id="6" name="文本框 5"/>
            <p:cNvSpPr txBox="1"/>
            <p:nvPr/>
          </p:nvSpPr>
          <p:spPr>
            <a:xfrm>
              <a:off x="4543187" y="117837"/>
              <a:ext cx="3467617"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accent2"/>
                  </a:solidFill>
                </a:rPr>
                <a:t>标题文字</a:t>
              </a:r>
              <a:r>
                <a:rPr lang="zh-CN" altLang="en-US" sz="3200" b="1" dirty="0">
                  <a:solidFill>
                    <a:schemeClr val="tx1">
                      <a:lumMod val="75000"/>
                      <a:lumOff val="25000"/>
                    </a:schemeClr>
                  </a:solidFill>
                </a:rPr>
                <a:t>添加此处</a:t>
              </a:r>
            </a:p>
          </p:txBody>
        </p:sp>
        <p:sp>
          <p:nvSpPr>
            <p:cNvPr id="8" name="文本框 7"/>
            <p:cNvSpPr txBox="1"/>
            <p:nvPr/>
          </p:nvSpPr>
          <p:spPr>
            <a:xfrm>
              <a:off x="4690567" y="615016"/>
              <a:ext cx="3172856" cy="276999"/>
            </a:xfrm>
            <a:prstGeom prst="rect">
              <a:avLst/>
            </a:prstGeom>
            <a:noFill/>
          </p:spPr>
          <p:txBody>
            <a:bodyPr wrap="none" rtlCol="0">
              <a:spAutoFit/>
              <a:scene3d>
                <a:camera prst="orthographicFront"/>
                <a:lightRig rig="threePt" dir="t"/>
              </a:scene3d>
              <a:sp3d contourW="12700"/>
            </a:bodyPr>
            <a:lstStyle/>
            <a:p>
              <a:pPr algn="ctr"/>
              <a:r>
                <a:rPr lang="en-US" altLang="zh-CN" sz="1200" dirty="0">
                  <a:solidFill>
                    <a:schemeClr val="tx1">
                      <a:lumMod val="50000"/>
                      <a:lumOff val="50000"/>
                    </a:schemeClr>
                  </a:solidFill>
                </a:rPr>
                <a:t>ADD YOUR TEXT HERE ADD YOUR TEXT</a:t>
              </a:r>
            </a:p>
          </p:txBody>
        </p:sp>
      </p:grpSp>
      <p:grpSp>
        <p:nvGrpSpPr>
          <p:cNvPr id="10" name="组合 9"/>
          <p:cNvGrpSpPr/>
          <p:nvPr/>
        </p:nvGrpSpPr>
        <p:grpSpPr>
          <a:xfrm>
            <a:off x="1479172" y="2068412"/>
            <a:ext cx="4667628" cy="962022"/>
            <a:chOff x="6798184" y="1678126"/>
            <a:chExt cx="4667628" cy="962022"/>
          </a:xfrm>
        </p:grpSpPr>
        <p:sp>
          <p:nvSpPr>
            <p:cNvPr id="11" name="矩形 10"/>
            <p:cNvSpPr/>
            <p:nvPr/>
          </p:nvSpPr>
          <p:spPr>
            <a:xfrm>
              <a:off x="6798184" y="2030750"/>
              <a:ext cx="46676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2" name="矩形 11"/>
            <p:cNvSpPr/>
            <p:nvPr/>
          </p:nvSpPr>
          <p:spPr>
            <a:xfrm>
              <a:off x="6798184"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1"/>
                  </a:solidFill>
                </a:rPr>
                <a:t>标题文字添加</a:t>
              </a:r>
            </a:p>
          </p:txBody>
        </p:sp>
      </p:grpSp>
      <p:grpSp>
        <p:nvGrpSpPr>
          <p:cNvPr id="13" name="组合 12"/>
          <p:cNvGrpSpPr/>
          <p:nvPr/>
        </p:nvGrpSpPr>
        <p:grpSpPr>
          <a:xfrm>
            <a:off x="1479172" y="3387290"/>
            <a:ext cx="4667628" cy="962022"/>
            <a:chOff x="6798184" y="1678126"/>
            <a:chExt cx="4667628" cy="962022"/>
          </a:xfrm>
        </p:grpSpPr>
        <p:sp>
          <p:nvSpPr>
            <p:cNvPr id="14" name="矩形 13"/>
            <p:cNvSpPr/>
            <p:nvPr/>
          </p:nvSpPr>
          <p:spPr>
            <a:xfrm>
              <a:off x="6798184" y="2030750"/>
              <a:ext cx="46676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6" name="矩形 15"/>
            <p:cNvSpPr/>
            <p:nvPr/>
          </p:nvSpPr>
          <p:spPr>
            <a:xfrm>
              <a:off x="6798184"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2"/>
                  </a:solidFill>
                </a:rPr>
                <a:t>标题文字添加</a:t>
              </a:r>
            </a:p>
          </p:txBody>
        </p:sp>
      </p:grpSp>
      <p:grpSp>
        <p:nvGrpSpPr>
          <p:cNvPr id="17" name="组合 16"/>
          <p:cNvGrpSpPr/>
          <p:nvPr/>
        </p:nvGrpSpPr>
        <p:grpSpPr>
          <a:xfrm>
            <a:off x="1479172" y="4706167"/>
            <a:ext cx="4667628" cy="962022"/>
            <a:chOff x="6798184" y="1678126"/>
            <a:chExt cx="4667628" cy="962022"/>
          </a:xfrm>
        </p:grpSpPr>
        <p:sp>
          <p:nvSpPr>
            <p:cNvPr id="18" name="矩形 17"/>
            <p:cNvSpPr/>
            <p:nvPr/>
          </p:nvSpPr>
          <p:spPr>
            <a:xfrm>
              <a:off x="6798184" y="2030750"/>
              <a:ext cx="46676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9" name="矩形 18"/>
            <p:cNvSpPr/>
            <p:nvPr/>
          </p:nvSpPr>
          <p:spPr>
            <a:xfrm>
              <a:off x="6798184"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3"/>
                  </a:solidFill>
                </a:rPr>
                <a:t>标题文字添加</a:t>
              </a:r>
            </a:p>
          </p:txBody>
        </p:sp>
      </p:grpSp>
    </p:spTree>
    <p:extLst>
      <p:ext uri="{BB962C8B-B14F-4D97-AF65-F5344CB8AC3E}">
        <p14:creationId xmlns:p14="http://schemas.microsoft.com/office/powerpoint/2010/main" val="3236125654"/>
      </p:ext>
    </p:extLst>
  </p:cSld>
  <p:clrMapOvr>
    <a:masterClrMapping/>
  </p:clrMapOvr>
  <p:transition spd="slow" advTm="4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0000">
                                          <p:cBhvr additive="base">
                                            <p:cTn id="7" dur="1000" fill="hold"/>
                                            <p:tgtEl>
                                              <p:spTgt spid="10"/>
                                            </p:tgtEl>
                                            <p:attrNameLst>
                                              <p:attrName>ppt_x</p:attrName>
                                            </p:attrNameLst>
                                          </p:cBhvr>
                                          <p:tavLst>
                                            <p:tav tm="0">
                                              <p:val>
                                                <p:strVal val="1+#ppt_w/2"/>
                                              </p:val>
                                            </p:tav>
                                            <p:tav tm="100000">
                                              <p:val>
                                                <p:strVal val="#ppt_x"/>
                                              </p:val>
                                            </p:tav>
                                          </p:tavLst>
                                        </p:anim>
                                        <p:anim calcmode="lin" valueType="num" p14:bounceEnd="60000">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nodeType="afterEffect" p14:presetBounceEnd="60000">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14:bounceEnd="60000">
                                          <p:cBhvr additive="base">
                                            <p:cTn id="12" dur="1000" fill="hold"/>
                                            <p:tgtEl>
                                              <p:spTgt spid="13"/>
                                            </p:tgtEl>
                                            <p:attrNameLst>
                                              <p:attrName>ppt_x</p:attrName>
                                            </p:attrNameLst>
                                          </p:cBhvr>
                                          <p:tavLst>
                                            <p:tav tm="0">
                                              <p:val>
                                                <p:strVal val="1+#ppt_w/2"/>
                                              </p:val>
                                            </p:tav>
                                            <p:tav tm="100000">
                                              <p:val>
                                                <p:strVal val="#ppt_x"/>
                                              </p:val>
                                            </p:tav>
                                          </p:tavLst>
                                        </p:anim>
                                        <p:anim calcmode="lin" valueType="num" p14:bounceEnd="60000">
                                          <p:cBhvr additive="base">
                                            <p:cTn id="13" dur="10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2" fill="hold" nodeType="afterEffect" p14:presetBounceEnd="60000">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14:bounceEnd="60000">
                                          <p:cBhvr additive="base">
                                            <p:cTn id="17" dur="1000" fill="hold"/>
                                            <p:tgtEl>
                                              <p:spTgt spid="17"/>
                                            </p:tgtEl>
                                            <p:attrNameLst>
                                              <p:attrName>ppt_x</p:attrName>
                                            </p:attrNameLst>
                                          </p:cBhvr>
                                          <p:tavLst>
                                            <p:tav tm="0">
                                              <p:val>
                                                <p:strVal val="1+#ppt_w/2"/>
                                              </p:val>
                                            </p:tav>
                                            <p:tav tm="100000">
                                              <p:val>
                                                <p:strVal val="#ppt_x"/>
                                              </p:val>
                                            </p:tav>
                                          </p:tavLst>
                                        </p:anim>
                                        <p:anim calcmode="lin" valueType="num" p14:bounceEnd="60000">
                                          <p:cBhvr additive="base">
                                            <p:cTn id="18" dur="1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1000" fill="hold"/>
                                            <p:tgtEl>
                                              <p:spTgt spid="13"/>
                                            </p:tgtEl>
                                            <p:attrNameLst>
                                              <p:attrName>ppt_x</p:attrName>
                                            </p:attrNameLst>
                                          </p:cBhvr>
                                          <p:tavLst>
                                            <p:tav tm="0">
                                              <p:val>
                                                <p:strVal val="1+#ppt_w/2"/>
                                              </p:val>
                                            </p:tav>
                                            <p:tav tm="100000">
                                              <p:val>
                                                <p:strVal val="#ppt_x"/>
                                              </p:val>
                                            </p:tav>
                                          </p:tavLst>
                                        </p:anim>
                                        <p:anim calcmode="lin" valueType="num">
                                          <p:cBhvr additive="base">
                                            <p:cTn id="13" dur="10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2"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1000" fill="hold"/>
                                            <p:tgtEl>
                                              <p:spTgt spid="17"/>
                                            </p:tgtEl>
                                            <p:attrNameLst>
                                              <p:attrName>ppt_x</p:attrName>
                                            </p:attrNameLst>
                                          </p:cBhvr>
                                          <p:tavLst>
                                            <p:tav tm="0">
                                              <p:val>
                                                <p:strVal val="1+#ppt_w/2"/>
                                              </p:val>
                                            </p:tav>
                                            <p:tav tm="100000">
                                              <p:val>
                                                <p:strVal val="#ppt_x"/>
                                              </p:val>
                                            </p:tav>
                                          </p:tavLst>
                                        </p:anim>
                                        <p:anim calcmode="lin" valueType="num">
                                          <p:cBhvr additive="base">
                                            <p:cTn id="18" dur="1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20"/>
          </p:nvPr>
        </p:nvPicPr>
        <p:blipFill>
          <a:blip r:embed="rId3">
            <a:grayscl/>
          </a:blip>
          <a:srcRect t="3589" b="3589"/>
          <a:stretch>
            <a:fillRect/>
          </a:stretch>
        </p:blipFill>
        <p:spPr/>
      </p:pic>
      <p:pic>
        <p:nvPicPr>
          <p:cNvPr id="8" name="图片占位符 7"/>
          <p:cNvPicPr>
            <a:picLocks noGrp="1" noChangeAspect="1"/>
          </p:cNvPicPr>
          <p:nvPr>
            <p:ph type="pic" sz="quarter" idx="22"/>
          </p:nvPr>
        </p:nvPicPr>
        <p:blipFill>
          <a:blip r:embed="rId4">
            <a:grayscl/>
          </a:blip>
          <a:srcRect t="4521" b="4521"/>
          <a:stretch>
            <a:fillRect/>
          </a:stretch>
        </p:blipFill>
        <p:spPr/>
      </p:pic>
      <p:grpSp>
        <p:nvGrpSpPr>
          <p:cNvPr id="4" name="组合 3"/>
          <p:cNvGrpSpPr/>
          <p:nvPr/>
        </p:nvGrpSpPr>
        <p:grpSpPr>
          <a:xfrm>
            <a:off x="4362192" y="588383"/>
            <a:ext cx="3467617" cy="774178"/>
            <a:chOff x="4543187" y="117837"/>
            <a:chExt cx="3467617" cy="774178"/>
          </a:xfrm>
        </p:grpSpPr>
        <p:sp>
          <p:nvSpPr>
            <p:cNvPr id="5" name="文本框 4"/>
            <p:cNvSpPr txBox="1"/>
            <p:nvPr/>
          </p:nvSpPr>
          <p:spPr>
            <a:xfrm>
              <a:off x="4543187" y="117837"/>
              <a:ext cx="3467617"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accent2"/>
                  </a:solidFill>
                </a:rPr>
                <a:t>标题文字</a:t>
              </a:r>
              <a:r>
                <a:rPr lang="zh-CN" altLang="en-US" sz="3200" b="1" dirty="0">
                  <a:solidFill>
                    <a:schemeClr val="tx1">
                      <a:lumMod val="75000"/>
                      <a:lumOff val="25000"/>
                    </a:schemeClr>
                  </a:solidFill>
                </a:rPr>
                <a:t>添加此处</a:t>
              </a:r>
            </a:p>
          </p:txBody>
        </p:sp>
        <p:sp>
          <p:nvSpPr>
            <p:cNvPr id="7" name="文本框 6"/>
            <p:cNvSpPr txBox="1"/>
            <p:nvPr/>
          </p:nvSpPr>
          <p:spPr>
            <a:xfrm>
              <a:off x="4690567" y="615016"/>
              <a:ext cx="3172856" cy="276999"/>
            </a:xfrm>
            <a:prstGeom prst="rect">
              <a:avLst/>
            </a:prstGeom>
            <a:noFill/>
          </p:spPr>
          <p:txBody>
            <a:bodyPr wrap="none" rtlCol="0">
              <a:spAutoFit/>
              <a:scene3d>
                <a:camera prst="orthographicFront"/>
                <a:lightRig rig="threePt" dir="t"/>
              </a:scene3d>
              <a:sp3d contourW="12700"/>
            </a:bodyPr>
            <a:lstStyle/>
            <a:p>
              <a:pPr algn="ctr"/>
              <a:r>
                <a:rPr lang="en-US" altLang="zh-CN" sz="1200" dirty="0">
                  <a:solidFill>
                    <a:schemeClr val="tx1">
                      <a:lumMod val="50000"/>
                      <a:lumOff val="50000"/>
                    </a:schemeClr>
                  </a:solidFill>
                </a:rPr>
                <a:t>ADD YOUR TEXT HERE ADD YOUR TEXT</a:t>
              </a:r>
            </a:p>
          </p:txBody>
        </p:sp>
      </p:grpSp>
      <p:grpSp>
        <p:nvGrpSpPr>
          <p:cNvPr id="9" name="组合 8"/>
          <p:cNvGrpSpPr/>
          <p:nvPr/>
        </p:nvGrpSpPr>
        <p:grpSpPr>
          <a:xfrm>
            <a:off x="921272" y="5127725"/>
            <a:ext cx="5003539" cy="962022"/>
            <a:chOff x="6798183" y="1678126"/>
            <a:chExt cx="5003539" cy="962022"/>
          </a:xfrm>
        </p:grpSpPr>
        <p:sp>
          <p:nvSpPr>
            <p:cNvPr id="10" name="矩形 9"/>
            <p:cNvSpPr/>
            <p:nvPr/>
          </p:nvSpPr>
          <p:spPr>
            <a:xfrm>
              <a:off x="6798183" y="2030750"/>
              <a:ext cx="500353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1" name="矩形 10"/>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12" name="组合 11"/>
          <p:cNvGrpSpPr/>
          <p:nvPr/>
        </p:nvGrpSpPr>
        <p:grpSpPr>
          <a:xfrm>
            <a:off x="6269885" y="5127725"/>
            <a:ext cx="5003539" cy="962022"/>
            <a:chOff x="6798183" y="1678126"/>
            <a:chExt cx="5003539" cy="962022"/>
          </a:xfrm>
        </p:grpSpPr>
        <p:sp>
          <p:nvSpPr>
            <p:cNvPr id="13" name="矩形 12"/>
            <p:cNvSpPr/>
            <p:nvPr/>
          </p:nvSpPr>
          <p:spPr>
            <a:xfrm>
              <a:off x="6798183" y="2030750"/>
              <a:ext cx="500353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4" name="矩形 13"/>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3979010835"/>
      </p:ext>
    </p:extLst>
  </p:cSld>
  <p:clrMapOvr>
    <a:masterClrMapping/>
  </p:clrMapOvr>
  <p:transition spd="slow" advTm="4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60000">
                                          <p:cBhvr additive="base">
                                            <p:cTn id="7" dur="1000" fill="hold"/>
                                            <p:tgtEl>
                                              <p:spTgt spid="9"/>
                                            </p:tgtEl>
                                            <p:attrNameLst>
                                              <p:attrName>ppt_x</p:attrName>
                                            </p:attrNameLst>
                                          </p:cBhvr>
                                          <p:tavLst>
                                            <p:tav tm="0">
                                              <p:val>
                                                <p:strVal val="1+#ppt_w/2"/>
                                              </p:val>
                                            </p:tav>
                                            <p:tav tm="100000">
                                              <p:val>
                                                <p:strVal val="#ppt_x"/>
                                              </p:val>
                                            </p:tav>
                                          </p:tavLst>
                                        </p:anim>
                                        <p:anim calcmode="lin" valueType="num" p14:bounceEnd="60000">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60000">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14:bounceEnd="60000">
                                          <p:cBhvr additive="base">
                                            <p:cTn id="11" dur="1000" fill="hold"/>
                                            <p:tgtEl>
                                              <p:spTgt spid="12"/>
                                            </p:tgtEl>
                                            <p:attrNameLst>
                                              <p:attrName>ppt_x</p:attrName>
                                            </p:attrNameLst>
                                          </p:cBhvr>
                                          <p:tavLst>
                                            <p:tav tm="0">
                                              <p:val>
                                                <p:strVal val="1+#ppt_w/2"/>
                                              </p:val>
                                            </p:tav>
                                            <p:tav tm="100000">
                                              <p:val>
                                                <p:strVal val="#ppt_x"/>
                                              </p:val>
                                            </p:tav>
                                          </p:tavLst>
                                        </p:anim>
                                        <p:anim calcmode="lin" valueType="num" p14:bounceEnd="60000">
                                          <p:cBhvr additive="base">
                                            <p:cTn id="1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1+#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9"/>
          </p:nvPr>
        </p:nvPicPr>
        <p:blipFill>
          <a:blip r:embed="rId3">
            <a:grayscl/>
          </a:blip>
          <a:srcRect t="23482" b="23482"/>
          <a:stretch>
            <a:fillRect/>
          </a:stretch>
        </p:blipFill>
        <p:spPr/>
      </p:pic>
      <p:sp>
        <p:nvSpPr>
          <p:cNvPr id="2" name="矩形: 圆角 1"/>
          <p:cNvSpPr/>
          <p:nvPr/>
        </p:nvSpPr>
        <p:spPr>
          <a:xfrm>
            <a:off x="4998333" y="1968500"/>
            <a:ext cx="2184400" cy="2184400"/>
          </a:xfrm>
          <a:prstGeom prst="roundRect">
            <a:avLst>
              <a:gd name="adj" fmla="val 1027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文本占位符 2"/>
          <p:cNvSpPr>
            <a:spLocks noGrp="1"/>
          </p:cNvSpPr>
          <p:nvPr>
            <p:ph type="body" sz="quarter" idx="11"/>
          </p:nvPr>
        </p:nvSpPr>
        <p:spPr>
          <a:xfrm>
            <a:off x="5453430" y="2371438"/>
            <a:ext cx="1319350" cy="1229558"/>
          </a:xfrm>
        </p:spPr>
        <p:txBody>
          <a:bodyPr/>
          <a:lstStyle/>
          <a:p>
            <a:r>
              <a:rPr lang="en-US" altLang="zh-CN" sz="9600" dirty="0">
                <a:solidFill>
                  <a:schemeClr val="bg1"/>
                </a:solidFill>
                <a:latin typeface="Impact" panose="020B0806030902050204" pitchFamily="34" charset="0"/>
              </a:rPr>
              <a:t>2</a:t>
            </a:r>
            <a:endParaRPr lang="zh-CN" altLang="en-US" sz="9600" dirty="0">
              <a:solidFill>
                <a:schemeClr val="bg1"/>
              </a:solidFill>
              <a:latin typeface="Impact" panose="020B0806030902050204" pitchFamily="34" charset="0"/>
            </a:endParaRPr>
          </a:p>
        </p:txBody>
      </p:sp>
      <p:sp>
        <p:nvSpPr>
          <p:cNvPr id="5" name="文本占位符 3"/>
          <p:cNvSpPr>
            <a:spLocks noGrp="1"/>
          </p:cNvSpPr>
          <p:nvPr>
            <p:ph type="body" sz="quarter" idx="12"/>
          </p:nvPr>
        </p:nvSpPr>
        <p:spPr>
          <a:xfrm>
            <a:off x="5169751" y="3358968"/>
            <a:ext cx="1987582" cy="404954"/>
          </a:xfrm>
        </p:spPr>
        <p:txBody>
          <a:bodyPr/>
          <a:lstStyle/>
          <a:p>
            <a:r>
              <a:rPr lang="en-US" altLang="zh-CN" sz="2800" b="0" dirty="0">
                <a:solidFill>
                  <a:schemeClr val="bg1"/>
                </a:solidFill>
                <a:latin typeface="+mn-lt"/>
              </a:rPr>
              <a:t>part</a:t>
            </a:r>
            <a:endParaRPr lang="zh-CN" altLang="en-US" sz="2800" b="0" dirty="0">
              <a:solidFill>
                <a:schemeClr val="bg1"/>
              </a:solidFill>
              <a:latin typeface="+mn-lt"/>
            </a:endParaRPr>
          </a:p>
        </p:txBody>
      </p:sp>
      <p:sp>
        <p:nvSpPr>
          <p:cNvPr id="6" name="矩形 5"/>
          <p:cNvSpPr/>
          <p:nvPr/>
        </p:nvSpPr>
        <p:spPr>
          <a:xfrm>
            <a:off x="3322784" y="4604177"/>
            <a:ext cx="5681516" cy="683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000000">
                    <a:lumMod val="65000"/>
                    <a:lumOff val="35000"/>
                  </a:srgbClr>
                </a:solidFill>
                <a:effectLst/>
                <a:uLnTx/>
                <a:uFillTx/>
                <a:latin typeface="Arial"/>
                <a:ea typeface="微软雅黑"/>
                <a:cs typeface="+mn-cs"/>
              </a:rPr>
              <a:t>标题文字添加</a:t>
            </a:r>
          </a:p>
        </p:txBody>
      </p:sp>
      <p:sp>
        <p:nvSpPr>
          <p:cNvPr id="8" name="矩形 7"/>
          <p:cNvSpPr/>
          <p:nvPr/>
        </p:nvSpPr>
        <p:spPr>
          <a:xfrm>
            <a:off x="3017984" y="5294968"/>
            <a:ext cx="6291116" cy="350865"/>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用户可以在投影仪或者计算机上进行演示也可以将演示文稿打印出来制作成</a:t>
            </a:r>
          </a:p>
        </p:txBody>
      </p:sp>
    </p:spTree>
    <p:extLst>
      <p:ext uri="{BB962C8B-B14F-4D97-AF65-F5344CB8AC3E}">
        <p14:creationId xmlns:p14="http://schemas.microsoft.com/office/powerpoint/2010/main" val="313497236"/>
      </p:ext>
    </p:extLst>
  </p:cSld>
  <p:clrMapOvr>
    <a:masterClrMapping/>
  </p:clrMapOvr>
  <p:transition spd="slow" advTm="4000">
    <p:push dir="u"/>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p:tagLst>
</file>

<file path=ppt/theme/theme1.xml><?xml version="1.0" encoding="utf-8"?>
<a:theme xmlns:a="http://schemas.openxmlformats.org/drawingml/2006/main" name="Tema de Office">
  <a:themeElements>
    <a:clrScheme name="Colored">
      <a:dk1>
        <a:srgbClr val="000000"/>
      </a:dk1>
      <a:lt1>
        <a:srgbClr val="FFFFFF"/>
      </a:lt1>
      <a:dk2>
        <a:srgbClr val="778495"/>
      </a:dk2>
      <a:lt2>
        <a:srgbClr val="F0F0F0"/>
      </a:lt2>
      <a:accent1>
        <a:srgbClr val="81B94F"/>
      </a:accent1>
      <a:accent2>
        <a:srgbClr val="46A4DB"/>
      </a:accent2>
      <a:accent3>
        <a:srgbClr val="E5583A"/>
      </a:accent3>
      <a:accent4>
        <a:srgbClr val="F9B439"/>
      </a:accent4>
      <a:accent5>
        <a:srgbClr val="7C69A8"/>
      </a:accent5>
      <a:accent6>
        <a:srgbClr val="404F64"/>
      </a:accent6>
      <a:hlink>
        <a:srgbClr val="81B94F"/>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olored">
    <a:dk1>
      <a:srgbClr val="000000"/>
    </a:dk1>
    <a:lt1>
      <a:srgbClr val="FFFFFF"/>
    </a:lt1>
    <a:dk2>
      <a:srgbClr val="778495"/>
    </a:dk2>
    <a:lt2>
      <a:srgbClr val="F0F0F0"/>
    </a:lt2>
    <a:accent1>
      <a:srgbClr val="81B94F"/>
    </a:accent1>
    <a:accent2>
      <a:srgbClr val="46A4DB"/>
    </a:accent2>
    <a:accent3>
      <a:srgbClr val="E5583A"/>
    </a:accent3>
    <a:accent4>
      <a:srgbClr val="F9B439"/>
    </a:accent4>
    <a:accent5>
      <a:srgbClr val="7C69A8"/>
    </a:accent5>
    <a:accent6>
      <a:srgbClr val="404F64"/>
    </a:accent6>
    <a:hlink>
      <a:srgbClr val="81B94F"/>
    </a:hlink>
    <a:folHlink>
      <a:srgbClr val="BFBFBF"/>
    </a:folHlink>
  </a:clrScheme>
</a:themeOverride>
</file>

<file path=ppt/theme/themeOverride2.xml><?xml version="1.0" encoding="utf-8"?>
<a:themeOverride xmlns:a="http://schemas.openxmlformats.org/drawingml/2006/main">
  <a:clrScheme name="Colored">
    <a:dk1>
      <a:srgbClr val="000000"/>
    </a:dk1>
    <a:lt1>
      <a:srgbClr val="FFFFFF"/>
    </a:lt1>
    <a:dk2>
      <a:srgbClr val="778495"/>
    </a:dk2>
    <a:lt2>
      <a:srgbClr val="F0F0F0"/>
    </a:lt2>
    <a:accent1>
      <a:srgbClr val="81B94F"/>
    </a:accent1>
    <a:accent2>
      <a:srgbClr val="46A4DB"/>
    </a:accent2>
    <a:accent3>
      <a:srgbClr val="E5583A"/>
    </a:accent3>
    <a:accent4>
      <a:srgbClr val="F9B439"/>
    </a:accent4>
    <a:accent5>
      <a:srgbClr val="7C69A8"/>
    </a:accent5>
    <a:accent6>
      <a:srgbClr val="404F64"/>
    </a:accent6>
    <a:hlink>
      <a:srgbClr val="81B94F"/>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7322</TotalTime>
  <Words>1763</Words>
  <Application>Microsoft Office PowerPoint</Application>
  <PresentationFormat>宽屏</PresentationFormat>
  <Paragraphs>198</Paragraphs>
  <Slides>25</Slides>
  <Notes>25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DengXian</vt:lpstr>
      <vt:lpstr>Lato</vt:lpstr>
      <vt:lpstr>Lato Black</vt:lpstr>
      <vt:lpstr>Lato Regular</vt:lpstr>
      <vt:lpstr>Lemon/Milk</vt:lpstr>
      <vt:lpstr>时尚中黑简体</vt:lpstr>
      <vt:lpstr>微软雅黑</vt:lpstr>
      <vt:lpstr>Arial</vt:lpstr>
      <vt:lpstr>Calibri</vt:lpstr>
      <vt:lpstr>Impact</vt:lpstr>
      <vt:lpstr>Lato Light</vt:lpstr>
      <vt:lpstr>Tema de 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dc:description>锐旗设计；https://9ppt.taobao.com</dc:description>
  <cp:lastModifiedBy>Administrator</cp:lastModifiedBy>
  <cp:revision>432</cp:revision>
  <dcterms:created xsi:type="dcterms:W3CDTF">2016-03-28T14:29:07Z</dcterms:created>
  <dcterms:modified xsi:type="dcterms:W3CDTF">2021-01-26T03:22:15Z</dcterms:modified>
</cp:coreProperties>
</file>