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94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D9A8"/>
    <a:srgbClr val="E6C781"/>
    <a:srgbClr val="9C7162"/>
    <a:srgbClr val="979C7C"/>
    <a:srgbClr val="FBF2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249" autoAdjust="0"/>
    <p:restoredTop sz="94660"/>
  </p:normalViewPr>
  <p:slideViewPr>
    <p:cSldViewPr snapToGrid="0">
      <p:cViewPr>
        <p:scale>
          <a:sx n="100" d="100"/>
          <a:sy n="100" d="100"/>
        </p:scale>
        <p:origin x="918" y="4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D85CBE50-8106-4829-B8C3-D24775C3C4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10" t="21665" r="9614" b="2367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2020/4/18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2020/4/18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2020/4/18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173B4F9D-FC91-4523-8BE5-C266347E0CB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71" t="9513" r="16173" b="1359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rgbClr val="FBF2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形 7">
            <a:extLst>
              <a:ext uri="{FF2B5EF4-FFF2-40B4-BE49-F238E27FC236}">
                <a16:creationId xmlns:a16="http://schemas.microsoft.com/office/drawing/2014/main" id="{44752EB4-7011-4696-8870-D44D00E652E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r="17010" b="10077"/>
          <a:stretch/>
        </p:blipFill>
        <p:spPr>
          <a:xfrm flipH="1">
            <a:off x="-2" y="4818062"/>
            <a:ext cx="2679815" cy="2039938"/>
          </a:xfrm>
          <a:prstGeom prst="rect">
            <a:avLst/>
          </a:prstGeom>
        </p:spPr>
      </p:pic>
      <p:pic>
        <p:nvPicPr>
          <p:cNvPr id="9" name="图形 8">
            <a:extLst>
              <a:ext uri="{FF2B5EF4-FFF2-40B4-BE49-F238E27FC236}">
                <a16:creationId xmlns:a16="http://schemas.microsoft.com/office/drawing/2014/main" id="{2C87D3CD-351B-421C-ABF0-5A4CE7DE022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793750" y="382587"/>
            <a:ext cx="7012196" cy="4887913"/>
          </a:xfrm>
          <a:prstGeom prst="rect">
            <a:avLst/>
          </a:prstGeom>
        </p:spPr>
      </p:pic>
      <p:pic>
        <p:nvPicPr>
          <p:cNvPr id="10" name="图形 9">
            <a:extLst>
              <a:ext uri="{FF2B5EF4-FFF2-40B4-BE49-F238E27FC236}">
                <a16:creationId xmlns:a16="http://schemas.microsoft.com/office/drawing/2014/main" id="{EDC63A1E-3D95-4431-82B4-D0CC6549578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r="26812" b="33483"/>
          <a:stretch/>
        </p:blipFill>
        <p:spPr>
          <a:xfrm>
            <a:off x="8851899" y="4384539"/>
            <a:ext cx="3340101" cy="2473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7CF06933-6E82-4618-8AD4-360DE7C500B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10" t="21665" r="9614" b="2367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CAEC9690-CD65-41CF-9E9F-4CE9CF5BD3A7}"/>
              </a:ext>
            </a:extLst>
          </p:cNvPr>
          <p:cNvSpPr/>
          <p:nvPr userDrawn="1"/>
        </p:nvSpPr>
        <p:spPr>
          <a:xfrm>
            <a:off x="381000" y="360680"/>
            <a:ext cx="11430000" cy="6136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b="0" cap="none" spc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A9D89C95-0A0C-408C-9DB8-A1B6BABA020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10" t="21665" r="9614" b="2367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6439E2B7-4B40-4DE3-86BE-EA902C814716}"/>
              </a:ext>
            </a:extLst>
          </p:cNvPr>
          <p:cNvSpPr/>
          <p:nvPr userDrawn="1"/>
        </p:nvSpPr>
        <p:spPr>
          <a:xfrm>
            <a:off x="381000" y="360680"/>
            <a:ext cx="11430000" cy="6136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b="0" cap="none" spc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4079867" y="1"/>
            <a:ext cx="4032267" cy="3429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4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6096133" y="3429000"/>
            <a:ext cx="2016000" cy="3429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4079867" y="3429000"/>
            <a:ext cx="2016000" cy="3429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508362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2020/4/18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2020/4/18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2020/4/18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2020/4/18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2020/4/18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60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.jpg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0C8C5F9D-3F0D-4C87-A8F4-325AD1A1E098}"/>
              </a:ext>
            </a:extLst>
          </p:cNvPr>
          <p:cNvSpPr txBox="1"/>
          <p:nvPr/>
        </p:nvSpPr>
        <p:spPr>
          <a:xfrm>
            <a:off x="2887430" y="2777096"/>
            <a:ext cx="641714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accent3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莫兰迪配色总结计划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4C3638E-FBF7-4781-BE47-1B3DF4795DD9}"/>
              </a:ext>
            </a:extLst>
          </p:cNvPr>
          <p:cNvSpPr txBox="1"/>
          <p:nvPr/>
        </p:nvSpPr>
        <p:spPr>
          <a:xfrm>
            <a:off x="4080066" y="3665701"/>
            <a:ext cx="4031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rgbClr val="9C7162"/>
                </a:solidFill>
              </a:rPr>
              <a:t>简约商务通用模板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C1AA9580-D6F0-4C00-A9EE-11668545D793}"/>
              </a:ext>
            </a:extLst>
          </p:cNvPr>
          <p:cNvCxnSpPr>
            <a:cxnSpLocks/>
          </p:cNvCxnSpPr>
          <p:nvPr/>
        </p:nvCxnSpPr>
        <p:spPr>
          <a:xfrm>
            <a:off x="2760562" y="3854616"/>
            <a:ext cx="1232694" cy="0"/>
          </a:xfrm>
          <a:prstGeom prst="line">
            <a:avLst/>
          </a:prstGeom>
          <a:ln>
            <a:solidFill>
              <a:srgbClr val="9C71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ADE1ED66-815A-46C9-923C-B958782E5D2C}"/>
              </a:ext>
            </a:extLst>
          </p:cNvPr>
          <p:cNvCxnSpPr>
            <a:cxnSpLocks/>
          </p:cNvCxnSpPr>
          <p:nvPr/>
        </p:nvCxnSpPr>
        <p:spPr>
          <a:xfrm>
            <a:off x="8198744" y="3854616"/>
            <a:ext cx="1232694" cy="0"/>
          </a:xfrm>
          <a:prstGeom prst="line">
            <a:avLst/>
          </a:prstGeom>
          <a:ln>
            <a:solidFill>
              <a:srgbClr val="9C71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时光">
            <a:hlinkClick r:id="" action="ppaction://media"/>
            <a:extLst>
              <a:ext uri="{FF2B5EF4-FFF2-40B4-BE49-F238E27FC236}">
                <a16:creationId xmlns:a16="http://schemas.microsoft.com/office/drawing/2014/main" id="{0F1BC045-7D52-4B95-A223-25400BEA88A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838200" y="22764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9455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1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C90F6CBF-EA71-46D6-B074-55B40555C4C8}"/>
              </a:ext>
            </a:extLst>
          </p:cNvPr>
          <p:cNvSpPr txBox="1"/>
          <p:nvPr/>
        </p:nvSpPr>
        <p:spPr>
          <a:xfrm>
            <a:off x="1354753" y="63062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accent3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添加标题文本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9EFC742-99AA-4963-A377-9CFB6FEB275A}"/>
              </a:ext>
            </a:extLst>
          </p:cNvPr>
          <p:cNvSpPr/>
          <p:nvPr/>
        </p:nvSpPr>
        <p:spPr>
          <a:xfrm>
            <a:off x="1354753" y="1063675"/>
            <a:ext cx="324425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100" dirty="0">
                <a:solidFill>
                  <a:srgbClr val="979C7C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Enter your text here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8B4B551E-535C-4726-B0D7-0B7C246D787C}"/>
              </a:ext>
            </a:extLst>
          </p:cNvPr>
          <p:cNvGrpSpPr/>
          <p:nvPr/>
        </p:nvGrpSpPr>
        <p:grpSpPr>
          <a:xfrm>
            <a:off x="593594" y="630089"/>
            <a:ext cx="620600" cy="695196"/>
            <a:chOff x="370073" y="588873"/>
            <a:chExt cx="829569" cy="929283"/>
          </a:xfrm>
        </p:grpSpPr>
        <p:pic>
          <p:nvPicPr>
            <p:cNvPr id="4" name="图形 3">
              <a:extLst>
                <a:ext uri="{FF2B5EF4-FFF2-40B4-BE49-F238E27FC236}">
                  <a16:creationId xmlns:a16="http://schemas.microsoft.com/office/drawing/2014/main" id="{BE933553-0DF3-43C8-8F00-AF87BB71D75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5737829">
              <a:off x="539492" y="630571"/>
              <a:ext cx="490731" cy="829569"/>
            </a:xfrm>
            <a:prstGeom prst="rect">
              <a:avLst/>
            </a:prstGeom>
          </p:spPr>
        </p:pic>
        <p:pic>
          <p:nvPicPr>
            <p:cNvPr id="5" name="图形 4">
              <a:extLst>
                <a:ext uri="{FF2B5EF4-FFF2-40B4-BE49-F238E27FC236}">
                  <a16:creationId xmlns:a16="http://schemas.microsoft.com/office/drawing/2014/main" id="{222E009B-5782-4B2F-AEAD-99528DE0818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6803989">
              <a:off x="367467" y="727089"/>
              <a:ext cx="929283" cy="652851"/>
            </a:xfrm>
            <a:prstGeom prst="rect">
              <a:avLst/>
            </a:prstGeom>
          </p:spPr>
        </p:pic>
      </p:grpSp>
      <p:sp>
        <p:nvSpPr>
          <p:cNvPr id="7" name="Rectangle 4">
            <a:extLst>
              <a:ext uri="{FF2B5EF4-FFF2-40B4-BE49-F238E27FC236}">
                <a16:creationId xmlns:a16="http://schemas.microsoft.com/office/drawing/2014/main" id="{4FBE1803-CC83-4C4D-93BD-5B3EC8E91FFA}"/>
              </a:ext>
            </a:extLst>
          </p:cNvPr>
          <p:cNvSpPr/>
          <p:nvPr/>
        </p:nvSpPr>
        <p:spPr>
          <a:xfrm>
            <a:off x="4776428" y="2688272"/>
            <a:ext cx="3096344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76450581-5EBB-449B-BED5-B88D72791EDE}"/>
              </a:ext>
            </a:extLst>
          </p:cNvPr>
          <p:cNvSpPr/>
          <p:nvPr/>
        </p:nvSpPr>
        <p:spPr>
          <a:xfrm>
            <a:off x="4776428" y="5568592"/>
            <a:ext cx="3096344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14B1895D-4D0A-445C-801F-1EF28E3993DB}"/>
              </a:ext>
            </a:extLst>
          </p:cNvPr>
          <p:cNvSpPr/>
          <p:nvPr/>
        </p:nvSpPr>
        <p:spPr>
          <a:xfrm>
            <a:off x="8232812" y="2688272"/>
            <a:ext cx="3096344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10" name="Rectangle 7">
            <a:extLst>
              <a:ext uri="{FF2B5EF4-FFF2-40B4-BE49-F238E27FC236}">
                <a16:creationId xmlns:a16="http://schemas.microsoft.com/office/drawing/2014/main" id="{93C82777-AF53-4BBE-B82C-84B13E1B9ABF}"/>
              </a:ext>
            </a:extLst>
          </p:cNvPr>
          <p:cNvSpPr/>
          <p:nvPr/>
        </p:nvSpPr>
        <p:spPr>
          <a:xfrm>
            <a:off x="8232812" y="5568592"/>
            <a:ext cx="3096344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grpSp>
        <p:nvGrpSpPr>
          <p:cNvPr id="11" name="Group 8">
            <a:extLst>
              <a:ext uri="{FF2B5EF4-FFF2-40B4-BE49-F238E27FC236}">
                <a16:creationId xmlns:a16="http://schemas.microsoft.com/office/drawing/2014/main" id="{06D7FC5C-0B1D-457E-A1E2-902FF83AADEC}"/>
              </a:ext>
            </a:extLst>
          </p:cNvPr>
          <p:cNvGrpSpPr/>
          <p:nvPr/>
        </p:nvGrpSpPr>
        <p:grpSpPr>
          <a:xfrm>
            <a:off x="4855562" y="2857708"/>
            <a:ext cx="2991332" cy="2627140"/>
            <a:chOff x="2227884" y="1330362"/>
            <a:chExt cx="2835932" cy="2627140"/>
          </a:xfrm>
        </p:grpSpPr>
        <p:sp>
          <p:nvSpPr>
            <p:cNvPr id="12" name="TextBox 9">
              <a:extLst>
                <a:ext uri="{FF2B5EF4-FFF2-40B4-BE49-F238E27FC236}">
                  <a16:creationId xmlns:a16="http://schemas.microsoft.com/office/drawing/2014/main" id="{1052A8E4-8244-4547-A8B5-A6A5428D3015}"/>
                </a:ext>
              </a:extLst>
            </p:cNvPr>
            <p:cNvSpPr txBox="1"/>
            <p:nvPr/>
          </p:nvSpPr>
          <p:spPr>
            <a:xfrm>
              <a:off x="2227884" y="1649178"/>
              <a:ext cx="2835932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Easy to change colors, photos and Text. Get a modern PowerPoint  Presentation that is beautifully designed. I hope and I believe that this Template will your Time, Money and Reputation. I hope and I believe that this Template will your Time, Money and Reputation. </a:t>
              </a:r>
            </a:p>
            <a:p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Get a modern PowerPoint  Presentation that is beautifully designed. I hope and I believe that this Template will your Time, Money and Reputation.   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F3124F45-F28B-4961-ABEB-D6CB8A16781B}"/>
                </a:ext>
              </a:extLst>
            </p:cNvPr>
            <p:cNvSpPr txBox="1"/>
            <p:nvPr/>
          </p:nvSpPr>
          <p:spPr>
            <a:xfrm>
              <a:off x="2227884" y="1330362"/>
              <a:ext cx="28359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Your Text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14" name="Group 11">
            <a:extLst>
              <a:ext uri="{FF2B5EF4-FFF2-40B4-BE49-F238E27FC236}">
                <a16:creationId xmlns:a16="http://schemas.microsoft.com/office/drawing/2014/main" id="{5E0E033A-287D-4846-903E-91F50489C880}"/>
              </a:ext>
            </a:extLst>
          </p:cNvPr>
          <p:cNvGrpSpPr/>
          <p:nvPr/>
        </p:nvGrpSpPr>
        <p:grpSpPr>
          <a:xfrm>
            <a:off x="8285318" y="2857708"/>
            <a:ext cx="2991332" cy="2627140"/>
            <a:chOff x="2227884" y="1330362"/>
            <a:chExt cx="2835932" cy="2627140"/>
          </a:xfrm>
        </p:grpSpPr>
        <p:sp>
          <p:nvSpPr>
            <p:cNvPr id="15" name="TextBox 12">
              <a:extLst>
                <a:ext uri="{FF2B5EF4-FFF2-40B4-BE49-F238E27FC236}">
                  <a16:creationId xmlns:a16="http://schemas.microsoft.com/office/drawing/2014/main" id="{CC964C91-834B-4C48-83C6-3D2197505411}"/>
                </a:ext>
              </a:extLst>
            </p:cNvPr>
            <p:cNvSpPr txBox="1"/>
            <p:nvPr/>
          </p:nvSpPr>
          <p:spPr>
            <a:xfrm>
              <a:off x="2227884" y="1649178"/>
              <a:ext cx="2835932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Easy to change colors, photos and Text. Get a modern PowerPoint  Presentation that is beautifully designed. I hope and I believe that this Template will your Time, Money and Reputation. I hope and I believe that this Template will your Time, Money and Reputation. </a:t>
              </a:r>
            </a:p>
            <a:p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Get a modern PowerPoint  Presentation that is beautifully designed. I hope and I believe that this Template will your Time, Money and Reputation.   </a:t>
              </a:r>
            </a:p>
          </p:txBody>
        </p:sp>
        <p:sp>
          <p:nvSpPr>
            <p:cNvPr id="16" name="TextBox 13">
              <a:extLst>
                <a:ext uri="{FF2B5EF4-FFF2-40B4-BE49-F238E27FC236}">
                  <a16:creationId xmlns:a16="http://schemas.microsoft.com/office/drawing/2014/main" id="{2DD5F54D-D057-4112-8A18-2B47D5B3995F}"/>
                </a:ext>
              </a:extLst>
            </p:cNvPr>
            <p:cNvSpPr txBox="1"/>
            <p:nvPr/>
          </p:nvSpPr>
          <p:spPr>
            <a:xfrm>
              <a:off x="2227884" y="1330362"/>
              <a:ext cx="28359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Your Text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17" name="Block Arc 14">
            <a:extLst>
              <a:ext uri="{FF2B5EF4-FFF2-40B4-BE49-F238E27FC236}">
                <a16:creationId xmlns:a16="http://schemas.microsoft.com/office/drawing/2014/main" id="{12124D6F-1E2E-48EB-A036-EC8B308EE40D}"/>
              </a:ext>
            </a:extLst>
          </p:cNvPr>
          <p:cNvSpPr/>
          <p:nvPr/>
        </p:nvSpPr>
        <p:spPr>
          <a:xfrm rot="16200000">
            <a:off x="9530012" y="2080282"/>
            <a:ext cx="501943" cy="502273"/>
          </a:xfrm>
          <a:custGeom>
            <a:avLst/>
            <a:gdLst/>
            <a:ahLst/>
            <a:cxnLst/>
            <a:rect l="l" t="t" r="r" b="b"/>
            <a:pathLst>
              <a:path w="3185463" h="3187558">
                <a:moveTo>
                  <a:pt x="764000" y="2343999"/>
                </a:moveTo>
                <a:cubicBezTo>
                  <a:pt x="566798" y="2256389"/>
                  <a:pt x="385374" y="2134753"/>
                  <a:pt x="230072" y="1981662"/>
                </a:cubicBezTo>
                <a:cubicBezTo>
                  <a:pt x="297001" y="2223876"/>
                  <a:pt x="428049" y="2439341"/>
                  <a:pt x="603989" y="2608945"/>
                </a:cubicBezTo>
                <a:cubicBezTo>
                  <a:pt x="667739" y="2525681"/>
                  <a:pt x="720588" y="2436567"/>
                  <a:pt x="764000" y="2343999"/>
                </a:cubicBezTo>
                <a:close/>
                <a:moveTo>
                  <a:pt x="783530" y="862903"/>
                </a:moveTo>
                <a:cubicBezTo>
                  <a:pt x="737619" y="760936"/>
                  <a:pt x="681240" y="662513"/>
                  <a:pt x="611676" y="571152"/>
                </a:cubicBezTo>
                <a:cubicBezTo>
                  <a:pt x="419218" y="754019"/>
                  <a:pt x="279227" y="991173"/>
                  <a:pt x="215545" y="1258034"/>
                </a:cubicBezTo>
                <a:cubicBezTo>
                  <a:pt x="378729" y="1090139"/>
                  <a:pt x="571934" y="956907"/>
                  <a:pt x="783530" y="862903"/>
                </a:cubicBezTo>
                <a:close/>
                <a:moveTo>
                  <a:pt x="935657" y="1673146"/>
                </a:moveTo>
                <a:lnTo>
                  <a:pt x="227023" y="1673146"/>
                </a:lnTo>
                <a:cubicBezTo>
                  <a:pt x="393068" y="1882941"/>
                  <a:pt x="605618" y="2045968"/>
                  <a:pt x="844267" y="2153109"/>
                </a:cubicBezTo>
                <a:cubicBezTo>
                  <a:pt x="897907" y="1997390"/>
                  <a:pt x="928862" y="1835739"/>
                  <a:pt x="935657" y="1673146"/>
                </a:cubicBezTo>
                <a:close/>
                <a:moveTo>
                  <a:pt x="935928" y="1493146"/>
                </a:moveTo>
                <a:cubicBezTo>
                  <a:pt x="928922" y="1345638"/>
                  <a:pt x="902278" y="1198995"/>
                  <a:pt x="856775" y="1056956"/>
                </a:cubicBezTo>
                <a:cubicBezTo>
                  <a:pt x="636768" y="1156959"/>
                  <a:pt x="439487" y="1304654"/>
                  <a:pt x="281464" y="1493146"/>
                </a:cubicBezTo>
                <a:close/>
                <a:moveTo>
                  <a:pt x="1469785" y="2515107"/>
                </a:moveTo>
                <a:cubicBezTo>
                  <a:pt x="1283000" y="2508124"/>
                  <a:pt x="1100523" y="2472287"/>
                  <a:pt x="927628" y="2411229"/>
                </a:cubicBezTo>
                <a:cubicBezTo>
                  <a:pt x="876831" y="2520843"/>
                  <a:pt x="814172" y="2626182"/>
                  <a:pt x="738220" y="2724387"/>
                </a:cubicBezTo>
                <a:cubicBezTo>
                  <a:pt x="944637" y="2881665"/>
                  <a:pt x="1196120" y="2982471"/>
                  <a:pt x="1469785" y="3005418"/>
                </a:cubicBezTo>
                <a:close/>
                <a:moveTo>
                  <a:pt x="1469785" y="1673146"/>
                </a:moveTo>
                <a:lnTo>
                  <a:pt x="1112275" y="1673146"/>
                </a:lnTo>
                <a:cubicBezTo>
                  <a:pt x="1105327" y="1858153"/>
                  <a:pt x="1070032" y="2042144"/>
                  <a:pt x="1008001" y="2219039"/>
                </a:cubicBezTo>
                <a:cubicBezTo>
                  <a:pt x="1155519" y="2270408"/>
                  <a:pt x="1310845" y="2300826"/>
                  <a:pt x="1469785" y="2307834"/>
                </a:cubicBezTo>
                <a:close/>
                <a:moveTo>
                  <a:pt x="1469785" y="898989"/>
                </a:moveTo>
                <a:cubicBezTo>
                  <a:pt x="1315103" y="907762"/>
                  <a:pt x="1164166" y="938783"/>
                  <a:pt x="1020939" y="990066"/>
                </a:cubicBezTo>
                <a:cubicBezTo>
                  <a:pt x="1074574" y="1153655"/>
                  <a:pt x="1105461" y="1322925"/>
                  <a:pt x="1112368" y="1493146"/>
                </a:cubicBezTo>
                <a:lnTo>
                  <a:pt x="1469785" y="1493146"/>
                </a:lnTo>
                <a:close/>
                <a:moveTo>
                  <a:pt x="1469785" y="182141"/>
                </a:moveTo>
                <a:cubicBezTo>
                  <a:pt x="1199839" y="204777"/>
                  <a:pt x="951477" y="303168"/>
                  <a:pt x="746615" y="456764"/>
                </a:cubicBezTo>
                <a:cubicBezTo>
                  <a:pt x="828296" y="562801"/>
                  <a:pt x="894225" y="677310"/>
                  <a:pt x="947434" y="796072"/>
                </a:cubicBezTo>
                <a:cubicBezTo>
                  <a:pt x="1113886" y="736067"/>
                  <a:pt x="1289644" y="700323"/>
                  <a:pt x="1469785" y="691530"/>
                </a:cubicBezTo>
                <a:close/>
                <a:moveTo>
                  <a:pt x="2150063" y="992171"/>
                </a:moveTo>
                <a:cubicBezTo>
                  <a:pt x="1990712" y="935501"/>
                  <a:pt x="1822242" y="902595"/>
                  <a:pt x="1649785" y="897224"/>
                </a:cubicBezTo>
                <a:lnTo>
                  <a:pt x="1649785" y="1493146"/>
                </a:lnTo>
                <a:lnTo>
                  <a:pt x="2063712" y="1493146"/>
                </a:lnTo>
                <a:cubicBezTo>
                  <a:pt x="2069089" y="1323887"/>
                  <a:pt x="2098366" y="1155330"/>
                  <a:pt x="2150063" y="992171"/>
                </a:cubicBezTo>
                <a:close/>
                <a:moveTo>
                  <a:pt x="2168848" y="2199110"/>
                </a:moveTo>
                <a:cubicBezTo>
                  <a:pt x="2108555" y="2028681"/>
                  <a:pt x="2073581" y="1851532"/>
                  <a:pt x="2065295" y="1673146"/>
                </a:cubicBezTo>
                <a:lnTo>
                  <a:pt x="1649785" y="1673146"/>
                </a:lnTo>
                <a:lnTo>
                  <a:pt x="1649785" y="2307299"/>
                </a:lnTo>
                <a:cubicBezTo>
                  <a:pt x="1829404" y="2299517"/>
                  <a:pt x="2004315" y="2261965"/>
                  <a:pt x="2168848" y="2199110"/>
                </a:cubicBezTo>
                <a:close/>
                <a:moveTo>
                  <a:pt x="2422394" y="446879"/>
                </a:moveTo>
                <a:cubicBezTo>
                  <a:pt x="2204309" y="287209"/>
                  <a:pt x="1938140" y="189883"/>
                  <a:pt x="1649785" y="178919"/>
                </a:cubicBezTo>
                <a:lnTo>
                  <a:pt x="1649785" y="689876"/>
                </a:lnTo>
                <a:cubicBezTo>
                  <a:pt x="1846998" y="695154"/>
                  <a:pt x="2039668" y="732502"/>
                  <a:pt x="2221721" y="797410"/>
                </a:cubicBezTo>
                <a:cubicBezTo>
                  <a:pt x="2275056" y="675360"/>
                  <a:pt x="2341760" y="557662"/>
                  <a:pt x="2422394" y="446879"/>
                </a:cubicBezTo>
                <a:close/>
                <a:moveTo>
                  <a:pt x="2447278" y="2722123"/>
                </a:moveTo>
                <a:cubicBezTo>
                  <a:pt x="2366121" y="2618714"/>
                  <a:pt x="2299534" y="2507403"/>
                  <a:pt x="2246145" y="2391362"/>
                </a:cubicBezTo>
                <a:cubicBezTo>
                  <a:pt x="2057375" y="2464119"/>
                  <a:pt x="1856285" y="2506958"/>
                  <a:pt x="1649785" y="2514779"/>
                </a:cubicBezTo>
                <a:lnTo>
                  <a:pt x="1649785" y="3008639"/>
                </a:lnTo>
                <a:cubicBezTo>
                  <a:pt x="1949198" y="2997255"/>
                  <a:pt x="2224691" y="2892757"/>
                  <a:pt x="2447278" y="2722123"/>
                </a:cubicBezTo>
                <a:close/>
                <a:moveTo>
                  <a:pt x="2878934" y="1493146"/>
                </a:moveTo>
                <a:cubicBezTo>
                  <a:pt x="2723190" y="1307255"/>
                  <a:pt x="2529440" y="1161128"/>
                  <a:pt x="2313862" y="1060620"/>
                </a:cubicBezTo>
                <a:cubicBezTo>
                  <a:pt x="2270535" y="1201714"/>
                  <a:pt x="2245604" y="1347104"/>
                  <a:pt x="2240109" y="1493146"/>
                </a:cubicBezTo>
                <a:close/>
                <a:moveTo>
                  <a:pt x="2890636" y="1673146"/>
                </a:moveTo>
                <a:lnTo>
                  <a:pt x="2241814" y="1673146"/>
                </a:lnTo>
                <a:cubicBezTo>
                  <a:pt x="2249736" y="1827102"/>
                  <a:pt x="2279520" y="1979973"/>
                  <a:pt x="2329964" y="2127513"/>
                </a:cubicBezTo>
                <a:cubicBezTo>
                  <a:pt x="2545677" y="2019923"/>
                  <a:pt x="2738160" y="1866413"/>
                  <a:pt x="2890636" y="1673146"/>
                </a:cubicBezTo>
                <a:close/>
                <a:moveTo>
                  <a:pt x="2973035" y="1284386"/>
                </a:moveTo>
                <a:cubicBezTo>
                  <a:pt x="2912066" y="1001840"/>
                  <a:pt x="2765308" y="751379"/>
                  <a:pt x="2561381" y="561108"/>
                </a:cubicBezTo>
                <a:cubicBezTo>
                  <a:pt x="2489321" y="656437"/>
                  <a:pt x="2431363" y="759225"/>
                  <a:pt x="2384553" y="865647"/>
                </a:cubicBezTo>
                <a:cubicBezTo>
                  <a:pt x="2604520" y="964977"/>
                  <a:pt x="2804622" y="1106677"/>
                  <a:pt x="2973035" y="1284386"/>
                </a:cubicBezTo>
                <a:close/>
                <a:moveTo>
                  <a:pt x="2974277" y="1897328"/>
                </a:moveTo>
                <a:cubicBezTo>
                  <a:pt x="2812488" y="2073933"/>
                  <a:pt x="2619878" y="2216690"/>
                  <a:pt x="2407486" y="2319665"/>
                </a:cubicBezTo>
                <a:cubicBezTo>
                  <a:pt x="2454169" y="2420503"/>
                  <a:pt x="2511856" y="2517376"/>
                  <a:pt x="2582047" y="2607468"/>
                </a:cubicBezTo>
                <a:cubicBezTo>
                  <a:pt x="2776399" y="2417974"/>
                  <a:pt x="2916061" y="2172750"/>
                  <a:pt x="2974277" y="1897328"/>
                </a:cubicBezTo>
                <a:close/>
                <a:moveTo>
                  <a:pt x="3185463" y="1593779"/>
                </a:moveTo>
                <a:cubicBezTo>
                  <a:pt x="3185463" y="2473999"/>
                  <a:pt x="2471904" y="3187558"/>
                  <a:pt x="1591684" y="3187558"/>
                </a:cubicBezTo>
                <a:cubicBezTo>
                  <a:pt x="738111" y="3187558"/>
                  <a:pt x="41261" y="2516549"/>
                  <a:pt x="1913" y="1673146"/>
                </a:cubicBezTo>
                <a:lnTo>
                  <a:pt x="0" y="1673146"/>
                </a:lnTo>
                <a:lnTo>
                  <a:pt x="0" y="1493146"/>
                </a:lnTo>
                <a:lnTo>
                  <a:pt x="2750" y="1493146"/>
                </a:lnTo>
                <a:cubicBezTo>
                  <a:pt x="50490" y="700174"/>
                  <a:pt x="679654" y="64473"/>
                  <a:pt x="1469785" y="6156"/>
                </a:cubicBezTo>
                <a:lnTo>
                  <a:pt x="1469785" y="0"/>
                </a:lnTo>
                <a:lnTo>
                  <a:pt x="1591684" y="0"/>
                </a:lnTo>
                <a:lnTo>
                  <a:pt x="1649785" y="0"/>
                </a:lnTo>
                <a:lnTo>
                  <a:pt x="1649785" y="2934"/>
                </a:lnTo>
                <a:cubicBezTo>
                  <a:pt x="2503127" y="31654"/>
                  <a:pt x="3185463" y="733032"/>
                  <a:pt x="3185463" y="159377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8" name="Rectangle 16">
            <a:extLst>
              <a:ext uri="{FF2B5EF4-FFF2-40B4-BE49-F238E27FC236}">
                <a16:creationId xmlns:a16="http://schemas.microsoft.com/office/drawing/2014/main" id="{9EA07EE5-E562-4768-B90A-276D01C43DC7}"/>
              </a:ext>
            </a:extLst>
          </p:cNvPr>
          <p:cNvSpPr/>
          <p:nvPr/>
        </p:nvSpPr>
        <p:spPr>
          <a:xfrm rot="2700000">
            <a:off x="6143897" y="2007455"/>
            <a:ext cx="361404" cy="647928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D3C1FDAD-0799-4FB3-AC11-68EEECA74F9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83" r="8842"/>
          <a:stretch/>
        </p:blipFill>
        <p:spPr>
          <a:xfrm>
            <a:off x="805680" y="1974566"/>
            <a:ext cx="3550920" cy="3819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429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7" grpId="0" animBg="1"/>
      <p:bldP spid="8" grpId="0" animBg="1"/>
      <p:bldP spid="9" grpId="0" animBg="1"/>
      <p:bldP spid="10" grpId="0" animBg="1"/>
      <p:bldP spid="17" grpId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C90F6CBF-EA71-46D6-B074-55B40555C4C8}"/>
              </a:ext>
            </a:extLst>
          </p:cNvPr>
          <p:cNvSpPr txBox="1"/>
          <p:nvPr/>
        </p:nvSpPr>
        <p:spPr>
          <a:xfrm>
            <a:off x="1354753" y="63062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accent3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添加标题文本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9EFC742-99AA-4963-A377-9CFB6FEB275A}"/>
              </a:ext>
            </a:extLst>
          </p:cNvPr>
          <p:cNvSpPr/>
          <p:nvPr/>
        </p:nvSpPr>
        <p:spPr>
          <a:xfrm>
            <a:off x="1354753" y="1063675"/>
            <a:ext cx="324425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100" dirty="0">
                <a:solidFill>
                  <a:srgbClr val="979C7C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Enter your text here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8B4B551E-535C-4726-B0D7-0B7C246D787C}"/>
              </a:ext>
            </a:extLst>
          </p:cNvPr>
          <p:cNvGrpSpPr/>
          <p:nvPr/>
        </p:nvGrpSpPr>
        <p:grpSpPr>
          <a:xfrm>
            <a:off x="593594" y="630089"/>
            <a:ext cx="620600" cy="695196"/>
            <a:chOff x="370073" y="588873"/>
            <a:chExt cx="829569" cy="929283"/>
          </a:xfrm>
        </p:grpSpPr>
        <p:pic>
          <p:nvPicPr>
            <p:cNvPr id="4" name="图形 3">
              <a:extLst>
                <a:ext uri="{FF2B5EF4-FFF2-40B4-BE49-F238E27FC236}">
                  <a16:creationId xmlns:a16="http://schemas.microsoft.com/office/drawing/2014/main" id="{BE933553-0DF3-43C8-8F00-AF87BB71D75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5737829">
              <a:off x="539492" y="630571"/>
              <a:ext cx="490731" cy="829569"/>
            </a:xfrm>
            <a:prstGeom prst="rect">
              <a:avLst/>
            </a:prstGeom>
          </p:spPr>
        </p:pic>
        <p:pic>
          <p:nvPicPr>
            <p:cNvPr id="5" name="图形 4">
              <a:extLst>
                <a:ext uri="{FF2B5EF4-FFF2-40B4-BE49-F238E27FC236}">
                  <a16:creationId xmlns:a16="http://schemas.microsoft.com/office/drawing/2014/main" id="{222E009B-5782-4B2F-AEAD-99528DE0818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6803989">
              <a:off x="367467" y="727089"/>
              <a:ext cx="929283" cy="652851"/>
            </a:xfrm>
            <a:prstGeom prst="rect">
              <a:avLst/>
            </a:prstGeom>
          </p:spPr>
        </p:pic>
      </p:grpSp>
      <p:grpSp>
        <p:nvGrpSpPr>
          <p:cNvPr id="7" name="Group 2">
            <a:extLst>
              <a:ext uri="{FF2B5EF4-FFF2-40B4-BE49-F238E27FC236}">
                <a16:creationId xmlns:a16="http://schemas.microsoft.com/office/drawing/2014/main" id="{38640008-175E-4FD7-9042-ADA0141038CF}"/>
              </a:ext>
            </a:extLst>
          </p:cNvPr>
          <p:cNvGrpSpPr/>
          <p:nvPr/>
        </p:nvGrpSpPr>
        <p:grpSpPr>
          <a:xfrm>
            <a:off x="4239056" y="2016434"/>
            <a:ext cx="3654286" cy="3551880"/>
            <a:chOff x="2715055" y="1785698"/>
            <a:chExt cx="3654286" cy="3551880"/>
          </a:xfrm>
        </p:grpSpPr>
        <p:grpSp>
          <p:nvGrpSpPr>
            <p:cNvPr id="8" name="Group 3">
              <a:extLst>
                <a:ext uri="{FF2B5EF4-FFF2-40B4-BE49-F238E27FC236}">
                  <a16:creationId xmlns:a16="http://schemas.microsoft.com/office/drawing/2014/main" id="{1A372184-C62D-49E2-8979-13D4EA556A0A}"/>
                </a:ext>
              </a:extLst>
            </p:cNvPr>
            <p:cNvGrpSpPr/>
            <p:nvPr/>
          </p:nvGrpSpPr>
          <p:grpSpPr>
            <a:xfrm>
              <a:off x="3945700" y="1785698"/>
              <a:ext cx="1139838" cy="1632238"/>
              <a:chOff x="3692771" y="1580738"/>
              <a:chExt cx="1954016" cy="2798134"/>
            </a:xfrm>
          </p:grpSpPr>
          <p:sp>
            <p:nvSpPr>
              <p:cNvPr id="21" name="Freeform 18">
                <a:extLst>
                  <a:ext uri="{FF2B5EF4-FFF2-40B4-BE49-F238E27FC236}">
                    <a16:creationId xmlns:a16="http://schemas.microsoft.com/office/drawing/2014/main" id="{A63C75F0-576C-4BF2-BE9F-02E16E8886AC}"/>
                  </a:ext>
                </a:extLst>
              </p:cNvPr>
              <p:cNvSpPr/>
              <p:nvPr/>
            </p:nvSpPr>
            <p:spPr>
              <a:xfrm>
                <a:off x="3692771" y="1580738"/>
                <a:ext cx="1593605" cy="1038637"/>
              </a:xfrm>
              <a:custGeom>
                <a:avLst/>
                <a:gdLst>
                  <a:gd name="connsiteX0" fmla="*/ 714375 w 1924050"/>
                  <a:gd name="connsiteY0" fmla="*/ 9525 h 1104900"/>
                  <a:gd name="connsiteX1" fmla="*/ 0 w 1924050"/>
                  <a:gd name="connsiteY1" fmla="*/ 0 h 1104900"/>
                  <a:gd name="connsiteX2" fmla="*/ 1590675 w 1924050"/>
                  <a:gd name="connsiteY2" fmla="*/ 1104900 h 1104900"/>
                  <a:gd name="connsiteX3" fmla="*/ 1924050 w 1924050"/>
                  <a:gd name="connsiteY3" fmla="*/ 942975 h 1104900"/>
                  <a:gd name="connsiteX4" fmla="*/ 714375 w 1924050"/>
                  <a:gd name="connsiteY4" fmla="*/ 9525 h 1104900"/>
                  <a:gd name="connsiteX0" fmla="*/ 704850 w 1914525"/>
                  <a:gd name="connsiteY0" fmla="*/ 0 h 1095375"/>
                  <a:gd name="connsiteX1" fmla="*/ 0 w 1914525"/>
                  <a:gd name="connsiteY1" fmla="*/ 38100 h 1095375"/>
                  <a:gd name="connsiteX2" fmla="*/ 1581150 w 1914525"/>
                  <a:gd name="connsiteY2" fmla="*/ 1095375 h 1095375"/>
                  <a:gd name="connsiteX3" fmla="*/ 1914525 w 1914525"/>
                  <a:gd name="connsiteY3" fmla="*/ 933450 h 1095375"/>
                  <a:gd name="connsiteX4" fmla="*/ 704850 w 1914525"/>
                  <a:gd name="connsiteY4" fmla="*/ 0 h 1095375"/>
                  <a:gd name="connsiteX0" fmla="*/ 704850 w 1914525"/>
                  <a:gd name="connsiteY0" fmla="*/ 2444 h 1097819"/>
                  <a:gd name="connsiteX1" fmla="*/ 0 w 1914525"/>
                  <a:gd name="connsiteY1" fmla="*/ 40544 h 1097819"/>
                  <a:gd name="connsiteX2" fmla="*/ 1581150 w 1914525"/>
                  <a:gd name="connsiteY2" fmla="*/ 1097819 h 1097819"/>
                  <a:gd name="connsiteX3" fmla="*/ 1914525 w 1914525"/>
                  <a:gd name="connsiteY3" fmla="*/ 935894 h 1097819"/>
                  <a:gd name="connsiteX4" fmla="*/ 704850 w 1914525"/>
                  <a:gd name="connsiteY4" fmla="*/ 2444 h 1097819"/>
                  <a:gd name="connsiteX0" fmla="*/ 704850 w 1914525"/>
                  <a:gd name="connsiteY0" fmla="*/ 21793 h 1117168"/>
                  <a:gd name="connsiteX1" fmla="*/ 0 w 1914525"/>
                  <a:gd name="connsiteY1" fmla="*/ 59893 h 1117168"/>
                  <a:gd name="connsiteX2" fmla="*/ 1581150 w 1914525"/>
                  <a:gd name="connsiteY2" fmla="*/ 1117168 h 1117168"/>
                  <a:gd name="connsiteX3" fmla="*/ 1914525 w 1914525"/>
                  <a:gd name="connsiteY3" fmla="*/ 955243 h 1117168"/>
                  <a:gd name="connsiteX4" fmla="*/ 704850 w 1914525"/>
                  <a:gd name="connsiteY4" fmla="*/ 21793 h 1117168"/>
                  <a:gd name="connsiteX0" fmla="*/ 704850 w 1914525"/>
                  <a:gd name="connsiteY0" fmla="*/ 21793 h 1079068"/>
                  <a:gd name="connsiteX1" fmla="*/ 0 w 1914525"/>
                  <a:gd name="connsiteY1" fmla="*/ 59893 h 1079068"/>
                  <a:gd name="connsiteX2" fmla="*/ 1676400 w 1914525"/>
                  <a:gd name="connsiteY2" fmla="*/ 1079068 h 1079068"/>
                  <a:gd name="connsiteX3" fmla="*/ 1914525 w 1914525"/>
                  <a:gd name="connsiteY3" fmla="*/ 955243 h 1079068"/>
                  <a:gd name="connsiteX4" fmla="*/ 704850 w 1914525"/>
                  <a:gd name="connsiteY4" fmla="*/ 21793 h 1079068"/>
                  <a:gd name="connsiteX0" fmla="*/ 485775 w 1695450"/>
                  <a:gd name="connsiteY0" fmla="*/ 21793 h 1079068"/>
                  <a:gd name="connsiteX1" fmla="*/ 0 w 1695450"/>
                  <a:gd name="connsiteY1" fmla="*/ 59893 h 1079068"/>
                  <a:gd name="connsiteX2" fmla="*/ 1457325 w 1695450"/>
                  <a:gd name="connsiteY2" fmla="*/ 1079068 h 1079068"/>
                  <a:gd name="connsiteX3" fmla="*/ 1695450 w 1695450"/>
                  <a:gd name="connsiteY3" fmla="*/ 955243 h 1079068"/>
                  <a:gd name="connsiteX4" fmla="*/ 485775 w 1695450"/>
                  <a:gd name="connsiteY4" fmla="*/ 21793 h 1079068"/>
                  <a:gd name="connsiteX0" fmla="*/ 485775 w 1695450"/>
                  <a:gd name="connsiteY0" fmla="*/ 21793 h 1021918"/>
                  <a:gd name="connsiteX1" fmla="*/ 0 w 1695450"/>
                  <a:gd name="connsiteY1" fmla="*/ 59893 h 1021918"/>
                  <a:gd name="connsiteX2" fmla="*/ 1362075 w 1695450"/>
                  <a:gd name="connsiteY2" fmla="*/ 1021918 h 1021918"/>
                  <a:gd name="connsiteX3" fmla="*/ 1695450 w 1695450"/>
                  <a:gd name="connsiteY3" fmla="*/ 955243 h 1021918"/>
                  <a:gd name="connsiteX4" fmla="*/ 485775 w 1695450"/>
                  <a:gd name="connsiteY4" fmla="*/ 21793 h 1021918"/>
                  <a:gd name="connsiteX0" fmla="*/ 485775 w 1695450"/>
                  <a:gd name="connsiteY0" fmla="*/ 16934 h 1017059"/>
                  <a:gd name="connsiteX1" fmla="*/ 0 w 1695450"/>
                  <a:gd name="connsiteY1" fmla="*/ 55034 h 1017059"/>
                  <a:gd name="connsiteX2" fmla="*/ 1362075 w 1695450"/>
                  <a:gd name="connsiteY2" fmla="*/ 1017059 h 1017059"/>
                  <a:gd name="connsiteX3" fmla="*/ 1695450 w 1695450"/>
                  <a:gd name="connsiteY3" fmla="*/ 950384 h 1017059"/>
                  <a:gd name="connsiteX4" fmla="*/ 485775 w 1695450"/>
                  <a:gd name="connsiteY4" fmla="*/ 16934 h 1017059"/>
                  <a:gd name="connsiteX0" fmla="*/ 485775 w 1695450"/>
                  <a:gd name="connsiteY0" fmla="*/ 16934 h 1017059"/>
                  <a:gd name="connsiteX1" fmla="*/ 0 w 1695450"/>
                  <a:gd name="connsiteY1" fmla="*/ 55034 h 1017059"/>
                  <a:gd name="connsiteX2" fmla="*/ 1362075 w 1695450"/>
                  <a:gd name="connsiteY2" fmla="*/ 1017059 h 1017059"/>
                  <a:gd name="connsiteX3" fmla="*/ 1695450 w 1695450"/>
                  <a:gd name="connsiteY3" fmla="*/ 950384 h 1017059"/>
                  <a:gd name="connsiteX4" fmla="*/ 485775 w 1695450"/>
                  <a:gd name="connsiteY4" fmla="*/ 16934 h 1017059"/>
                  <a:gd name="connsiteX0" fmla="*/ 419100 w 1628775"/>
                  <a:gd name="connsiteY0" fmla="*/ 16934 h 1017059"/>
                  <a:gd name="connsiteX1" fmla="*/ 0 w 1628775"/>
                  <a:gd name="connsiteY1" fmla="*/ 55034 h 1017059"/>
                  <a:gd name="connsiteX2" fmla="*/ 1295400 w 1628775"/>
                  <a:gd name="connsiteY2" fmla="*/ 1017059 h 1017059"/>
                  <a:gd name="connsiteX3" fmla="*/ 1628775 w 1628775"/>
                  <a:gd name="connsiteY3" fmla="*/ 950384 h 1017059"/>
                  <a:gd name="connsiteX4" fmla="*/ 419100 w 1628775"/>
                  <a:gd name="connsiteY4" fmla="*/ 16934 h 1017059"/>
                  <a:gd name="connsiteX0" fmla="*/ 419100 w 1628775"/>
                  <a:gd name="connsiteY0" fmla="*/ 21793 h 1021918"/>
                  <a:gd name="connsiteX1" fmla="*/ 0 w 1628775"/>
                  <a:gd name="connsiteY1" fmla="*/ 59893 h 1021918"/>
                  <a:gd name="connsiteX2" fmla="*/ 1295400 w 1628775"/>
                  <a:gd name="connsiteY2" fmla="*/ 1021918 h 1021918"/>
                  <a:gd name="connsiteX3" fmla="*/ 1628775 w 1628775"/>
                  <a:gd name="connsiteY3" fmla="*/ 955243 h 1021918"/>
                  <a:gd name="connsiteX4" fmla="*/ 419100 w 1628775"/>
                  <a:gd name="connsiteY4" fmla="*/ 21793 h 1021918"/>
                  <a:gd name="connsiteX0" fmla="*/ 419100 w 1628775"/>
                  <a:gd name="connsiteY0" fmla="*/ 38457 h 1038582"/>
                  <a:gd name="connsiteX1" fmla="*/ 0 w 1628775"/>
                  <a:gd name="connsiteY1" fmla="*/ 76557 h 1038582"/>
                  <a:gd name="connsiteX2" fmla="*/ 1295400 w 1628775"/>
                  <a:gd name="connsiteY2" fmla="*/ 1038582 h 1038582"/>
                  <a:gd name="connsiteX3" fmla="*/ 1628775 w 1628775"/>
                  <a:gd name="connsiteY3" fmla="*/ 971907 h 1038582"/>
                  <a:gd name="connsiteX4" fmla="*/ 419100 w 1628775"/>
                  <a:gd name="connsiteY4" fmla="*/ 38457 h 1038582"/>
                  <a:gd name="connsiteX0" fmla="*/ 419100 w 1628775"/>
                  <a:gd name="connsiteY0" fmla="*/ 42655 h 1042780"/>
                  <a:gd name="connsiteX1" fmla="*/ 0 w 1628775"/>
                  <a:gd name="connsiteY1" fmla="*/ 80755 h 1042780"/>
                  <a:gd name="connsiteX2" fmla="*/ 1295400 w 1628775"/>
                  <a:gd name="connsiteY2" fmla="*/ 1042780 h 1042780"/>
                  <a:gd name="connsiteX3" fmla="*/ 1628775 w 1628775"/>
                  <a:gd name="connsiteY3" fmla="*/ 976105 h 1042780"/>
                  <a:gd name="connsiteX4" fmla="*/ 419100 w 1628775"/>
                  <a:gd name="connsiteY4" fmla="*/ 42655 h 1042780"/>
                  <a:gd name="connsiteX0" fmla="*/ 419100 w 1628775"/>
                  <a:gd name="connsiteY0" fmla="*/ 42655 h 1042780"/>
                  <a:gd name="connsiteX1" fmla="*/ 0 w 1628775"/>
                  <a:gd name="connsiteY1" fmla="*/ 80755 h 1042780"/>
                  <a:gd name="connsiteX2" fmla="*/ 1295400 w 1628775"/>
                  <a:gd name="connsiteY2" fmla="*/ 1042780 h 1042780"/>
                  <a:gd name="connsiteX3" fmla="*/ 1628775 w 1628775"/>
                  <a:gd name="connsiteY3" fmla="*/ 976105 h 1042780"/>
                  <a:gd name="connsiteX4" fmla="*/ 419100 w 1628775"/>
                  <a:gd name="connsiteY4" fmla="*/ 42655 h 1042780"/>
                  <a:gd name="connsiteX0" fmla="*/ 419100 w 1628775"/>
                  <a:gd name="connsiteY0" fmla="*/ 45241 h 1045366"/>
                  <a:gd name="connsiteX1" fmla="*/ 0 w 1628775"/>
                  <a:gd name="connsiteY1" fmla="*/ 83341 h 1045366"/>
                  <a:gd name="connsiteX2" fmla="*/ 1295400 w 1628775"/>
                  <a:gd name="connsiteY2" fmla="*/ 1045366 h 1045366"/>
                  <a:gd name="connsiteX3" fmla="*/ 1628775 w 1628775"/>
                  <a:gd name="connsiteY3" fmla="*/ 978691 h 1045366"/>
                  <a:gd name="connsiteX4" fmla="*/ 419100 w 1628775"/>
                  <a:gd name="connsiteY4" fmla="*/ 45241 h 1045366"/>
                  <a:gd name="connsiteX0" fmla="*/ 383930 w 1593605"/>
                  <a:gd name="connsiteY0" fmla="*/ 45241 h 1045366"/>
                  <a:gd name="connsiteX1" fmla="*/ 0 w 1593605"/>
                  <a:gd name="connsiteY1" fmla="*/ 83341 h 1045366"/>
                  <a:gd name="connsiteX2" fmla="*/ 1260230 w 1593605"/>
                  <a:gd name="connsiteY2" fmla="*/ 1045366 h 1045366"/>
                  <a:gd name="connsiteX3" fmla="*/ 1593605 w 1593605"/>
                  <a:gd name="connsiteY3" fmla="*/ 978691 h 1045366"/>
                  <a:gd name="connsiteX4" fmla="*/ 383930 w 1593605"/>
                  <a:gd name="connsiteY4" fmla="*/ 45241 h 1045366"/>
                  <a:gd name="connsiteX0" fmla="*/ 383930 w 1593605"/>
                  <a:gd name="connsiteY0" fmla="*/ 38512 h 1038637"/>
                  <a:gd name="connsiteX1" fmla="*/ 0 w 1593605"/>
                  <a:gd name="connsiteY1" fmla="*/ 76612 h 1038637"/>
                  <a:gd name="connsiteX2" fmla="*/ 1260230 w 1593605"/>
                  <a:gd name="connsiteY2" fmla="*/ 1038637 h 1038637"/>
                  <a:gd name="connsiteX3" fmla="*/ 1593605 w 1593605"/>
                  <a:gd name="connsiteY3" fmla="*/ 971962 h 1038637"/>
                  <a:gd name="connsiteX4" fmla="*/ 383930 w 1593605"/>
                  <a:gd name="connsiteY4" fmla="*/ 38512 h 1038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93605" h="1038637">
                    <a:moveTo>
                      <a:pt x="383930" y="38512"/>
                    </a:moveTo>
                    <a:cubicBezTo>
                      <a:pt x="269874" y="-49899"/>
                      <a:pt x="81816" y="36070"/>
                      <a:pt x="0" y="76612"/>
                    </a:cubicBezTo>
                    <a:lnTo>
                      <a:pt x="1260230" y="1038637"/>
                    </a:lnTo>
                    <a:lnTo>
                      <a:pt x="1593605" y="971962"/>
                    </a:lnTo>
                    <a:lnTo>
                      <a:pt x="383930" y="38512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 dirty="0"/>
              </a:p>
            </p:txBody>
          </p:sp>
          <p:sp>
            <p:nvSpPr>
              <p:cNvPr id="22" name="Down Arrow 1">
                <a:extLst>
                  <a:ext uri="{FF2B5EF4-FFF2-40B4-BE49-F238E27FC236}">
                    <a16:creationId xmlns:a16="http://schemas.microsoft.com/office/drawing/2014/main" id="{7C206FD0-E49F-4817-BAF2-5B8C6E40ED88}"/>
                  </a:ext>
                </a:extLst>
              </p:cNvPr>
              <p:cNvSpPr/>
              <p:nvPr/>
            </p:nvSpPr>
            <p:spPr>
              <a:xfrm>
                <a:off x="3846587" y="1612057"/>
                <a:ext cx="1800200" cy="2766815"/>
              </a:xfrm>
              <a:custGeom>
                <a:avLst/>
                <a:gdLst>
                  <a:gd name="connsiteX0" fmla="*/ 221456 w 1800200"/>
                  <a:gd name="connsiteY0" fmla="*/ 0 h 2766815"/>
                  <a:gd name="connsiteX1" fmla="*/ 1512069 w 1800200"/>
                  <a:gd name="connsiteY1" fmla="*/ 9680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512069 w 1800200"/>
                  <a:gd name="connsiteY1" fmla="*/ 9680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464444 w 1800200"/>
                  <a:gd name="connsiteY1" fmla="*/ 9299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464444 w 1800200"/>
                  <a:gd name="connsiteY1" fmla="*/ 9299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464444 w 1800200"/>
                  <a:gd name="connsiteY1" fmla="*/ 9299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464444 w 1800200"/>
                  <a:gd name="connsiteY1" fmla="*/ 9299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464444 w 1800200"/>
                  <a:gd name="connsiteY1" fmla="*/ 9299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00200" h="2766815">
                    <a:moveTo>
                      <a:pt x="221456" y="0"/>
                    </a:moveTo>
                    <a:lnTo>
                      <a:pt x="1464444" y="929953"/>
                    </a:lnTo>
                    <a:cubicBezTo>
                      <a:pt x="1514023" y="992361"/>
                      <a:pt x="1496194" y="1535415"/>
                      <a:pt x="1512069" y="1838146"/>
                    </a:cubicBezTo>
                    <a:lnTo>
                      <a:pt x="1800200" y="1838146"/>
                    </a:lnTo>
                    <a:lnTo>
                      <a:pt x="900100" y="2766815"/>
                    </a:lnTo>
                    <a:lnTo>
                      <a:pt x="0" y="1838146"/>
                    </a:lnTo>
                    <a:lnTo>
                      <a:pt x="288131" y="1838146"/>
                    </a:lnTo>
                    <a:cubicBezTo>
                      <a:pt x="288131" y="1238131"/>
                      <a:pt x="297656" y="104715"/>
                      <a:pt x="22145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/>
              </a:p>
            </p:txBody>
          </p:sp>
        </p:grpSp>
        <p:grpSp>
          <p:nvGrpSpPr>
            <p:cNvPr id="9" name="Group 4">
              <a:extLst>
                <a:ext uri="{FF2B5EF4-FFF2-40B4-BE49-F238E27FC236}">
                  <a16:creationId xmlns:a16="http://schemas.microsoft.com/office/drawing/2014/main" id="{34D363B8-47C0-4FE3-A5D5-FBE64DE885B3}"/>
                </a:ext>
              </a:extLst>
            </p:cNvPr>
            <p:cNvGrpSpPr/>
            <p:nvPr/>
          </p:nvGrpSpPr>
          <p:grpSpPr>
            <a:xfrm rot="4113254">
              <a:off x="4983303" y="2478942"/>
              <a:ext cx="1139838" cy="1632238"/>
              <a:chOff x="3692771" y="1580738"/>
              <a:chExt cx="1954016" cy="2798134"/>
            </a:xfrm>
          </p:grpSpPr>
          <p:sp>
            <p:nvSpPr>
              <p:cNvPr id="19" name="Freeform 28">
                <a:extLst>
                  <a:ext uri="{FF2B5EF4-FFF2-40B4-BE49-F238E27FC236}">
                    <a16:creationId xmlns:a16="http://schemas.microsoft.com/office/drawing/2014/main" id="{1761DC81-4421-46FD-B9E9-00B325398D86}"/>
                  </a:ext>
                </a:extLst>
              </p:cNvPr>
              <p:cNvSpPr/>
              <p:nvPr/>
            </p:nvSpPr>
            <p:spPr>
              <a:xfrm>
                <a:off x="3692771" y="1580738"/>
                <a:ext cx="1593605" cy="1038637"/>
              </a:xfrm>
              <a:custGeom>
                <a:avLst/>
                <a:gdLst>
                  <a:gd name="connsiteX0" fmla="*/ 714375 w 1924050"/>
                  <a:gd name="connsiteY0" fmla="*/ 9525 h 1104900"/>
                  <a:gd name="connsiteX1" fmla="*/ 0 w 1924050"/>
                  <a:gd name="connsiteY1" fmla="*/ 0 h 1104900"/>
                  <a:gd name="connsiteX2" fmla="*/ 1590675 w 1924050"/>
                  <a:gd name="connsiteY2" fmla="*/ 1104900 h 1104900"/>
                  <a:gd name="connsiteX3" fmla="*/ 1924050 w 1924050"/>
                  <a:gd name="connsiteY3" fmla="*/ 942975 h 1104900"/>
                  <a:gd name="connsiteX4" fmla="*/ 714375 w 1924050"/>
                  <a:gd name="connsiteY4" fmla="*/ 9525 h 1104900"/>
                  <a:gd name="connsiteX0" fmla="*/ 704850 w 1914525"/>
                  <a:gd name="connsiteY0" fmla="*/ 0 h 1095375"/>
                  <a:gd name="connsiteX1" fmla="*/ 0 w 1914525"/>
                  <a:gd name="connsiteY1" fmla="*/ 38100 h 1095375"/>
                  <a:gd name="connsiteX2" fmla="*/ 1581150 w 1914525"/>
                  <a:gd name="connsiteY2" fmla="*/ 1095375 h 1095375"/>
                  <a:gd name="connsiteX3" fmla="*/ 1914525 w 1914525"/>
                  <a:gd name="connsiteY3" fmla="*/ 933450 h 1095375"/>
                  <a:gd name="connsiteX4" fmla="*/ 704850 w 1914525"/>
                  <a:gd name="connsiteY4" fmla="*/ 0 h 1095375"/>
                  <a:gd name="connsiteX0" fmla="*/ 704850 w 1914525"/>
                  <a:gd name="connsiteY0" fmla="*/ 2444 h 1097819"/>
                  <a:gd name="connsiteX1" fmla="*/ 0 w 1914525"/>
                  <a:gd name="connsiteY1" fmla="*/ 40544 h 1097819"/>
                  <a:gd name="connsiteX2" fmla="*/ 1581150 w 1914525"/>
                  <a:gd name="connsiteY2" fmla="*/ 1097819 h 1097819"/>
                  <a:gd name="connsiteX3" fmla="*/ 1914525 w 1914525"/>
                  <a:gd name="connsiteY3" fmla="*/ 935894 h 1097819"/>
                  <a:gd name="connsiteX4" fmla="*/ 704850 w 1914525"/>
                  <a:gd name="connsiteY4" fmla="*/ 2444 h 1097819"/>
                  <a:gd name="connsiteX0" fmla="*/ 704850 w 1914525"/>
                  <a:gd name="connsiteY0" fmla="*/ 21793 h 1117168"/>
                  <a:gd name="connsiteX1" fmla="*/ 0 w 1914525"/>
                  <a:gd name="connsiteY1" fmla="*/ 59893 h 1117168"/>
                  <a:gd name="connsiteX2" fmla="*/ 1581150 w 1914525"/>
                  <a:gd name="connsiteY2" fmla="*/ 1117168 h 1117168"/>
                  <a:gd name="connsiteX3" fmla="*/ 1914525 w 1914525"/>
                  <a:gd name="connsiteY3" fmla="*/ 955243 h 1117168"/>
                  <a:gd name="connsiteX4" fmla="*/ 704850 w 1914525"/>
                  <a:gd name="connsiteY4" fmla="*/ 21793 h 1117168"/>
                  <a:gd name="connsiteX0" fmla="*/ 704850 w 1914525"/>
                  <a:gd name="connsiteY0" fmla="*/ 21793 h 1079068"/>
                  <a:gd name="connsiteX1" fmla="*/ 0 w 1914525"/>
                  <a:gd name="connsiteY1" fmla="*/ 59893 h 1079068"/>
                  <a:gd name="connsiteX2" fmla="*/ 1676400 w 1914525"/>
                  <a:gd name="connsiteY2" fmla="*/ 1079068 h 1079068"/>
                  <a:gd name="connsiteX3" fmla="*/ 1914525 w 1914525"/>
                  <a:gd name="connsiteY3" fmla="*/ 955243 h 1079068"/>
                  <a:gd name="connsiteX4" fmla="*/ 704850 w 1914525"/>
                  <a:gd name="connsiteY4" fmla="*/ 21793 h 1079068"/>
                  <a:gd name="connsiteX0" fmla="*/ 485775 w 1695450"/>
                  <a:gd name="connsiteY0" fmla="*/ 21793 h 1079068"/>
                  <a:gd name="connsiteX1" fmla="*/ 0 w 1695450"/>
                  <a:gd name="connsiteY1" fmla="*/ 59893 h 1079068"/>
                  <a:gd name="connsiteX2" fmla="*/ 1457325 w 1695450"/>
                  <a:gd name="connsiteY2" fmla="*/ 1079068 h 1079068"/>
                  <a:gd name="connsiteX3" fmla="*/ 1695450 w 1695450"/>
                  <a:gd name="connsiteY3" fmla="*/ 955243 h 1079068"/>
                  <a:gd name="connsiteX4" fmla="*/ 485775 w 1695450"/>
                  <a:gd name="connsiteY4" fmla="*/ 21793 h 1079068"/>
                  <a:gd name="connsiteX0" fmla="*/ 485775 w 1695450"/>
                  <a:gd name="connsiteY0" fmla="*/ 21793 h 1021918"/>
                  <a:gd name="connsiteX1" fmla="*/ 0 w 1695450"/>
                  <a:gd name="connsiteY1" fmla="*/ 59893 h 1021918"/>
                  <a:gd name="connsiteX2" fmla="*/ 1362075 w 1695450"/>
                  <a:gd name="connsiteY2" fmla="*/ 1021918 h 1021918"/>
                  <a:gd name="connsiteX3" fmla="*/ 1695450 w 1695450"/>
                  <a:gd name="connsiteY3" fmla="*/ 955243 h 1021918"/>
                  <a:gd name="connsiteX4" fmla="*/ 485775 w 1695450"/>
                  <a:gd name="connsiteY4" fmla="*/ 21793 h 1021918"/>
                  <a:gd name="connsiteX0" fmla="*/ 485775 w 1695450"/>
                  <a:gd name="connsiteY0" fmla="*/ 16934 h 1017059"/>
                  <a:gd name="connsiteX1" fmla="*/ 0 w 1695450"/>
                  <a:gd name="connsiteY1" fmla="*/ 55034 h 1017059"/>
                  <a:gd name="connsiteX2" fmla="*/ 1362075 w 1695450"/>
                  <a:gd name="connsiteY2" fmla="*/ 1017059 h 1017059"/>
                  <a:gd name="connsiteX3" fmla="*/ 1695450 w 1695450"/>
                  <a:gd name="connsiteY3" fmla="*/ 950384 h 1017059"/>
                  <a:gd name="connsiteX4" fmla="*/ 485775 w 1695450"/>
                  <a:gd name="connsiteY4" fmla="*/ 16934 h 1017059"/>
                  <a:gd name="connsiteX0" fmla="*/ 485775 w 1695450"/>
                  <a:gd name="connsiteY0" fmla="*/ 16934 h 1017059"/>
                  <a:gd name="connsiteX1" fmla="*/ 0 w 1695450"/>
                  <a:gd name="connsiteY1" fmla="*/ 55034 h 1017059"/>
                  <a:gd name="connsiteX2" fmla="*/ 1362075 w 1695450"/>
                  <a:gd name="connsiteY2" fmla="*/ 1017059 h 1017059"/>
                  <a:gd name="connsiteX3" fmla="*/ 1695450 w 1695450"/>
                  <a:gd name="connsiteY3" fmla="*/ 950384 h 1017059"/>
                  <a:gd name="connsiteX4" fmla="*/ 485775 w 1695450"/>
                  <a:gd name="connsiteY4" fmla="*/ 16934 h 1017059"/>
                  <a:gd name="connsiteX0" fmla="*/ 419100 w 1628775"/>
                  <a:gd name="connsiteY0" fmla="*/ 16934 h 1017059"/>
                  <a:gd name="connsiteX1" fmla="*/ 0 w 1628775"/>
                  <a:gd name="connsiteY1" fmla="*/ 55034 h 1017059"/>
                  <a:gd name="connsiteX2" fmla="*/ 1295400 w 1628775"/>
                  <a:gd name="connsiteY2" fmla="*/ 1017059 h 1017059"/>
                  <a:gd name="connsiteX3" fmla="*/ 1628775 w 1628775"/>
                  <a:gd name="connsiteY3" fmla="*/ 950384 h 1017059"/>
                  <a:gd name="connsiteX4" fmla="*/ 419100 w 1628775"/>
                  <a:gd name="connsiteY4" fmla="*/ 16934 h 1017059"/>
                  <a:gd name="connsiteX0" fmla="*/ 419100 w 1628775"/>
                  <a:gd name="connsiteY0" fmla="*/ 21793 h 1021918"/>
                  <a:gd name="connsiteX1" fmla="*/ 0 w 1628775"/>
                  <a:gd name="connsiteY1" fmla="*/ 59893 h 1021918"/>
                  <a:gd name="connsiteX2" fmla="*/ 1295400 w 1628775"/>
                  <a:gd name="connsiteY2" fmla="*/ 1021918 h 1021918"/>
                  <a:gd name="connsiteX3" fmla="*/ 1628775 w 1628775"/>
                  <a:gd name="connsiteY3" fmla="*/ 955243 h 1021918"/>
                  <a:gd name="connsiteX4" fmla="*/ 419100 w 1628775"/>
                  <a:gd name="connsiteY4" fmla="*/ 21793 h 1021918"/>
                  <a:gd name="connsiteX0" fmla="*/ 419100 w 1628775"/>
                  <a:gd name="connsiteY0" fmla="*/ 38457 h 1038582"/>
                  <a:gd name="connsiteX1" fmla="*/ 0 w 1628775"/>
                  <a:gd name="connsiteY1" fmla="*/ 76557 h 1038582"/>
                  <a:gd name="connsiteX2" fmla="*/ 1295400 w 1628775"/>
                  <a:gd name="connsiteY2" fmla="*/ 1038582 h 1038582"/>
                  <a:gd name="connsiteX3" fmla="*/ 1628775 w 1628775"/>
                  <a:gd name="connsiteY3" fmla="*/ 971907 h 1038582"/>
                  <a:gd name="connsiteX4" fmla="*/ 419100 w 1628775"/>
                  <a:gd name="connsiteY4" fmla="*/ 38457 h 1038582"/>
                  <a:gd name="connsiteX0" fmla="*/ 419100 w 1628775"/>
                  <a:gd name="connsiteY0" fmla="*/ 42655 h 1042780"/>
                  <a:gd name="connsiteX1" fmla="*/ 0 w 1628775"/>
                  <a:gd name="connsiteY1" fmla="*/ 80755 h 1042780"/>
                  <a:gd name="connsiteX2" fmla="*/ 1295400 w 1628775"/>
                  <a:gd name="connsiteY2" fmla="*/ 1042780 h 1042780"/>
                  <a:gd name="connsiteX3" fmla="*/ 1628775 w 1628775"/>
                  <a:gd name="connsiteY3" fmla="*/ 976105 h 1042780"/>
                  <a:gd name="connsiteX4" fmla="*/ 419100 w 1628775"/>
                  <a:gd name="connsiteY4" fmla="*/ 42655 h 1042780"/>
                  <a:gd name="connsiteX0" fmla="*/ 419100 w 1628775"/>
                  <a:gd name="connsiteY0" fmla="*/ 42655 h 1042780"/>
                  <a:gd name="connsiteX1" fmla="*/ 0 w 1628775"/>
                  <a:gd name="connsiteY1" fmla="*/ 80755 h 1042780"/>
                  <a:gd name="connsiteX2" fmla="*/ 1295400 w 1628775"/>
                  <a:gd name="connsiteY2" fmla="*/ 1042780 h 1042780"/>
                  <a:gd name="connsiteX3" fmla="*/ 1628775 w 1628775"/>
                  <a:gd name="connsiteY3" fmla="*/ 976105 h 1042780"/>
                  <a:gd name="connsiteX4" fmla="*/ 419100 w 1628775"/>
                  <a:gd name="connsiteY4" fmla="*/ 42655 h 1042780"/>
                  <a:gd name="connsiteX0" fmla="*/ 419100 w 1628775"/>
                  <a:gd name="connsiteY0" fmla="*/ 45241 h 1045366"/>
                  <a:gd name="connsiteX1" fmla="*/ 0 w 1628775"/>
                  <a:gd name="connsiteY1" fmla="*/ 83341 h 1045366"/>
                  <a:gd name="connsiteX2" fmla="*/ 1295400 w 1628775"/>
                  <a:gd name="connsiteY2" fmla="*/ 1045366 h 1045366"/>
                  <a:gd name="connsiteX3" fmla="*/ 1628775 w 1628775"/>
                  <a:gd name="connsiteY3" fmla="*/ 978691 h 1045366"/>
                  <a:gd name="connsiteX4" fmla="*/ 419100 w 1628775"/>
                  <a:gd name="connsiteY4" fmla="*/ 45241 h 1045366"/>
                  <a:gd name="connsiteX0" fmla="*/ 383930 w 1593605"/>
                  <a:gd name="connsiteY0" fmla="*/ 45241 h 1045366"/>
                  <a:gd name="connsiteX1" fmla="*/ 0 w 1593605"/>
                  <a:gd name="connsiteY1" fmla="*/ 83341 h 1045366"/>
                  <a:gd name="connsiteX2" fmla="*/ 1260230 w 1593605"/>
                  <a:gd name="connsiteY2" fmla="*/ 1045366 h 1045366"/>
                  <a:gd name="connsiteX3" fmla="*/ 1593605 w 1593605"/>
                  <a:gd name="connsiteY3" fmla="*/ 978691 h 1045366"/>
                  <a:gd name="connsiteX4" fmla="*/ 383930 w 1593605"/>
                  <a:gd name="connsiteY4" fmla="*/ 45241 h 1045366"/>
                  <a:gd name="connsiteX0" fmla="*/ 383930 w 1593605"/>
                  <a:gd name="connsiteY0" fmla="*/ 38512 h 1038637"/>
                  <a:gd name="connsiteX1" fmla="*/ 0 w 1593605"/>
                  <a:gd name="connsiteY1" fmla="*/ 76612 h 1038637"/>
                  <a:gd name="connsiteX2" fmla="*/ 1260230 w 1593605"/>
                  <a:gd name="connsiteY2" fmla="*/ 1038637 h 1038637"/>
                  <a:gd name="connsiteX3" fmla="*/ 1593605 w 1593605"/>
                  <a:gd name="connsiteY3" fmla="*/ 971962 h 1038637"/>
                  <a:gd name="connsiteX4" fmla="*/ 383930 w 1593605"/>
                  <a:gd name="connsiteY4" fmla="*/ 38512 h 1038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93605" h="1038637">
                    <a:moveTo>
                      <a:pt x="383930" y="38512"/>
                    </a:moveTo>
                    <a:cubicBezTo>
                      <a:pt x="269874" y="-49899"/>
                      <a:pt x="81816" y="36070"/>
                      <a:pt x="0" y="76612"/>
                    </a:cubicBezTo>
                    <a:lnTo>
                      <a:pt x="1260230" y="1038637"/>
                    </a:lnTo>
                    <a:lnTo>
                      <a:pt x="1593605" y="971962"/>
                    </a:lnTo>
                    <a:lnTo>
                      <a:pt x="383930" y="38512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/>
              </a:p>
            </p:txBody>
          </p:sp>
          <p:sp>
            <p:nvSpPr>
              <p:cNvPr id="20" name="Down Arrow 1">
                <a:extLst>
                  <a:ext uri="{FF2B5EF4-FFF2-40B4-BE49-F238E27FC236}">
                    <a16:creationId xmlns:a16="http://schemas.microsoft.com/office/drawing/2014/main" id="{9995CF51-0EF9-4F88-AA00-BAE8F7D09974}"/>
                  </a:ext>
                </a:extLst>
              </p:cNvPr>
              <p:cNvSpPr/>
              <p:nvPr/>
            </p:nvSpPr>
            <p:spPr>
              <a:xfrm>
                <a:off x="3846587" y="1612057"/>
                <a:ext cx="1800200" cy="2766815"/>
              </a:xfrm>
              <a:custGeom>
                <a:avLst/>
                <a:gdLst>
                  <a:gd name="connsiteX0" fmla="*/ 221456 w 1800200"/>
                  <a:gd name="connsiteY0" fmla="*/ 0 h 2766815"/>
                  <a:gd name="connsiteX1" fmla="*/ 1512069 w 1800200"/>
                  <a:gd name="connsiteY1" fmla="*/ 9680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512069 w 1800200"/>
                  <a:gd name="connsiteY1" fmla="*/ 9680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464444 w 1800200"/>
                  <a:gd name="connsiteY1" fmla="*/ 9299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464444 w 1800200"/>
                  <a:gd name="connsiteY1" fmla="*/ 9299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464444 w 1800200"/>
                  <a:gd name="connsiteY1" fmla="*/ 9299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464444 w 1800200"/>
                  <a:gd name="connsiteY1" fmla="*/ 9299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464444 w 1800200"/>
                  <a:gd name="connsiteY1" fmla="*/ 9299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00200" h="2766815">
                    <a:moveTo>
                      <a:pt x="221456" y="0"/>
                    </a:moveTo>
                    <a:lnTo>
                      <a:pt x="1464444" y="929953"/>
                    </a:lnTo>
                    <a:cubicBezTo>
                      <a:pt x="1514023" y="992361"/>
                      <a:pt x="1496194" y="1535415"/>
                      <a:pt x="1512069" y="1838146"/>
                    </a:cubicBezTo>
                    <a:lnTo>
                      <a:pt x="1800200" y="1838146"/>
                    </a:lnTo>
                    <a:lnTo>
                      <a:pt x="900100" y="2766815"/>
                    </a:lnTo>
                    <a:lnTo>
                      <a:pt x="0" y="1838146"/>
                    </a:lnTo>
                    <a:lnTo>
                      <a:pt x="288131" y="1838146"/>
                    </a:lnTo>
                    <a:cubicBezTo>
                      <a:pt x="288131" y="1238131"/>
                      <a:pt x="297656" y="104715"/>
                      <a:pt x="221456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/>
              </a:p>
            </p:txBody>
          </p:sp>
        </p:grpSp>
        <p:grpSp>
          <p:nvGrpSpPr>
            <p:cNvPr id="10" name="Group 5">
              <a:extLst>
                <a:ext uri="{FF2B5EF4-FFF2-40B4-BE49-F238E27FC236}">
                  <a16:creationId xmlns:a16="http://schemas.microsoft.com/office/drawing/2014/main" id="{3A8A66CE-839F-42C8-83E4-DA96AE216655}"/>
                </a:ext>
              </a:extLst>
            </p:cNvPr>
            <p:cNvGrpSpPr/>
            <p:nvPr/>
          </p:nvGrpSpPr>
          <p:grpSpPr>
            <a:xfrm rot="8531373">
              <a:off x="4670582" y="3689584"/>
              <a:ext cx="1139838" cy="1632238"/>
              <a:chOff x="3692771" y="1580738"/>
              <a:chExt cx="1954016" cy="2798134"/>
            </a:xfrm>
          </p:grpSpPr>
          <p:sp>
            <p:nvSpPr>
              <p:cNvPr id="17" name="Freeform 32">
                <a:extLst>
                  <a:ext uri="{FF2B5EF4-FFF2-40B4-BE49-F238E27FC236}">
                    <a16:creationId xmlns:a16="http://schemas.microsoft.com/office/drawing/2014/main" id="{FB93FC89-16B2-48C5-8B57-E6AD37C30855}"/>
                  </a:ext>
                </a:extLst>
              </p:cNvPr>
              <p:cNvSpPr/>
              <p:nvPr/>
            </p:nvSpPr>
            <p:spPr>
              <a:xfrm>
                <a:off x="3692771" y="1580738"/>
                <a:ext cx="1593605" cy="1038637"/>
              </a:xfrm>
              <a:custGeom>
                <a:avLst/>
                <a:gdLst>
                  <a:gd name="connsiteX0" fmla="*/ 714375 w 1924050"/>
                  <a:gd name="connsiteY0" fmla="*/ 9525 h 1104900"/>
                  <a:gd name="connsiteX1" fmla="*/ 0 w 1924050"/>
                  <a:gd name="connsiteY1" fmla="*/ 0 h 1104900"/>
                  <a:gd name="connsiteX2" fmla="*/ 1590675 w 1924050"/>
                  <a:gd name="connsiteY2" fmla="*/ 1104900 h 1104900"/>
                  <a:gd name="connsiteX3" fmla="*/ 1924050 w 1924050"/>
                  <a:gd name="connsiteY3" fmla="*/ 942975 h 1104900"/>
                  <a:gd name="connsiteX4" fmla="*/ 714375 w 1924050"/>
                  <a:gd name="connsiteY4" fmla="*/ 9525 h 1104900"/>
                  <a:gd name="connsiteX0" fmla="*/ 704850 w 1914525"/>
                  <a:gd name="connsiteY0" fmla="*/ 0 h 1095375"/>
                  <a:gd name="connsiteX1" fmla="*/ 0 w 1914525"/>
                  <a:gd name="connsiteY1" fmla="*/ 38100 h 1095375"/>
                  <a:gd name="connsiteX2" fmla="*/ 1581150 w 1914525"/>
                  <a:gd name="connsiteY2" fmla="*/ 1095375 h 1095375"/>
                  <a:gd name="connsiteX3" fmla="*/ 1914525 w 1914525"/>
                  <a:gd name="connsiteY3" fmla="*/ 933450 h 1095375"/>
                  <a:gd name="connsiteX4" fmla="*/ 704850 w 1914525"/>
                  <a:gd name="connsiteY4" fmla="*/ 0 h 1095375"/>
                  <a:gd name="connsiteX0" fmla="*/ 704850 w 1914525"/>
                  <a:gd name="connsiteY0" fmla="*/ 2444 h 1097819"/>
                  <a:gd name="connsiteX1" fmla="*/ 0 w 1914525"/>
                  <a:gd name="connsiteY1" fmla="*/ 40544 h 1097819"/>
                  <a:gd name="connsiteX2" fmla="*/ 1581150 w 1914525"/>
                  <a:gd name="connsiteY2" fmla="*/ 1097819 h 1097819"/>
                  <a:gd name="connsiteX3" fmla="*/ 1914525 w 1914525"/>
                  <a:gd name="connsiteY3" fmla="*/ 935894 h 1097819"/>
                  <a:gd name="connsiteX4" fmla="*/ 704850 w 1914525"/>
                  <a:gd name="connsiteY4" fmla="*/ 2444 h 1097819"/>
                  <a:gd name="connsiteX0" fmla="*/ 704850 w 1914525"/>
                  <a:gd name="connsiteY0" fmla="*/ 21793 h 1117168"/>
                  <a:gd name="connsiteX1" fmla="*/ 0 w 1914525"/>
                  <a:gd name="connsiteY1" fmla="*/ 59893 h 1117168"/>
                  <a:gd name="connsiteX2" fmla="*/ 1581150 w 1914525"/>
                  <a:gd name="connsiteY2" fmla="*/ 1117168 h 1117168"/>
                  <a:gd name="connsiteX3" fmla="*/ 1914525 w 1914525"/>
                  <a:gd name="connsiteY3" fmla="*/ 955243 h 1117168"/>
                  <a:gd name="connsiteX4" fmla="*/ 704850 w 1914525"/>
                  <a:gd name="connsiteY4" fmla="*/ 21793 h 1117168"/>
                  <a:gd name="connsiteX0" fmla="*/ 704850 w 1914525"/>
                  <a:gd name="connsiteY0" fmla="*/ 21793 h 1079068"/>
                  <a:gd name="connsiteX1" fmla="*/ 0 w 1914525"/>
                  <a:gd name="connsiteY1" fmla="*/ 59893 h 1079068"/>
                  <a:gd name="connsiteX2" fmla="*/ 1676400 w 1914525"/>
                  <a:gd name="connsiteY2" fmla="*/ 1079068 h 1079068"/>
                  <a:gd name="connsiteX3" fmla="*/ 1914525 w 1914525"/>
                  <a:gd name="connsiteY3" fmla="*/ 955243 h 1079068"/>
                  <a:gd name="connsiteX4" fmla="*/ 704850 w 1914525"/>
                  <a:gd name="connsiteY4" fmla="*/ 21793 h 1079068"/>
                  <a:gd name="connsiteX0" fmla="*/ 485775 w 1695450"/>
                  <a:gd name="connsiteY0" fmla="*/ 21793 h 1079068"/>
                  <a:gd name="connsiteX1" fmla="*/ 0 w 1695450"/>
                  <a:gd name="connsiteY1" fmla="*/ 59893 h 1079068"/>
                  <a:gd name="connsiteX2" fmla="*/ 1457325 w 1695450"/>
                  <a:gd name="connsiteY2" fmla="*/ 1079068 h 1079068"/>
                  <a:gd name="connsiteX3" fmla="*/ 1695450 w 1695450"/>
                  <a:gd name="connsiteY3" fmla="*/ 955243 h 1079068"/>
                  <a:gd name="connsiteX4" fmla="*/ 485775 w 1695450"/>
                  <a:gd name="connsiteY4" fmla="*/ 21793 h 1079068"/>
                  <a:gd name="connsiteX0" fmla="*/ 485775 w 1695450"/>
                  <a:gd name="connsiteY0" fmla="*/ 21793 h 1021918"/>
                  <a:gd name="connsiteX1" fmla="*/ 0 w 1695450"/>
                  <a:gd name="connsiteY1" fmla="*/ 59893 h 1021918"/>
                  <a:gd name="connsiteX2" fmla="*/ 1362075 w 1695450"/>
                  <a:gd name="connsiteY2" fmla="*/ 1021918 h 1021918"/>
                  <a:gd name="connsiteX3" fmla="*/ 1695450 w 1695450"/>
                  <a:gd name="connsiteY3" fmla="*/ 955243 h 1021918"/>
                  <a:gd name="connsiteX4" fmla="*/ 485775 w 1695450"/>
                  <a:gd name="connsiteY4" fmla="*/ 21793 h 1021918"/>
                  <a:gd name="connsiteX0" fmla="*/ 485775 w 1695450"/>
                  <a:gd name="connsiteY0" fmla="*/ 16934 h 1017059"/>
                  <a:gd name="connsiteX1" fmla="*/ 0 w 1695450"/>
                  <a:gd name="connsiteY1" fmla="*/ 55034 h 1017059"/>
                  <a:gd name="connsiteX2" fmla="*/ 1362075 w 1695450"/>
                  <a:gd name="connsiteY2" fmla="*/ 1017059 h 1017059"/>
                  <a:gd name="connsiteX3" fmla="*/ 1695450 w 1695450"/>
                  <a:gd name="connsiteY3" fmla="*/ 950384 h 1017059"/>
                  <a:gd name="connsiteX4" fmla="*/ 485775 w 1695450"/>
                  <a:gd name="connsiteY4" fmla="*/ 16934 h 1017059"/>
                  <a:gd name="connsiteX0" fmla="*/ 485775 w 1695450"/>
                  <a:gd name="connsiteY0" fmla="*/ 16934 h 1017059"/>
                  <a:gd name="connsiteX1" fmla="*/ 0 w 1695450"/>
                  <a:gd name="connsiteY1" fmla="*/ 55034 h 1017059"/>
                  <a:gd name="connsiteX2" fmla="*/ 1362075 w 1695450"/>
                  <a:gd name="connsiteY2" fmla="*/ 1017059 h 1017059"/>
                  <a:gd name="connsiteX3" fmla="*/ 1695450 w 1695450"/>
                  <a:gd name="connsiteY3" fmla="*/ 950384 h 1017059"/>
                  <a:gd name="connsiteX4" fmla="*/ 485775 w 1695450"/>
                  <a:gd name="connsiteY4" fmla="*/ 16934 h 1017059"/>
                  <a:gd name="connsiteX0" fmla="*/ 419100 w 1628775"/>
                  <a:gd name="connsiteY0" fmla="*/ 16934 h 1017059"/>
                  <a:gd name="connsiteX1" fmla="*/ 0 w 1628775"/>
                  <a:gd name="connsiteY1" fmla="*/ 55034 h 1017059"/>
                  <a:gd name="connsiteX2" fmla="*/ 1295400 w 1628775"/>
                  <a:gd name="connsiteY2" fmla="*/ 1017059 h 1017059"/>
                  <a:gd name="connsiteX3" fmla="*/ 1628775 w 1628775"/>
                  <a:gd name="connsiteY3" fmla="*/ 950384 h 1017059"/>
                  <a:gd name="connsiteX4" fmla="*/ 419100 w 1628775"/>
                  <a:gd name="connsiteY4" fmla="*/ 16934 h 1017059"/>
                  <a:gd name="connsiteX0" fmla="*/ 419100 w 1628775"/>
                  <a:gd name="connsiteY0" fmla="*/ 21793 h 1021918"/>
                  <a:gd name="connsiteX1" fmla="*/ 0 w 1628775"/>
                  <a:gd name="connsiteY1" fmla="*/ 59893 h 1021918"/>
                  <a:gd name="connsiteX2" fmla="*/ 1295400 w 1628775"/>
                  <a:gd name="connsiteY2" fmla="*/ 1021918 h 1021918"/>
                  <a:gd name="connsiteX3" fmla="*/ 1628775 w 1628775"/>
                  <a:gd name="connsiteY3" fmla="*/ 955243 h 1021918"/>
                  <a:gd name="connsiteX4" fmla="*/ 419100 w 1628775"/>
                  <a:gd name="connsiteY4" fmla="*/ 21793 h 1021918"/>
                  <a:gd name="connsiteX0" fmla="*/ 419100 w 1628775"/>
                  <a:gd name="connsiteY0" fmla="*/ 38457 h 1038582"/>
                  <a:gd name="connsiteX1" fmla="*/ 0 w 1628775"/>
                  <a:gd name="connsiteY1" fmla="*/ 76557 h 1038582"/>
                  <a:gd name="connsiteX2" fmla="*/ 1295400 w 1628775"/>
                  <a:gd name="connsiteY2" fmla="*/ 1038582 h 1038582"/>
                  <a:gd name="connsiteX3" fmla="*/ 1628775 w 1628775"/>
                  <a:gd name="connsiteY3" fmla="*/ 971907 h 1038582"/>
                  <a:gd name="connsiteX4" fmla="*/ 419100 w 1628775"/>
                  <a:gd name="connsiteY4" fmla="*/ 38457 h 1038582"/>
                  <a:gd name="connsiteX0" fmla="*/ 419100 w 1628775"/>
                  <a:gd name="connsiteY0" fmla="*/ 42655 h 1042780"/>
                  <a:gd name="connsiteX1" fmla="*/ 0 w 1628775"/>
                  <a:gd name="connsiteY1" fmla="*/ 80755 h 1042780"/>
                  <a:gd name="connsiteX2" fmla="*/ 1295400 w 1628775"/>
                  <a:gd name="connsiteY2" fmla="*/ 1042780 h 1042780"/>
                  <a:gd name="connsiteX3" fmla="*/ 1628775 w 1628775"/>
                  <a:gd name="connsiteY3" fmla="*/ 976105 h 1042780"/>
                  <a:gd name="connsiteX4" fmla="*/ 419100 w 1628775"/>
                  <a:gd name="connsiteY4" fmla="*/ 42655 h 1042780"/>
                  <a:gd name="connsiteX0" fmla="*/ 419100 w 1628775"/>
                  <a:gd name="connsiteY0" fmla="*/ 42655 h 1042780"/>
                  <a:gd name="connsiteX1" fmla="*/ 0 w 1628775"/>
                  <a:gd name="connsiteY1" fmla="*/ 80755 h 1042780"/>
                  <a:gd name="connsiteX2" fmla="*/ 1295400 w 1628775"/>
                  <a:gd name="connsiteY2" fmla="*/ 1042780 h 1042780"/>
                  <a:gd name="connsiteX3" fmla="*/ 1628775 w 1628775"/>
                  <a:gd name="connsiteY3" fmla="*/ 976105 h 1042780"/>
                  <a:gd name="connsiteX4" fmla="*/ 419100 w 1628775"/>
                  <a:gd name="connsiteY4" fmla="*/ 42655 h 1042780"/>
                  <a:gd name="connsiteX0" fmla="*/ 419100 w 1628775"/>
                  <a:gd name="connsiteY0" fmla="*/ 45241 h 1045366"/>
                  <a:gd name="connsiteX1" fmla="*/ 0 w 1628775"/>
                  <a:gd name="connsiteY1" fmla="*/ 83341 h 1045366"/>
                  <a:gd name="connsiteX2" fmla="*/ 1295400 w 1628775"/>
                  <a:gd name="connsiteY2" fmla="*/ 1045366 h 1045366"/>
                  <a:gd name="connsiteX3" fmla="*/ 1628775 w 1628775"/>
                  <a:gd name="connsiteY3" fmla="*/ 978691 h 1045366"/>
                  <a:gd name="connsiteX4" fmla="*/ 419100 w 1628775"/>
                  <a:gd name="connsiteY4" fmla="*/ 45241 h 1045366"/>
                  <a:gd name="connsiteX0" fmla="*/ 383930 w 1593605"/>
                  <a:gd name="connsiteY0" fmla="*/ 45241 h 1045366"/>
                  <a:gd name="connsiteX1" fmla="*/ 0 w 1593605"/>
                  <a:gd name="connsiteY1" fmla="*/ 83341 h 1045366"/>
                  <a:gd name="connsiteX2" fmla="*/ 1260230 w 1593605"/>
                  <a:gd name="connsiteY2" fmla="*/ 1045366 h 1045366"/>
                  <a:gd name="connsiteX3" fmla="*/ 1593605 w 1593605"/>
                  <a:gd name="connsiteY3" fmla="*/ 978691 h 1045366"/>
                  <a:gd name="connsiteX4" fmla="*/ 383930 w 1593605"/>
                  <a:gd name="connsiteY4" fmla="*/ 45241 h 1045366"/>
                  <a:gd name="connsiteX0" fmla="*/ 383930 w 1593605"/>
                  <a:gd name="connsiteY0" fmla="*/ 38512 h 1038637"/>
                  <a:gd name="connsiteX1" fmla="*/ 0 w 1593605"/>
                  <a:gd name="connsiteY1" fmla="*/ 76612 h 1038637"/>
                  <a:gd name="connsiteX2" fmla="*/ 1260230 w 1593605"/>
                  <a:gd name="connsiteY2" fmla="*/ 1038637 h 1038637"/>
                  <a:gd name="connsiteX3" fmla="*/ 1593605 w 1593605"/>
                  <a:gd name="connsiteY3" fmla="*/ 971962 h 1038637"/>
                  <a:gd name="connsiteX4" fmla="*/ 383930 w 1593605"/>
                  <a:gd name="connsiteY4" fmla="*/ 38512 h 1038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93605" h="1038637">
                    <a:moveTo>
                      <a:pt x="383930" y="38512"/>
                    </a:moveTo>
                    <a:cubicBezTo>
                      <a:pt x="269874" y="-49899"/>
                      <a:pt x="81816" y="36070"/>
                      <a:pt x="0" y="76612"/>
                    </a:cubicBezTo>
                    <a:lnTo>
                      <a:pt x="1260230" y="1038637"/>
                    </a:lnTo>
                    <a:lnTo>
                      <a:pt x="1593605" y="971962"/>
                    </a:lnTo>
                    <a:lnTo>
                      <a:pt x="383930" y="38512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/>
              </a:p>
            </p:txBody>
          </p:sp>
          <p:sp>
            <p:nvSpPr>
              <p:cNvPr id="18" name="Down Arrow 1">
                <a:extLst>
                  <a:ext uri="{FF2B5EF4-FFF2-40B4-BE49-F238E27FC236}">
                    <a16:creationId xmlns:a16="http://schemas.microsoft.com/office/drawing/2014/main" id="{C5024ECB-AB02-4971-86F3-52A674F065D5}"/>
                  </a:ext>
                </a:extLst>
              </p:cNvPr>
              <p:cNvSpPr/>
              <p:nvPr/>
            </p:nvSpPr>
            <p:spPr>
              <a:xfrm>
                <a:off x="3846587" y="1612057"/>
                <a:ext cx="1800200" cy="2766815"/>
              </a:xfrm>
              <a:custGeom>
                <a:avLst/>
                <a:gdLst>
                  <a:gd name="connsiteX0" fmla="*/ 221456 w 1800200"/>
                  <a:gd name="connsiteY0" fmla="*/ 0 h 2766815"/>
                  <a:gd name="connsiteX1" fmla="*/ 1512069 w 1800200"/>
                  <a:gd name="connsiteY1" fmla="*/ 9680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512069 w 1800200"/>
                  <a:gd name="connsiteY1" fmla="*/ 9680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464444 w 1800200"/>
                  <a:gd name="connsiteY1" fmla="*/ 9299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464444 w 1800200"/>
                  <a:gd name="connsiteY1" fmla="*/ 9299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464444 w 1800200"/>
                  <a:gd name="connsiteY1" fmla="*/ 9299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464444 w 1800200"/>
                  <a:gd name="connsiteY1" fmla="*/ 9299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464444 w 1800200"/>
                  <a:gd name="connsiteY1" fmla="*/ 9299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00200" h="2766815">
                    <a:moveTo>
                      <a:pt x="221456" y="0"/>
                    </a:moveTo>
                    <a:lnTo>
                      <a:pt x="1464444" y="929953"/>
                    </a:lnTo>
                    <a:cubicBezTo>
                      <a:pt x="1514023" y="992361"/>
                      <a:pt x="1496194" y="1535415"/>
                      <a:pt x="1512069" y="1838146"/>
                    </a:cubicBezTo>
                    <a:lnTo>
                      <a:pt x="1800200" y="1838146"/>
                    </a:lnTo>
                    <a:lnTo>
                      <a:pt x="900100" y="2766815"/>
                    </a:lnTo>
                    <a:lnTo>
                      <a:pt x="0" y="1838146"/>
                    </a:lnTo>
                    <a:lnTo>
                      <a:pt x="288131" y="1838146"/>
                    </a:lnTo>
                    <a:cubicBezTo>
                      <a:pt x="288131" y="1238131"/>
                      <a:pt x="297656" y="104715"/>
                      <a:pt x="22145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/>
              </a:p>
            </p:txBody>
          </p:sp>
        </p:grpSp>
        <p:grpSp>
          <p:nvGrpSpPr>
            <p:cNvPr id="11" name="Group 6">
              <a:extLst>
                <a:ext uri="{FF2B5EF4-FFF2-40B4-BE49-F238E27FC236}">
                  <a16:creationId xmlns:a16="http://schemas.microsoft.com/office/drawing/2014/main" id="{F6A2293B-9518-440C-9852-BE50A0A4F4F0}"/>
                </a:ext>
              </a:extLst>
            </p:cNvPr>
            <p:cNvGrpSpPr/>
            <p:nvPr/>
          </p:nvGrpSpPr>
          <p:grpSpPr>
            <a:xfrm rot="13128837">
              <a:off x="3387455" y="3705340"/>
              <a:ext cx="1139838" cy="1632238"/>
              <a:chOff x="3692771" y="1580738"/>
              <a:chExt cx="1954016" cy="2798134"/>
            </a:xfrm>
          </p:grpSpPr>
          <p:sp>
            <p:nvSpPr>
              <p:cNvPr id="15" name="Freeform 37">
                <a:extLst>
                  <a:ext uri="{FF2B5EF4-FFF2-40B4-BE49-F238E27FC236}">
                    <a16:creationId xmlns:a16="http://schemas.microsoft.com/office/drawing/2014/main" id="{02F46962-2C6B-42E1-9CE3-918F42C2CBBE}"/>
                  </a:ext>
                </a:extLst>
              </p:cNvPr>
              <p:cNvSpPr/>
              <p:nvPr/>
            </p:nvSpPr>
            <p:spPr>
              <a:xfrm>
                <a:off x="3692771" y="1580738"/>
                <a:ext cx="1593605" cy="1038637"/>
              </a:xfrm>
              <a:custGeom>
                <a:avLst/>
                <a:gdLst>
                  <a:gd name="connsiteX0" fmla="*/ 714375 w 1924050"/>
                  <a:gd name="connsiteY0" fmla="*/ 9525 h 1104900"/>
                  <a:gd name="connsiteX1" fmla="*/ 0 w 1924050"/>
                  <a:gd name="connsiteY1" fmla="*/ 0 h 1104900"/>
                  <a:gd name="connsiteX2" fmla="*/ 1590675 w 1924050"/>
                  <a:gd name="connsiteY2" fmla="*/ 1104900 h 1104900"/>
                  <a:gd name="connsiteX3" fmla="*/ 1924050 w 1924050"/>
                  <a:gd name="connsiteY3" fmla="*/ 942975 h 1104900"/>
                  <a:gd name="connsiteX4" fmla="*/ 714375 w 1924050"/>
                  <a:gd name="connsiteY4" fmla="*/ 9525 h 1104900"/>
                  <a:gd name="connsiteX0" fmla="*/ 704850 w 1914525"/>
                  <a:gd name="connsiteY0" fmla="*/ 0 h 1095375"/>
                  <a:gd name="connsiteX1" fmla="*/ 0 w 1914525"/>
                  <a:gd name="connsiteY1" fmla="*/ 38100 h 1095375"/>
                  <a:gd name="connsiteX2" fmla="*/ 1581150 w 1914525"/>
                  <a:gd name="connsiteY2" fmla="*/ 1095375 h 1095375"/>
                  <a:gd name="connsiteX3" fmla="*/ 1914525 w 1914525"/>
                  <a:gd name="connsiteY3" fmla="*/ 933450 h 1095375"/>
                  <a:gd name="connsiteX4" fmla="*/ 704850 w 1914525"/>
                  <a:gd name="connsiteY4" fmla="*/ 0 h 1095375"/>
                  <a:gd name="connsiteX0" fmla="*/ 704850 w 1914525"/>
                  <a:gd name="connsiteY0" fmla="*/ 2444 h 1097819"/>
                  <a:gd name="connsiteX1" fmla="*/ 0 w 1914525"/>
                  <a:gd name="connsiteY1" fmla="*/ 40544 h 1097819"/>
                  <a:gd name="connsiteX2" fmla="*/ 1581150 w 1914525"/>
                  <a:gd name="connsiteY2" fmla="*/ 1097819 h 1097819"/>
                  <a:gd name="connsiteX3" fmla="*/ 1914525 w 1914525"/>
                  <a:gd name="connsiteY3" fmla="*/ 935894 h 1097819"/>
                  <a:gd name="connsiteX4" fmla="*/ 704850 w 1914525"/>
                  <a:gd name="connsiteY4" fmla="*/ 2444 h 1097819"/>
                  <a:gd name="connsiteX0" fmla="*/ 704850 w 1914525"/>
                  <a:gd name="connsiteY0" fmla="*/ 21793 h 1117168"/>
                  <a:gd name="connsiteX1" fmla="*/ 0 w 1914525"/>
                  <a:gd name="connsiteY1" fmla="*/ 59893 h 1117168"/>
                  <a:gd name="connsiteX2" fmla="*/ 1581150 w 1914525"/>
                  <a:gd name="connsiteY2" fmla="*/ 1117168 h 1117168"/>
                  <a:gd name="connsiteX3" fmla="*/ 1914525 w 1914525"/>
                  <a:gd name="connsiteY3" fmla="*/ 955243 h 1117168"/>
                  <a:gd name="connsiteX4" fmla="*/ 704850 w 1914525"/>
                  <a:gd name="connsiteY4" fmla="*/ 21793 h 1117168"/>
                  <a:gd name="connsiteX0" fmla="*/ 704850 w 1914525"/>
                  <a:gd name="connsiteY0" fmla="*/ 21793 h 1079068"/>
                  <a:gd name="connsiteX1" fmla="*/ 0 w 1914525"/>
                  <a:gd name="connsiteY1" fmla="*/ 59893 h 1079068"/>
                  <a:gd name="connsiteX2" fmla="*/ 1676400 w 1914525"/>
                  <a:gd name="connsiteY2" fmla="*/ 1079068 h 1079068"/>
                  <a:gd name="connsiteX3" fmla="*/ 1914525 w 1914525"/>
                  <a:gd name="connsiteY3" fmla="*/ 955243 h 1079068"/>
                  <a:gd name="connsiteX4" fmla="*/ 704850 w 1914525"/>
                  <a:gd name="connsiteY4" fmla="*/ 21793 h 1079068"/>
                  <a:gd name="connsiteX0" fmla="*/ 485775 w 1695450"/>
                  <a:gd name="connsiteY0" fmla="*/ 21793 h 1079068"/>
                  <a:gd name="connsiteX1" fmla="*/ 0 w 1695450"/>
                  <a:gd name="connsiteY1" fmla="*/ 59893 h 1079068"/>
                  <a:gd name="connsiteX2" fmla="*/ 1457325 w 1695450"/>
                  <a:gd name="connsiteY2" fmla="*/ 1079068 h 1079068"/>
                  <a:gd name="connsiteX3" fmla="*/ 1695450 w 1695450"/>
                  <a:gd name="connsiteY3" fmla="*/ 955243 h 1079068"/>
                  <a:gd name="connsiteX4" fmla="*/ 485775 w 1695450"/>
                  <a:gd name="connsiteY4" fmla="*/ 21793 h 1079068"/>
                  <a:gd name="connsiteX0" fmla="*/ 485775 w 1695450"/>
                  <a:gd name="connsiteY0" fmla="*/ 21793 h 1021918"/>
                  <a:gd name="connsiteX1" fmla="*/ 0 w 1695450"/>
                  <a:gd name="connsiteY1" fmla="*/ 59893 h 1021918"/>
                  <a:gd name="connsiteX2" fmla="*/ 1362075 w 1695450"/>
                  <a:gd name="connsiteY2" fmla="*/ 1021918 h 1021918"/>
                  <a:gd name="connsiteX3" fmla="*/ 1695450 w 1695450"/>
                  <a:gd name="connsiteY3" fmla="*/ 955243 h 1021918"/>
                  <a:gd name="connsiteX4" fmla="*/ 485775 w 1695450"/>
                  <a:gd name="connsiteY4" fmla="*/ 21793 h 1021918"/>
                  <a:gd name="connsiteX0" fmla="*/ 485775 w 1695450"/>
                  <a:gd name="connsiteY0" fmla="*/ 16934 h 1017059"/>
                  <a:gd name="connsiteX1" fmla="*/ 0 w 1695450"/>
                  <a:gd name="connsiteY1" fmla="*/ 55034 h 1017059"/>
                  <a:gd name="connsiteX2" fmla="*/ 1362075 w 1695450"/>
                  <a:gd name="connsiteY2" fmla="*/ 1017059 h 1017059"/>
                  <a:gd name="connsiteX3" fmla="*/ 1695450 w 1695450"/>
                  <a:gd name="connsiteY3" fmla="*/ 950384 h 1017059"/>
                  <a:gd name="connsiteX4" fmla="*/ 485775 w 1695450"/>
                  <a:gd name="connsiteY4" fmla="*/ 16934 h 1017059"/>
                  <a:gd name="connsiteX0" fmla="*/ 485775 w 1695450"/>
                  <a:gd name="connsiteY0" fmla="*/ 16934 h 1017059"/>
                  <a:gd name="connsiteX1" fmla="*/ 0 w 1695450"/>
                  <a:gd name="connsiteY1" fmla="*/ 55034 h 1017059"/>
                  <a:gd name="connsiteX2" fmla="*/ 1362075 w 1695450"/>
                  <a:gd name="connsiteY2" fmla="*/ 1017059 h 1017059"/>
                  <a:gd name="connsiteX3" fmla="*/ 1695450 w 1695450"/>
                  <a:gd name="connsiteY3" fmla="*/ 950384 h 1017059"/>
                  <a:gd name="connsiteX4" fmla="*/ 485775 w 1695450"/>
                  <a:gd name="connsiteY4" fmla="*/ 16934 h 1017059"/>
                  <a:gd name="connsiteX0" fmla="*/ 419100 w 1628775"/>
                  <a:gd name="connsiteY0" fmla="*/ 16934 h 1017059"/>
                  <a:gd name="connsiteX1" fmla="*/ 0 w 1628775"/>
                  <a:gd name="connsiteY1" fmla="*/ 55034 h 1017059"/>
                  <a:gd name="connsiteX2" fmla="*/ 1295400 w 1628775"/>
                  <a:gd name="connsiteY2" fmla="*/ 1017059 h 1017059"/>
                  <a:gd name="connsiteX3" fmla="*/ 1628775 w 1628775"/>
                  <a:gd name="connsiteY3" fmla="*/ 950384 h 1017059"/>
                  <a:gd name="connsiteX4" fmla="*/ 419100 w 1628775"/>
                  <a:gd name="connsiteY4" fmla="*/ 16934 h 1017059"/>
                  <a:gd name="connsiteX0" fmla="*/ 419100 w 1628775"/>
                  <a:gd name="connsiteY0" fmla="*/ 21793 h 1021918"/>
                  <a:gd name="connsiteX1" fmla="*/ 0 w 1628775"/>
                  <a:gd name="connsiteY1" fmla="*/ 59893 h 1021918"/>
                  <a:gd name="connsiteX2" fmla="*/ 1295400 w 1628775"/>
                  <a:gd name="connsiteY2" fmla="*/ 1021918 h 1021918"/>
                  <a:gd name="connsiteX3" fmla="*/ 1628775 w 1628775"/>
                  <a:gd name="connsiteY3" fmla="*/ 955243 h 1021918"/>
                  <a:gd name="connsiteX4" fmla="*/ 419100 w 1628775"/>
                  <a:gd name="connsiteY4" fmla="*/ 21793 h 1021918"/>
                  <a:gd name="connsiteX0" fmla="*/ 419100 w 1628775"/>
                  <a:gd name="connsiteY0" fmla="*/ 38457 h 1038582"/>
                  <a:gd name="connsiteX1" fmla="*/ 0 w 1628775"/>
                  <a:gd name="connsiteY1" fmla="*/ 76557 h 1038582"/>
                  <a:gd name="connsiteX2" fmla="*/ 1295400 w 1628775"/>
                  <a:gd name="connsiteY2" fmla="*/ 1038582 h 1038582"/>
                  <a:gd name="connsiteX3" fmla="*/ 1628775 w 1628775"/>
                  <a:gd name="connsiteY3" fmla="*/ 971907 h 1038582"/>
                  <a:gd name="connsiteX4" fmla="*/ 419100 w 1628775"/>
                  <a:gd name="connsiteY4" fmla="*/ 38457 h 1038582"/>
                  <a:gd name="connsiteX0" fmla="*/ 419100 w 1628775"/>
                  <a:gd name="connsiteY0" fmla="*/ 42655 h 1042780"/>
                  <a:gd name="connsiteX1" fmla="*/ 0 w 1628775"/>
                  <a:gd name="connsiteY1" fmla="*/ 80755 h 1042780"/>
                  <a:gd name="connsiteX2" fmla="*/ 1295400 w 1628775"/>
                  <a:gd name="connsiteY2" fmla="*/ 1042780 h 1042780"/>
                  <a:gd name="connsiteX3" fmla="*/ 1628775 w 1628775"/>
                  <a:gd name="connsiteY3" fmla="*/ 976105 h 1042780"/>
                  <a:gd name="connsiteX4" fmla="*/ 419100 w 1628775"/>
                  <a:gd name="connsiteY4" fmla="*/ 42655 h 1042780"/>
                  <a:gd name="connsiteX0" fmla="*/ 419100 w 1628775"/>
                  <a:gd name="connsiteY0" fmla="*/ 42655 h 1042780"/>
                  <a:gd name="connsiteX1" fmla="*/ 0 w 1628775"/>
                  <a:gd name="connsiteY1" fmla="*/ 80755 h 1042780"/>
                  <a:gd name="connsiteX2" fmla="*/ 1295400 w 1628775"/>
                  <a:gd name="connsiteY2" fmla="*/ 1042780 h 1042780"/>
                  <a:gd name="connsiteX3" fmla="*/ 1628775 w 1628775"/>
                  <a:gd name="connsiteY3" fmla="*/ 976105 h 1042780"/>
                  <a:gd name="connsiteX4" fmla="*/ 419100 w 1628775"/>
                  <a:gd name="connsiteY4" fmla="*/ 42655 h 1042780"/>
                  <a:gd name="connsiteX0" fmla="*/ 419100 w 1628775"/>
                  <a:gd name="connsiteY0" fmla="*/ 45241 h 1045366"/>
                  <a:gd name="connsiteX1" fmla="*/ 0 w 1628775"/>
                  <a:gd name="connsiteY1" fmla="*/ 83341 h 1045366"/>
                  <a:gd name="connsiteX2" fmla="*/ 1295400 w 1628775"/>
                  <a:gd name="connsiteY2" fmla="*/ 1045366 h 1045366"/>
                  <a:gd name="connsiteX3" fmla="*/ 1628775 w 1628775"/>
                  <a:gd name="connsiteY3" fmla="*/ 978691 h 1045366"/>
                  <a:gd name="connsiteX4" fmla="*/ 419100 w 1628775"/>
                  <a:gd name="connsiteY4" fmla="*/ 45241 h 1045366"/>
                  <a:gd name="connsiteX0" fmla="*/ 383930 w 1593605"/>
                  <a:gd name="connsiteY0" fmla="*/ 45241 h 1045366"/>
                  <a:gd name="connsiteX1" fmla="*/ 0 w 1593605"/>
                  <a:gd name="connsiteY1" fmla="*/ 83341 h 1045366"/>
                  <a:gd name="connsiteX2" fmla="*/ 1260230 w 1593605"/>
                  <a:gd name="connsiteY2" fmla="*/ 1045366 h 1045366"/>
                  <a:gd name="connsiteX3" fmla="*/ 1593605 w 1593605"/>
                  <a:gd name="connsiteY3" fmla="*/ 978691 h 1045366"/>
                  <a:gd name="connsiteX4" fmla="*/ 383930 w 1593605"/>
                  <a:gd name="connsiteY4" fmla="*/ 45241 h 1045366"/>
                  <a:gd name="connsiteX0" fmla="*/ 383930 w 1593605"/>
                  <a:gd name="connsiteY0" fmla="*/ 38512 h 1038637"/>
                  <a:gd name="connsiteX1" fmla="*/ 0 w 1593605"/>
                  <a:gd name="connsiteY1" fmla="*/ 76612 h 1038637"/>
                  <a:gd name="connsiteX2" fmla="*/ 1260230 w 1593605"/>
                  <a:gd name="connsiteY2" fmla="*/ 1038637 h 1038637"/>
                  <a:gd name="connsiteX3" fmla="*/ 1593605 w 1593605"/>
                  <a:gd name="connsiteY3" fmla="*/ 971962 h 1038637"/>
                  <a:gd name="connsiteX4" fmla="*/ 383930 w 1593605"/>
                  <a:gd name="connsiteY4" fmla="*/ 38512 h 1038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93605" h="1038637">
                    <a:moveTo>
                      <a:pt x="383930" y="38512"/>
                    </a:moveTo>
                    <a:cubicBezTo>
                      <a:pt x="269874" y="-49899"/>
                      <a:pt x="81816" y="36070"/>
                      <a:pt x="0" y="76612"/>
                    </a:cubicBezTo>
                    <a:lnTo>
                      <a:pt x="1260230" y="1038637"/>
                    </a:lnTo>
                    <a:lnTo>
                      <a:pt x="1593605" y="971962"/>
                    </a:lnTo>
                    <a:lnTo>
                      <a:pt x="383930" y="38512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/>
              </a:p>
            </p:txBody>
          </p:sp>
          <p:sp>
            <p:nvSpPr>
              <p:cNvPr id="16" name="Down Arrow 1">
                <a:extLst>
                  <a:ext uri="{FF2B5EF4-FFF2-40B4-BE49-F238E27FC236}">
                    <a16:creationId xmlns:a16="http://schemas.microsoft.com/office/drawing/2014/main" id="{17041AE3-B663-48AB-BDFB-E94B1CBA491A}"/>
                  </a:ext>
                </a:extLst>
              </p:cNvPr>
              <p:cNvSpPr/>
              <p:nvPr/>
            </p:nvSpPr>
            <p:spPr>
              <a:xfrm>
                <a:off x="3846587" y="1612057"/>
                <a:ext cx="1800200" cy="2766815"/>
              </a:xfrm>
              <a:custGeom>
                <a:avLst/>
                <a:gdLst>
                  <a:gd name="connsiteX0" fmla="*/ 221456 w 1800200"/>
                  <a:gd name="connsiteY0" fmla="*/ 0 h 2766815"/>
                  <a:gd name="connsiteX1" fmla="*/ 1512069 w 1800200"/>
                  <a:gd name="connsiteY1" fmla="*/ 9680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512069 w 1800200"/>
                  <a:gd name="connsiteY1" fmla="*/ 9680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464444 w 1800200"/>
                  <a:gd name="connsiteY1" fmla="*/ 9299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464444 w 1800200"/>
                  <a:gd name="connsiteY1" fmla="*/ 9299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464444 w 1800200"/>
                  <a:gd name="connsiteY1" fmla="*/ 9299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464444 w 1800200"/>
                  <a:gd name="connsiteY1" fmla="*/ 9299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464444 w 1800200"/>
                  <a:gd name="connsiteY1" fmla="*/ 9299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00200" h="2766815">
                    <a:moveTo>
                      <a:pt x="221456" y="0"/>
                    </a:moveTo>
                    <a:lnTo>
                      <a:pt x="1464444" y="929953"/>
                    </a:lnTo>
                    <a:cubicBezTo>
                      <a:pt x="1514023" y="992361"/>
                      <a:pt x="1496194" y="1535415"/>
                      <a:pt x="1512069" y="1838146"/>
                    </a:cubicBezTo>
                    <a:lnTo>
                      <a:pt x="1800200" y="1838146"/>
                    </a:lnTo>
                    <a:lnTo>
                      <a:pt x="900100" y="2766815"/>
                    </a:lnTo>
                    <a:lnTo>
                      <a:pt x="0" y="1838146"/>
                    </a:lnTo>
                    <a:lnTo>
                      <a:pt x="288131" y="1838146"/>
                    </a:lnTo>
                    <a:cubicBezTo>
                      <a:pt x="288131" y="1238131"/>
                      <a:pt x="297656" y="104715"/>
                      <a:pt x="22145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/>
              </a:p>
            </p:txBody>
          </p:sp>
        </p:grpSp>
        <p:grpSp>
          <p:nvGrpSpPr>
            <p:cNvPr id="12" name="Group 7">
              <a:extLst>
                <a:ext uri="{FF2B5EF4-FFF2-40B4-BE49-F238E27FC236}">
                  <a16:creationId xmlns:a16="http://schemas.microsoft.com/office/drawing/2014/main" id="{661659A8-0481-48CD-B335-F60B4864261F}"/>
                </a:ext>
              </a:extLst>
            </p:cNvPr>
            <p:cNvGrpSpPr/>
            <p:nvPr/>
          </p:nvGrpSpPr>
          <p:grpSpPr>
            <a:xfrm rot="17414357">
              <a:off x="2961255" y="2533125"/>
              <a:ext cx="1139838" cy="1632238"/>
              <a:chOff x="3692771" y="1580738"/>
              <a:chExt cx="1954016" cy="2798134"/>
            </a:xfrm>
          </p:grpSpPr>
          <p:sp>
            <p:nvSpPr>
              <p:cNvPr id="13" name="Freeform 40">
                <a:extLst>
                  <a:ext uri="{FF2B5EF4-FFF2-40B4-BE49-F238E27FC236}">
                    <a16:creationId xmlns:a16="http://schemas.microsoft.com/office/drawing/2014/main" id="{E02DDED9-7384-45D2-95F2-10E0F889F287}"/>
                  </a:ext>
                </a:extLst>
              </p:cNvPr>
              <p:cNvSpPr/>
              <p:nvPr/>
            </p:nvSpPr>
            <p:spPr>
              <a:xfrm>
                <a:off x="3692771" y="1580738"/>
                <a:ext cx="1593605" cy="1038637"/>
              </a:xfrm>
              <a:custGeom>
                <a:avLst/>
                <a:gdLst>
                  <a:gd name="connsiteX0" fmla="*/ 714375 w 1924050"/>
                  <a:gd name="connsiteY0" fmla="*/ 9525 h 1104900"/>
                  <a:gd name="connsiteX1" fmla="*/ 0 w 1924050"/>
                  <a:gd name="connsiteY1" fmla="*/ 0 h 1104900"/>
                  <a:gd name="connsiteX2" fmla="*/ 1590675 w 1924050"/>
                  <a:gd name="connsiteY2" fmla="*/ 1104900 h 1104900"/>
                  <a:gd name="connsiteX3" fmla="*/ 1924050 w 1924050"/>
                  <a:gd name="connsiteY3" fmla="*/ 942975 h 1104900"/>
                  <a:gd name="connsiteX4" fmla="*/ 714375 w 1924050"/>
                  <a:gd name="connsiteY4" fmla="*/ 9525 h 1104900"/>
                  <a:gd name="connsiteX0" fmla="*/ 704850 w 1914525"/>
                  <a:gd name="connsiteY0" fmla="*/ 0 h 1095375"/>
                  <a:gd name="connsiteX1" fmla="*/ 0 w 1914525"/>
                  <a:gd name="connsiteY1" fmla="*/ 38100 h 1095375"/>
                  <a:gd name="connsiteX2" fmla="*/ 1581150 w 1914525"/>
                  <a:gd name="connsiteY2" fmla="*/ 1095375 h 1095375"/>
                  <a:gd name="connsiteX3" fmla="*/ 1914525 w 1914525"/>
                  <a:gd name="connsiteY3" fmla="*/ 933450 h 1095375"/>
                  <a:gd name="connsiteX4" fmla="*/ 704850 w 1914525"/>
                  <a:gd name="connsiteY4" fmla="*/ 0 h 1095375"/>
                  <a:gd name="connsiteX0" fmla="*/ 704850 w 1914525"/>
                  <a:gd name="connsiteY0" fmla="*/ 2444 h 1097819"/>
                  <a:gd name="connsiteX1" fmla="*/ 0 w 1914525"/>
                  <a:gd name="connsiteY1" fmla="*/ 40544 h 1097819"/>
                  <a:gd name="connsiteX2" fmla="*/ 1581150 w 1914525"/>
                  <a:gd name="connsiteY2" fmla="*/ 1097819 h 1097819"/>
                  <a:gd name="connsiteX3" fmla="*/ 1914525 w 1914525"/>
                  <a:gd name="connsiteY3" fmla="*/ 935894 h 1097819"/>
                  <a:gd name="connsiteX4" fmla="*/ 704850 w 1914525"/>
                  <a:gd name="connsiteY4" fmla="*/ 2444 h 1097819"/>
                  <a:gd name="connsiteX0" fmla="*/ 704850 w 1914525"/>
                  <a:gd name="connsiteY0" fmla="*/ 21793 h 1117168"/>
                  <a:gd name="connsiteX1" fmla="*/ 0 w 1914525"/>
                  <a:gd name="connsiteY1" fmla="*/ 59893 h 1117168"/>
                  <a:gd name="connsiteX2" fmla="*/ 1581150 w 1914525"/>
                  <a:gd name="connsiteY2" fmla="*/ 1117168 h 1117168"/>
                  <a:gd name="connsiteX3" fmla="*/ 1914525 w 1914525"/>
                  <a:gd name="connsiteY3" fmla="*/ 955243 h 1117168"/>
                  <a:gd name="connsiteX4" fmla="*/ 704850 w 1914525"/>
                  <a:gd name="connsiteY4" fmla="*/ 21793 h 1117168"/>
                  <a:gd name="connsiteX0" fmla="*/ 704850 w 1914525"/>
                  <a:gd name="connsiteY0" fmla="*/ 21793 h 1079068"/>
                  <a:gd name="connsiteX1" fmla="*/ 0 w 1914525"/>
                  <a:gd name="connsiteY1" fmla="*/ 59893 h 1079068"/>
                  <a:gd name="connsiteX2" fmla="*/ 1676400 w 1914525"/>
                  <a:gd name="connsiteY2" fmla="*/ 1079068 h 1079068"/>
                  <a:gd name="connsiteX3" fmla="*/ 1914525 w 1914525"/>
                  <a:gd name="connsiteY3" fmla="*/ 955243 h 1079068"/>
                  <a:gd name="connsiteX4" fmla="*/ 704850 w 1914525"/>
                  <a:gd name="connsiteY4" fmla="*/ 21793 h 1079068"/>
                  <a:gd name="connsiteX0" fmla="*/ 485775 w 1695450"/>
                  <a:gd name="connsiteY0" fmla="*/ 21793 h 1079068"/>
                  <a:gd name="connsiteX1" fmla="*/ 0 w 1695450"/>
                  <a:gd name="connsiteY1" fmla="*/ 59893 h 1079068"/>
                  <a:gd name="connsiteX2" fmla="*/ 1457325 w 1695450"/>
                  <a:gd name="connsiteY2" fmla="*/ 1079068 h 1079068"/>
                  <a:gd name="connsiteX3" fmla="*/ 1695450 w 1695450"/>
                  <a:gd name="connsiteY3" fmla="*/ 955243 h 1079068"/>
                  <a:gd name="connsiteX4" fmla="*/ 485775 w 1695450"/>
                  <a:gd name="connsiteY4" fmla="*/ 21793 h 1079068"/>
                  <a:gd name="connsiteX0" fmla="*/ 485775 w 1695450"/>
                  <a:gd name="connsiteY0" fmla="*/ 21793 h 1021918"/>
                  <a:gd name="connsiteX1" fmla="*/ 0 w 1695450"/>
                  <a:gd name="connsiteY1" fmla="*/ 59893 h 1021918"/>
                  <a:gd name="connsiteX2" fmla="*/ 1362075 w 1695450"/>
                  <a:gd name="connsiteY2" fmla="*/ 1021918 h 1021918"/>
                  <a:gd name="connsiteX3" fmla="*/ 1695450 w 1695450"/>
                  <a:gd name="connsiteY3" fmla="*/ 955243 h 1021918"/>
                  <a:gd name="connsiteX4" fmla="*/ 485775 w 1695450"/>
                  <a:gd name="connsiteY4" fmla="*/ 21793 h 1021918"/>
                  <a:gd name="connsiteX0" fmla="*/ 485775 w 1695450"/>
                  <a:gd name="connsiteY0" fmla="*/ 16934 h 1017059"/>
                  <a:gd name="connsiteX1" fmla="*/ 0 w 1695450"/>
                  <a:gd name="connsiteY1" fmla="*/ 55034 h 1017059"/>
                  <a:gd name="connsiteX2" fmla="*/ 1362075 w 1695450"/>
                  <a:gd name="connsiteY2" fmla="*/ 1017059 h 1017059"/>
                  <a:gd name="connsiteX3" fmla="*/ 1695450 w 1695450"/>
                  <a:gd name="connsiteY3" fmla="*/ 950384 h 1017059"/>
                  <a:gd name="connsiteX4" fmla="*/ 485775 w 1695450"/>
                  <a:gd name="connsiteY4" fmla="*/ 16934 h 1017059"/>
                  <a:gd name="connsiteX0" fmla="*/ 485775 w 1695450"/>
                  <a:gd name="connsiteY0" fmla="*/ 16934 h 1017059"/>
                  <a:gd name="connsiteX1" fmla="*/ 0 w 1695450"/>
                  <a:gd name="connsiteY1" fmla="*/ 55034 h 1017059"/>
                  <a:gd name="connsiteX2" fmla="*/ 1362075 w 1695450"/>
                  <a:gd name="connsiteY2" fmla="*/ 1017059 h 1017059"/>
                  <a:gd name="connsiteX3" fmla="*/ 1695450 w 1695450"/>
                  <a:gd name="connsiteY3" fmla="*/ 950384 h 1017059"/>
                  <a:gd name="connsiteX4" fmla="*/ 485775 w 1695450"/>
                  <a:gd name="connsiteY4" fmla="*/ 16934 h 1017059"/>
                  <a:gd name="connsiteX0" fmla="*/ 419100 w 1628775"/>
                  <a:gd name="connsiteY0" fmla="*/ 16934 h 1017059"/>
                  <a:gd name="connsiteX1" fmla="*/ 0 w 1628775"/>
                  <a:gd name="connsiteY1" fmla="*/ 55034 h 1017059"/>
                  <a:gd name="connsiteX2" fmla="*/ 1295400 w 1628775"/>
                  <a:gd name="connsiteY2" fmla="*/ 1017059 h 1017059"/>
                  <a:gd name="connsiteX3" fmla="*/ 1628775 w 1628775"/>
                  <a:gd name="connsiteY3" fmla="*/ 950384 h 1017059"/>
                  <a:gd name="connsiteX4" fmla="*/ 419100 w 1628775"/>
                  <a:gd name="connsiteY4" fmla="*/ 16934 h 1017059"/>
                  <a:gd name="connsiteX0" fmla="*/ 419100 w 1628775"/>
                  <a:gd name="connsiteY0" fmla="*/ 21793 h 1021918"/>
                  <a:gd name="connsiteX1" fmla="*/ 0 w 1628775"/>
                  <a:gd name="connsiteY1" fmla="*/ 59893 h 1021918"/>
                  <a:gd name="connsiteX2" fmla="*/ 1295400 w 1628775"/>
                  <a:gd name="connsiteY2" fmla="*/ 1021918 h 1021918"/>
                  <a:gd name="connsiteX3" fmla="*/ 1628775 w 1628775"/>
                  <a:gd name="connsiteY3" fmla="*/ 955243 h 1021918"/>
                  <a:gd name="connsiteX4" fmla="*/ 419100 w 1628775"/>
                  <a:gd name="connsiteY4" fmla="*/ 21793 h 1021918"/>
                  <a:gd name="connsiteX0" fmla="*/ 419100 w 1628775"/>
                  <a:gd name="connsiteY0" fmla="*/ 38457 h 1038582"/>
                  <a:gd name="connsiteX1" fmla="*/ 0 w 1628775"/>
                  <a:gd name="connsiteY1" fmla="*/ 76557 h 1038582"/>
                  <a:gd name="connsiteX2" fmla="*/ 1295400 w 1628775"/>
                  <a:gd name="connsiteY2" fmla="*/ 1038582 h 1038582"/>
                  <a:gd name="connsiteX3" fmla="*/ 1628775 w 1628775"/>
                  <a:gd name="connsiteY3" fmla="*/ 971907 h 1038582"/>
                  <a:gd name="connsiteX4" fmla="*/ 419100 w 1628775"/>
                  <a:gd name="connsiteY4" fmla="*/ 38457 h 1038582"/>
                  <a:gd name="connsiteX0" fmla="*/ 419100 w 1628775"/>
                  <a:gd name="connsiteY0" fmla="*/ 42655 h 1042780"/>
                  <a:gd name="connsiteX1" fmla="*/ 0 w 1628775"/>
                  <a:gd name="connsiteY1" fmla="*/ 80755 h 1042780"/>
                  <a:gd name="connsiteX2" fmla="*/ 1295400 w 1628775"/>
                  <a:gd name="connsiteY2" fmla="*/ 1042780 h 1042780"/>
                  <a:gd name="connsiteX3" fmla="*/ 1628775 w 1628775"/>
                  <a:gd name="connsiteY3" fmla="*/ 976105 h 1042780"/>
                  <a:gd name="connsiteX4" fmla="*/ 419100 w 1628775"/>
                  <a:gd name="connsiteY4" fmla="*/ 42655 h 1042780"/>
                  <a:gd name="connsiteX0" fmla="*/ 419100 w 1628775"/>
                  <a:gd name="connsiteY0" fmla="*/ 42655 h 1042780"/>
                  <a:gd name="connsiteX1" fmla="*/ 0 w 1628775"/>
                  <a:gd name="connsiteY1" fmla="*/ 80755 h 1042780"/>
                  <a:gd name="connsiteX2" fmla="*/ 1295400 w 1628775"/>
                  <a:gd name="connsiteY2" fmla="*/ 1042780 h 1042780"/>
                  <a:gd name="connsiteX3" fmla="*/ 1628775 w 1628775"/>
                  <a:gd name="connsiteY3" fmla="*/ 976105 h 1042780"/>
                  <a:gd name="connsiteX4" fmla="*/ 419100 w 1628775"/>
                  <a:gd name="connsiteY4" fmla="*/ 42655 h 1042780"/>
                  <a:gd name="connsiteX0" fmla="*/ 419100 w 1628775"/>
                  <a:gd name="connsiteY0" fmla="*/ 45241 h 1045366"/>
                  <a:gd name="connsiteX1" fmla="*/ 0 w 1628775"/>
                  <a:gd name="connsiteY1" fmla="*/ 83341 h 1045366"/>
                  <a:gd name="connsiteX2" fmla="*/ 1295400 w 1628775"/>
                  <a:gd name="connsiteY2" fmla="*/ 1045366 h 1045366"/>
                  <a:gd name="connsiteX3" fmla="*/ 1628775 w 1628775"/>
                  <a:gd name="connsiteY3" fmla="*/ 978691 h 1045366"/>
                  <a:gd name="connsiteX4" fmla="*/ 419100 w 1628775"/>
                  <a:gd name="connsiteY4" fmla="*/ 45241 h 1045366"/>
                  <a:gd name="connsiteX0" fmla="*/ 383930 w 1593605"/>
                  <a:gd name="connsiteY0" fmla="*/ 45241 h 1045366"/>
                  <a:gd name="connsiteX1" fmla="*/ 0 w 1593605"/>
                  <a:gd name="connsiteY1" fmla="*/ 83341 h 1045366"/>
                  <a:gd name="connsiteX2" fmla="*/ 1260230 w 1593605"/>
                  <a:gd name="connsiteY2" fmla="*/ 1045366 h 1045366"/>
                  <a:gd name="connsiteX3" fmla="*/ 1593605 w 1593605"/>
                  <a:gd name="connsiteY3" fmla="*/ 978691 h 1045366"/>
                  <a:gd name="connsiteX4" fmla="*/ 383930 w 1593605"/>
                  <a:gd name="connsiteY4" fmla="*/ 45241 h 1045366"/>
                  <a:gd name="connsiteX0" fmla="*/ 383930 w 1593605"/>
                  <a:gd name="connsiteY0" fmla="*/ 38512 h 1038637"/>
                  <a:gd name="connsiteX1" fmla="*/ 0 w 1593605"/>
                  <a:gd name="connsiteY1" fmla="*/ 76612 h 1038637"/>
                  <a:gd name="connsiteX2" fmla="*/ 1260230 w 1593605"/>
                  <a:gd name="connsiteY2" fmla="*/ 1038637 h 1038637"/>
                  <a:gd name="connsiteX3" fmla="*/ 1593605 w 1593605"/>
                  <a:gd name="connsiteY3" fmla="*/ 971962 h 1038637"/>
                  <a:gd name="connsiteX4" fmla="*/ 383930 w 1593605"/>
                  <a:gd name="connsiteY4" fmla="*/ 38512 h 1038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93605" h="1038637">
                    <a:moveTo>
                      <a:pt x="383930" y="38512"/>
                    </a:moveTo>
                    <a:cubicBezTo>
                      <a:pt x="269874" y="-49899"/>
                      <a:pt x="81816" y="36070"/>
                      <a:pt x="0" y="76612"/>
                    </a:cubicBezTo>
                    <a:lnTo>
                      <a:pt x="1260230" y="1038637"/>
                    </a:lnTo>
                    <a:lnTo>
                      <a:pt x="1593605" y="971962"/>
                    </a:lnTo>
                    <a:lnTo>
                      <a:pt x="383930" y="38512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/>
              </a:p>
            </p:txBody>
          </p:sp>
          <p:sp>
            <p:nvSpPr>
              <p:cNvPr id="14" name="Down Arrow 1">
                <a:extLst>
                  <a:ext uri="{FF2B5EF4-FFF2-40B4-BE49-F238E27FC236}">
                    <a16:creationId xmlns:a16="http://schemas.microsoft.com/office/drawing/2014/main" id="{2617654A-1D1F-4ABD-93CD-A969715FE95A}"/>
                  </a:ext>
                </a:extLst>
              </p:cNvPr>
              <p:cNvSpPr/>
              <p:nvPr/>
            </p:nvSpPr>
            <p:spPr>
              <a:xfrm>
                <a:off x="3846587" y="1612057"/>
                <a:ext cx="1800200" cy="2766815"/>
              </a:xfrm>
              <a:custGeom>
                <a:avLst/>
                <a:gdLst>
                  <a:gd name="connsiteX0" fmla="*/ 221456 w 1800200"/>
                  <a:gd name="connsiteY0" fmla="*/ 0 h 2766815"/>
                  <a:gd name="connsiteX1" fmla="*/ 1512069 w 1800200"/>
                  <a:gd name="connsiteY1" fmla="*/ 9680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512069 w 1800200"/>
                  <a:gd name="connsiteY1" fmla="*/ 9680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464444 w 1800200"/>
                  <a:gd name="connsiteY1" fmla="*/ 9299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464444 w 1800200"/>
                  <a:gd name="connsiteY1" fmla="*/ 9299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464444 w 1800200"/>
                  <a:gd name="connsiteY1" fmla="*/ 9299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464444 w 1800200"/>
                  <a:gd name="connsiteY1" fmla="*/ 9299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464444 w 1800200"/>
                  <a:gd name="connsiteY1" fmla="*/ 9299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00200" h="2766815">
                    <a:moveTo>
                      <a:pt x="221456" y="0"/>
                    </a:moveTo>
                    <a:lnTo>
                      <a:pt x="1464444" y="929953"/>
                    </a:lnTo>
                    <a:cubicBezTo>
                      <a:pt x="1514023" y="992361"/>
                      <a:pt x="1496194" y="1535415"/>
                      <a:pt x="1512069" y="1838146"/>
                    </a:cubicBezTo>
                    <a:lnTo>
                      <a:pt x="1800200" y="1838146"/>
                    </a:lnTo>
                    <a:lnTo>
                      <a:pt x="900100" y="2766815"/>
                    </a:lnTo>
                    <a:lnTo>
                      <a:pt x="0" y="1838146"/>
                    </a:lnTo>
                    <a:lnTo>
                      <a:pt x="288131" y="1838146"/>
                    </a:lnTo>
                    <a:cubicBezTo>
                      <a:pt x="288131" y="1238131"/>
                      <a:pt x="297656" y="104715"/>
                      <a:pt x="22145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/>
              </a:p>
            </p:txBody>
          </p:sp>
        </p:grpSp>
      </p:grpSp>
      <p:grpSp>
        <p:nvGrpSpPr>
          <p:cNvPr id="23" name="8">
            <a:extLst>
              <a:ext uri="{FF2B5EF4-FFF2-40B4-BE49-F238E27FC236}">
                <a16:creationId xmlns:a16="http://schemas.microsoft.com/office/drawing/2014/main" id="{155DBCA3-2635-432D-810B-A95576B0EC14}"/>
              </a:ext>
            </a:extLst>
          </p:cNvPr>
          <p:cNvGrpSpPr/>
          <p:nvPr/>
        </p:nvGrpSpPr>
        <p:grpSpPr>
          <a:xfrm>
            <a:off x="7871726" y="2044702"/>
            <a:ext cx="3443975" cy="901282"/>
            <a:chOff x="7871725" y="2759312"/>
            <a:chExt cx="2304256" cy="901282"/>
          </a:xfrm>
        </p:grpSpPr>
        <p:sp>
          <p:nvSpPr>
            <p:cNvPr id="24" name="TextBox 19">
              <a:extLst>
                <a:ext uri="{FF2B5EF4-FFF2-40B4-BE49-F238E27FC236}">
                  <a16:creationId xmlns:a16="http://schemas.microsoft.com/office/drawing/2014/main" id="{88BE5527-48DC-4AAA-8797-C5E4055626CF}"/>
                </a:ext>
              </a:extLst>
            </p:cNvPr>
            <p:cNvSpPr txBox="1"/>
            <p:nvPr/>
          </p:nvSpPr>
          <p:spPr>
            <a:xfrm>
              <a:off x="7871725" y="2759312"/>
              <a:ext cx="2304256" cy="276999"/>
            </a:xfrm>
            <a:prstGeom prst="rect">
              <a:avLst/>
            </a:prstGeom>
            <a:noFill/>
          </p:spPr>
          <p:txBody>
            <a:bodyPr wrap="square" lIns="0" rtlCol="0" anchor="ctr">
              <a:spAutoFit/>
            </a:bodyPr>
            <a:lstStyle/>
            <a:p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Content 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25" name="TextBox 20">
              <a:extLst>
                <a:ext uri="{FF2B5EF4-FFF2-40B4-BE49-F238E27FC236}">
                  <a16:creationId xmlns:a16="http://schemas.microsoft.com/office/drawing/2014/main" id="{6208DE21-CCA7-4FED-9854-A3092AAD0CEF}"/>
                </a:ext>
              </a:extLst>
            </p:cNvPr>
            <p:cNvSpPr txBox="1"/>
            <p:nvPr/>
          </p:nvSpPr>
          <p:spPr>
            <a:xfrm>
              <a:off x="7871725" y="3014263"/>
              <a:ext cx="2304256" cy="646331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Get a modern PowerPoint  Presentation that is beautifully designed. I hope and I believe that this Template will your Time.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26" name="9">
            <a:extLst>
              <a:ext uri="{FF2B5EF4-FFF2-40B4-BE49-F238E27FC236}">
                <a16:creationId xmlns:a16="http://schemas.microsoft.com/office/drawing/2014/main" id="{7AE2FFF7-8922-4A07-BBBB-C8C2DD0C4BD9}"/>
              </a:ext>
            </a:extLst>
          </p:cNvPr>
          <p:cNvGrpSpPr/>
          <p:nvPr/>
        </p:nvGrpSpPr>
        <p:grpSpPr>
          <a:xfrm>
            <a:off x="7871726" y="3979620"/>
            <a:ext cx="3443975" cy="901282"/>
            <a:chOff x="7871725" y="4174355"/>
            <a:chExt cx="2304256" cy="901282"/>
          </a:xfrm>
        </p:grpSpPr>
        <p:sp>
          <p:nvSpPr>
            <p:cNvPr id="27" name="TextBox 22">
              <a:extLst>
                <a:ext uri="{FF2B5EF4-FFF2-40B4-BE49-F238E27FC236}">
                  <a16:creationId xmlns:a16="http://schemas.microsoft.com/office/drawing/2014/main" id="{787F8A21-26E1-4823-9484-334E179AEA7E}"/>
                </a:ext>
              </a:extLst>
            </p:cNvPr>
            <p:cNvSpPr txBox="1"/>
            <p:nvPr/>
          </p:nvSpPr>
          <p:spPr>
            <a:xfrm>
              <a:off x="7871725" y="4174355"/>
              <a:ext cx="2304256" cy="276999"/>
            </a:xfrm>
            <a:prstGeom prst="rect">
              <a:avLst/>
            </a:prstGeom>
            <a:noFill/>
          </p:spPr>
          <p:txBody>
            <a:bodyPr wrap="square" lIns="0" rtlCol="0" anchor="ctr">
              <a:spAutoFit/>
            </a:bodyPr>
            <a:lstStyle/>
            <a:p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Content 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28" name="TextBox 23">
              <a:extLst>
                <a:ext uri="{FF2B5EF4-FFF2-40B4-BE49-F238E27FC236}">
                  <a16:creationId xmlns:a16="http://schemas.microsoft.com/office/drawing/2014/main" id="{63D5C626-C5DA-485C-AE46-2D81485D7D5F}"/>
                </a:ext>
              </a:extLst>
            </p:cNvPr>
            <p:cNvSpPr txBox="1"/>
            <p:nvPr/>
          </p:nvSpPr>
          <p:spPr>
            <a:xfrm>
              <a:off x="7871725" y="4429306"/>
              <a:ext cx="2304256" cy="646331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Get a modern PowerPoint  Presentation that is beautifully designed. I hope and I believe that this Template will your Time.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29" name="6">
            <a:extLst>
              <a:ext uri="{FF2B5EF4-FFF2-40B4-BE49-F238E27FC236}">
                <a16:creationId xmlns:a16="http://schemas.microsoft.com/office/drawing/2014/main" id="{1A07E02E-6E38-48BC-B9F3-60C31F95E9E5}"/>
              </a:ext>
            </a:extLst>
          </p:cNvPr>
          <p:cNvGrpSpPr/>
          <p:nvPr/>
        </p:nvGrpSpPr>
        <p:grpSpPr>
          <a:xfrm>
            <a:off x="1734177" y="1749724"/>
            <a:ext cx="3489221" cy="901282"/>
            <a:chOff x="2375857" y="2162958"/>
            <a:chExt cx="2304256" cy="901282"/>
          </a:xfrm>
        </p:grpSpPr>
        <p:sp>
          <p:nvSpPr>
            <p:cNvPr id="30" name="TextBox 25">
              <a:extLst>
                <a:ext uri="{FF2B5EF4-FFF2-40B4-BE49-F238E27FC236}">
                  <a16:creationId xmlns:a16="http://schemas.microsoft.com/office/drawing/2014/main" id="{84560991-702C-481A-BDAF-FB10AA3D8A59}"/>
                </a:ext>
              </a:extLst>
            </p:cNvPr>
            <p:cNvSpPr txBox="1"/>
            <p:nvPr/>
          </p:nvSpPr>
          <p:spPr>
            <a:xfrm>
              <a:off x="2375857" y="2162958"/>
              <a:ext cx="2304256" cy="276999"/>
            </a:xfrm>
            <a:prstGeom prst="rect">
              <a:avLst/>
            </a:prstGeom>
            <a:noFill/>
          </p:spPr>
          <p:txBody>
            <a:bodyPr wrap="square" lIns="0" rtlCol="0" anchor="ctr">
              <a:spAutoFit/>
            </a:bodyPr>
            <a:lstStyle/>
            <a:p>
              <a:pPr algn="r"/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Content 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31" name="TextBox 26" hidden="1">
              <a:extLst>
                <a:ext uri="{FF2B5EF4-FFF2-40B4-BE49-F238E27FC236}">
                  <a16:creationId xmlns:a16="http://schemas.microsoft.com/office/drawing/2014/main" id="{DB342091-1A61-49B4-8A90-CCC7C435F291}"/>
                </a:ext>
              </a:extLst>
            </p:cNvPr>
            <p:cNvSpPr txBox="1"/>
            <p:nvPr/>
          </p:nvSpPr>
          <p:spPr>
            <a:xfrm>
              <a:off x="2375857" y="2417909"/>
              <a:ext cx="2304256" cy="646331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algn="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Get a modern PowerPoint  Presentation that is beautifully designed. I hope and I believe that this Template will your Time.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32" name="5">
            <a:extLst>
              <a:ext uri="{FF2B5EF4-FFF2-40B4-BE49-F238E27FC236}">
                <a16:creationId xmlns:a16="http://schemas.microsoft.com/office/drawing/2014/main" id="{AD95A991-74AB-444E-858A-5866BF374F40}"/>
              </a:ext>
            </a:extLst>
          </p:cNvPr>
          <p:cNvGrpSpPr/>
          <p:nvPr/>
        </p:nvGrpSpPr>
        <p:grpSpPr>
          <a:xfrm>
            <a:off x="909542" y="3892818"/>
            <a:ext cx="3489221" cy="901282"/>
            <a:chOff x="2375857" y="3963158"/>
            <a:chExt cx="2304256" cy="901282"/>
          </a:xfrm>
        </p:grpSpPr>
        <p:sp>
          <p:nvSpPr>
            <p:cNvPr id="33" name="TextBox 28">
              <a:extLst>
                <a:ext uri="{FF2B5EF4-FFF2-40B4-BE49-F238E27FC236}">
                  <a16:creationId xmlns:a16="http://schemas.microsoft.com/office/drawing/2014/main" id="{FF041F95-E9E3-47D7-BC29-AD170B9444D5}"/>
                </a:ext>
              </a:extLst>
            </p:cNvPr>
            <p:cNvSpPr txBox="1"/>
            <p:nvPr/>
          </p:nvSpPr>
          <p:spPr>
            <a:xfrm>
              <a:off x="2375857" y="3963158"/>
              <a:ext cx="2304256" cy="276999"/>
            </a:xfrm>
            <a:prstGeom prst="rect">
              <a:avLst/>
            </a:prstGeom>
            <a:noFill/>
          </p:spPr>
          <p:txBody>
            <a:bodyPr wrap="square" lIns="0" rtlCol="0" anchor="ctr">
              <a:spAutoFit/>
            </a:bodyPr>
            <a:lstStyle/>
            <a:p>
              <a:pPr algn="r"/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Content 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34" name="TextBox 29">
              <a:extLst>
                <a:ext uri="{FF2B5EF4-FFF2-40B4-BE49-F238E27FC236}">
                  <a16:creationId xmlns:a16="http://schemas.microsoft.com/office/drawing/2014/main" id="{50F7F2F8-C7DD-454A-8A87-E9FDC3D7E3D5}"/>
                </a:ext>
              </a:extLst>
            </p:cNvPr>
            <p:cNvSpPr txBox="1"/>
            <p:nvPr/>
          </p:nvSpPr>
          <p:spPr>
            <a:xfrm>
              <a:off x="2375857" y="4218109"/>
              <a:ext cx="2304256" cy="646331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algn="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Get a modern PowerPoint  Presentation that is beautifully designed. I hope and I believe that this Template will your Time.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35" name="4">
            <a:extLst>
              <a:ext uri="{FF2B5EF4-FFF2-40B4-BE49-F238E27FC236}">
                <a16:creationId xmlns:a16="http://schemas.microsoft.com/office/drawing/2014/main" id="{2DF78CEF-177F-40CF-80E9-97AB7AA06A93}"/>
              </a:ext>
            </a:extLst>
          </p:cNvPr>
          <p:cNvGrpSpPr/>
          <p:nvPr/>
        </p:nvGrpSpPr>
        <p:grpSpPr>
          <a:xfrm>
            <a:off x="5938183" y="5211151"/>
            <a:ext cx="3443975" cy="901282"/>
            <a:chOff x="5735960" y="5255111"/>
            <a:chExt cx="2304256" cy="901282"/>
          </a:xfrm>
        </p:grpSpPr>
        <p:sp>
          <p:nvSpPr>
            <p:cNvPr id="36" name="TextBox 31">
              <a:extLst>
                <a:ext uri="{FF2B5EF4-FFF2-40B4-BE49-F238E27FC236}">
                  <a16:creationId xmlns:a16="http://schemas.microsoft.com/office/drawing/2014/main" id="{52E8D720-6D3B-45F1-9A7B-F4E05DDC3D6D}"/>
                </a:ext>
              </a:extLst>
            </p:cNvPr>
            <p:cNvSpPr txBox="1"/>
            <p:nvPr/>
          </p:nvSpPr>
          <p:spPr>
            <a:xfrm>
              <a:off x="5735960" y="5255111"/>
              <a:ext cx="2304256" cy="276999"/>
            </a:xfrm>
            <a:prstGeom prst="rect">
              <a:avLst/>
            </a:prstGeom>
            <a:noFill/>
          </p:spPr>
          <p:txBody>
            <a:bodyPr wrap="square" lIns="0" rtlCol="0" anchor="ctr">
              <a:spAutoFit/>
            </a:bodyPr>
            <a:lstStyle/>
            <a:p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Content 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37" name="TextBox 32">
              <a:extLst>
                <a:ext uri="{FF2B5EF4-FFF2-40B4-BE49-F238E27FC236}">
                  <a16:creationId xmlns:a16="http://schemas.microsoft.com/office/drawing/2014/main" id="{C2BA7634-38D9-4782-BBC6-A0DD08898148}"/>
                </a:ext>
              </a:extLst>
            </p:cNvPr>
            <p:cNvSpPr txBox="1"/>
            <p:nvPr/>
          </p:nvSpPr>
          <p:spPr>
            <a:xfrm>
              <a:off x="5735960" y="5510062"/>
              <a:ext cx="2304256" cy="646331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Get a modern PowerPoint  Presentation that is beautifully designed. I hope and I believe that this Template will your Time.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38" name="Rounded Rectangle 5">
            <a:extLst>
              <a:ext uri="{FF2B5EF4-FFF2-40B4-BE49-F238E27FC236}">
                <a16:creationId xmlns:a16="http://schemas.microsoft.com/office/drawing/2014/main" id="{94403810-CDF2-4F78-BD9F-2D237C602FA9}"/>
              </a:ext>
            </a:extLst>
          </p:cNvPr>
          <p:cNvSpPr/>
          <p:nvPr/>
        </p:nvSpPr>
        <p:spPr>
          <a:xfrm flipH="1">
            <a:off x="5158562" y="3474844"/>
            <a:ext cx="391682" cy="323114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200" dirty="0"/>
          </a:p>
        </p:txBody>
      </p:sp>
      <p:sp>
        <p:nvSpPr>
          <p:cNvPr id="39" name="Teardrop 1">
            <a:extLst>
              <a:ext uri="{FF2B5EF4-FFF2-40B4-BE49-F238E27FC236}">
                <a16:creationId xmlns:a16="http://schemas.microsoft.com/office/drawing/2014/main" id="{C4320257-55CD-483D-AEA2-54A09A924757}"/>
              </a:ext>
            </a:extLst>
          </p:cNvPr>
          <p:cNvSpPr/>
          <p:nvPr/>
        </p:nvSpPr>
        <p:spPr>
          <a:xfrm rot="18805991">
            <a:off x="5913688" y="2928634"/>
            <a:ext cx="376862" cy="372930"/>
          </a:xfrm>
          <a:custGeom>
            <a:avLst/>
            <a:gdLst/>
            <a:ahLst/>
            <a:cxnLst/>
            <a:rect l="l" t="t" r="r" b="b"/>
            <a:pathLst>
              <a:path w="1807241" h="1788383">
                <a:moveTo>
                  <a:pt x="712876" y="1117592"/>
                </a:moveTo>
                <a:cubicBezTo>
                  <a:pt x="771173" y="1181828"/>
                  <a:pt x="811089" y="1255910"/>
                  <a:pt x="847925" y="1348018"/>
                </a:cubicBezTo>
                <a:cubicBezTo>
                  <a:pt x="814544" y="1418896"/>
                  <a:pt x="753893" y="1474052"/>
                  <a:pt x="679064" y="1498332"/>
                </a:cubicBezTo>
                <a:lnTo>
                  <a:pt x="308226" y="1106637"/>
                </a:lnTo>
                <a:cubicBezTo>
                  <a:pt x="336560" y="1033247"/>
                  <a:pt x="394949" y="975701"/>
                  <a:pt x="467546" y="946245"/>
                </a:cubicBezTo>
                <a:cubicBezTo>
                  <a:pt x="577903" y="998968"/>
                  <a:pt x="654580" y="1053357"/>
                  <a:pt x="712876" y="1117592"/>
                </a:cubicBezTo>
                <a:close/>
                <a:moveTo>
                  <a:pt x="1038527" y="398886"/>
                </a:moveTo>
                <a:lnTo>
                  <a:pt x="1405560" y="786562"/>
                </a:lnTo>
                <a:cubicBezTo>
                  <a:pt x="1374476" y="799049"/>
                  <a:pt x="1340402" y="804299"/>
                  <a:pt x="1305054" y="803332"/>
                </a:cubicBezTo>
                <a:lnTo>
                  <a:pt x="1008167" y="795212"/>
                </a:lnTo>
                <a:lnTo>
                  <a:pt x="1016288" y="498325"/>
                </a:lnTo>
                <a:cubicBezTo>
                  <a:pt x="1017255" y="462976"/>
                  <a:pt x="1024360" y="429240"/>
                  <a:pt x="1038527" y="398886"/>
                </a:cubicBezTo>
                <a:close/>
                <a:moveTo>
                  <a:pt x="1097925" y="218888"/>
                </a:moveTo>
                <a:cubicBezTo>
                  <a:pt x="992582" y="279303"/>
                  <a:pt x="921871" y="392886"/>
                  <a:pt x="921053" y="523256"/>
                </a:cubicBezTo>
                <a:lnTo>
                  <a:pt x="919136" y="828763"/>
                </a:lnTo>
                <a:lnTo>
                  <a:pt x="830924" y="915875"/>
                </a:lnTo>
                <a:lnTo>
                  <a:pt x="525417" y="913958"/>
                </a:lnTo>
                <a:cubicBezTo>
                  <a:pt x="403891" y="913196"/>
                  <a:pt x="296188" y="973343"/>
                  <a:pt x="234366" y="1067831"/>
                </a:cubicBezTo>
                <a:lnTo>
                  <a:pt x="710285" y="1570519"/>
                </a:lnTo>
                <a:cubicBezTo>
                  <a:pt x="811872" y="1510375"/>
                  <a:pt x="878808" y="1399439"/>
                  <a:pt x="879603" y="1272618"/>
                </a:cubicBezTo>
                <a:lnTo>
                  <a:pt x="881520" y="967111"/>
                </a:lnTo>
                <a:lnTo>
                  <a:pt x="969732" y="879999"/>
                </a:lnTo>
                <a:lnTo>
                  <a:pt x="1275239" y="881916"/>
                </a:lnTo>
                <a:cubicBezTo>
                  <a:pt x="1400271" y="882701"/>
                  <a:pt x="1510670" y="819011"/>
                  <a:pt x="1573529" y="721242"/>
                </a:cubicBezTo>
                <a:close/>
                <a:moveTo>
                  <a:pt x="1162945" y="27894"/>
                </a:moveTo>
                <a:lnTo>
                  <a:pt x="1782798" y="682611"/>
                </a:lnTo>
                <a:cubicBezTo>
                  <a:pt x="1816692" y="718411"/>
                  <a:pt x="1815147" y="774907"/>
                  <a:pt x="1779347" y="808801"/>
                </a:cubicBezTo>
                <a:cubicBezTo>
                  <a:pt x="1743547" y="842694"/>
                  <a:pt x="1687050" y="841149"/>
                  <a:pt x="1653157" y="805349"/>
                </a:cubicBezTo>
                <a:lnTo>
                  <a:pt x="1644015" y="795693"/>
                </a:lnTo>
                <a:cubicBezTo>
                  <a:pt x="1561789" y="910282"/>
                  <a:pt x="1426630" y="983636"/>
                  <a:pt x="1274606" y="982683"/>
                </a:cubicBezTo>
                <a:lnTo>
                  <a:pt x="980378" y="980836"/>
                </a:lnTo>
                <a:lnTo>
                  <a:pt x="980378" y="1270380"/>
                </a:lnTo>
                <a:cubicBezTo>
                  <a:pt x="980378" y="1427425"/>
                  <a:pt x="901198" y="1565976"/>
                  <a:pt x="779756" y="1647056"/>
                </a:cubicBezTo>
                <a:cubicBezTo>
                  <a:pt x="807405" y="1681913"/>
                  <a:pt x="803595" y="1732594"/>
                  <a:pt x="770486" y="1763941"/>
                </a:cubicBezTo>
                <a:cubicBezTo>
                  <a:pt x="734686" y="1797834"/>
                  <a:pt x="678189" y="1796289"/>
                  <a:pt x="644296" y="1760489"/>
                </a:cubicBezTo>
                <a:lnTo>
                  <a:pt x="24442" y="1105772"/>
                </a:lnTo>
                <a:cubicBezTo>
                  <a:pt x="-9451" y="1069973"/>
                  <a:pt x="-7906" y="1013476"/>
                  <a:pt x="27894" y="979583"/>
                </a:cubicBezTo>
                <a:cubicBezTo>
                  <a:pt x="63694" y="945689"/>
                  <a:pt x="120190" y="947235"/>
                  <a:pt x="154084" y="983034"/>
                </a:cubicBezTo>
                <a:lnTo>
                  <a:pt x="163237" y="992702"/>
                </a:lnTo>
                <a:cubicBezTo>
                  <a:pt x="244774" y="882877"/>
                  <a:pt x="375836" y="813180"/>
                  <a:pt x="523178" y="813180"/>
                </a:cubicBezTo>
                <a:lnTo>
                  <a:pt x="818460" y="813180"/>
                </a:lnTo>
                <a:lnTo>
                  <a:pt x="820284" y="522622"/>
                </a:lnTo>
                <a:cubicBezTo>
                  <a:pt x="821285" y="363119"/>
                  <a:pt x="903845" y="223207"/>
                  <a:pt x="1028952" y="143673"/>
                </a:cubicBezTo>
                <a:cubicBezTo>
                  <a:pt x="999689" y="108599"/>
                  <a:pt x="1002953" y="56445"/>
                  <a:pt x="1036755" y="24443"/>
                </a:cubicBezTo>
                <a:cubicBezTo>
                  <a:pt x="1072555" y="-9451"/>
                  <a:pt x="1129052" y="-7906"/>
                  <a:pt x="1162945" y="278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0" name="Round Same Side Corner Rectangle 11">
            <a:extLst>
              <a:ext uri="{FF2B5EF4-FFF2-40B4-BE49-F238E27FC236}">
                <a16:creationId xmlns:a16="http://schemas.microsoft.com/office/drawing/2014/main" id="{9D04D68B-C1D0-4D47-B0C7-3D8803927A94}"/>
              </a:ext>
            </a:extLst>
          </p:cNvPr>
          <p:cNvSpPr>
            <a:spLocks noChangeAspect="1"/>
          </p:cNvSpPr>
          <p:nvPr/>
        </p:nvSpPr>
        <p:spPr>
          <a:xfrm rot="9900000">
            <a:off x="5520116" y="4324238"/>
            <a:ext cx="396000" cy="336326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200" dirty="0"/>
          </a:p>
        </p:txBody>
      </p:sp>
      <p:sp>
        <p:nvSpPr>
          <p:cNvPr id="41" name="Rounded Rectangle 27">
            <a:extLst>
              <a:ext uri="{FF2B5EF4-FFF2-40B4-BE49-F238E27FC236}">
                <a16:creationId xmlns:a16="http://schemas.microsoft.com/office/drawing/2014/main" id="{6C8DB767-E06A-4A9B-A3BF-D7A2C1A955BE}"/>
              </a:ext>
            </a:extLst>
          </p:cNvPr>
          <p:cNvSpPr/>
          <p:nvPr/>
        </p:nvSpPr>
        <p:spPr>
          <a:xfrm>
            <a:off x="6633028" y="3559304"/>
            <a:ext cx="346396" cy="266079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200" dirty="0"/>
          </a:p>
        </p:txBody>
      </p:sp>
      <p:sp>
        <p:nvSpPr>
          <p:cNvPr id="42" name="Block Arc 10">
            <a:extLst>
              <a:ext uri="{FF2B5EF4-FFF2-40B4-BE49-F238E27FC236}">
                <a16:creationId xmlns:a16="http://schemas.microsoft.com/office/drawing/2014/main" id="{9C0AEAF3-89B0-4CFC-9706-7814EE786CCC}"/>
              </a:ext>
            </a:extLst>
          </p:cNvPr>
          <p:cNvSpPr/>
          <p:nvPr/>
        </p:nvSpPr>
        <p:spPr>
          <a:xfrm>
            <a:off x="6332311" y="4387906"/>
            <a:ext cx="431509" cy="292281"/>
          </a:xfrm>
          <a:custGeom>
            <a:avLst/>
            <a:gdLst/>
            <a:ahLst/>
            <a:cxnLst/>
            <a:rect l="l" t="t" r="r" b="b"/>
            <a:pathLst>
              <a:path w="3219104" h="2180445">
                <a:moveTo>
                  <a:pt x="631935" y="660566"/>
                </a:moveTo>
                <a:cubicBezTo>
                  <a:pt x="582229" y="660566"/>
                  <a:pt x="541935" y="700860"/>
                  <a:pt x="541935" y="750566"/>
                </a:cubicBezTo>
                <a:cubicBezTo>
                  <a:pt x="541935" y="800272"/>
                  <a:pt x="582229" y="840566"/>
                  <a:pt x="631935" y="840566"/>
                </a:cubicBezTo>
                <a:cubicBezTo>
                  <a:pt x="681641" y="840566"/>
                  <a:pt x="721935" y="800272"/>
                  <a:pt x="721935" y="750566"/>
                </a:cubicBezTo>
                <a:cubicBezTo>
                  <a:pt x="721935" y="700860"/>
                  <a:pt x="681641" y="660566"/>
                  <a:pt x="631935" y="660566"/>
                </a:cubicBezTo>
                <a:close/>
                <a:moveTo>
                  <a:pt x="2920524" y="132986"/>
                </a:moveTo>
                <a:cubicBezTo>
                  <a:pt x="2884582" y="132986"/>
                  <a:pt x="2855445" y="171564"/>
                  <a:pt x="2855445" y="219152"/>
                </a:cubicBezTo>
                <a:cubicBezTo>
                  <a:pt x="2855445" y="266740"/>
                  <a:pt x="2884582" y="305318"/>
                  <a:pt x="2920524" y="305318"/>
                </a:cubicBezTo>
                <a:cubicBezTo>
                  <a:pt x="2956466" y="305318"/>
                  <a:pt x="2985603" y="266740"/>
                  <a:pt x="2985603" y="219152"/>
                </a:cubicBezTo>
                <a:cubicBezTo>
                  <a:pt x="2985603" y="171564"/>
                  <a:pt x="2956466" y="132986"/>
                  <a:pt x="2920524" y="132986"/>
                </a:cubicBezTo>
                <a:close/>
                <a:moveTo>
                  <a:pt x="1840097" y="123357"/>
                </a:moveTo>
                <a:cubicBezTo>
                  <a:pt x="1690593" y="125267"/>
                  <a:pt x="1541569" y="163386"/>
                  <a:pt x="1407089" y="237534"/>
                </a:cubicBezTo>
                <a:lnTo>
                  <a:pt x="1442443" y="299445"/>
                </a:lnTo>
                <a:cubicBezTo>
                  <a:pt x="1690026" y="162934"/>
                  <a:pt x="1991162" y="159087"/>
                  <a:pt x="2242273" y="289227"/>
                </a:cubicBezTo>
                <a:lnTo>
                  <a:pt x="2275978" y="226435"/>
                </a:lnTo>
                <a:cubicBezTo>
                  <a:pt x="2139582" y="155746"/>
                  <a:pt x="1989600" y="121447"/>
                  <a:pt x="1840097" y="123357"/>
                </a:cubicBezTo>
                <a:close/>
                <a:moveTo>
                  <a:pt x="1808744" y="1233"/>
                </a:moveTo>
                <a:cubicBezTo>
                  <a:pt x="2156106" y="-14520"/>
                  <a:pt x="2554236" y="122009"/>
                  <a:pt x="2727916" y="332053"/>
                </a:cubicBezTo>
                <a:lnTo>
                  <a:pt x="2797407" y="426906"/>
                </a:lnTo>
                <a:cubicBezTo>
                  <a:pt x="2816730" y="407744"/>
                  <a:pt x="2822914" y="396798"/>
                  <a:pt x="2848347" y="374270"/>
                </a:cubicBezTo>
                <a:cubicBezTo>
                  <a:pt x="2789714" y="335227"/>
                  <a:pt x="2770554" y="301522"/>
                  <a:pt x="2770554" y="211287"/>
                </a:cubicBezTo>
                <a:cubicBezTo>
                  <a:pt x="2770554" y="109060"/>
                  <a:pt x="2826850" y="34523"/>
                  <a:pt x="2918697" y="33333"/>
                </a:cubicBezTo>
                <a:cubicBezTo>
                  <a:pt x="3010544" y="32143"/>
                  <a:pt x="3068737" y="122977"/>
                  <a:pt x="3064459" y="218431"/>
                </a:cubicBezTo>
                <a:cubicBezTo>
                  <a:pt x="3062319" y="266188"/>
                  <a:pt x="3063213" y="242475"/>
                  <a:pt x="3054577" y="285936"/>
                </a:cubicBezTo>
                <a:cubicBezTo>
                  <a:pt x="3088600" y="260795"/>
                  <a:pt x="3146396" y="297212"/>
                  <a:pt x="3198377" y="27802"/>
                </a:cubicBezTo>
                <a:cubicBezTo>
                  <a:pt x="3270974" y="270322"/>
                  <a:pt x="3142267" y="378871"/>
                  <a:pt x="2977023" y="405424"/>
                </a:cubicBezTo>
                <a:cubicBezTo>
                  <a:pt x="2937650" y="455263"/>
                  <a:pt x="2906651" y="507366"/>
                  <a:pt x="2854455" y="531728"/>
                </a:cubicBezTo>
                <a:cubicBezTo>
                  <a:pt x="2854593" y="531917"/>
                  <a:pt x="2854687" y="532126"/>
                  <a:pt x="2854781" y="532336"/>
                </a:cubicBezTo>
                <a:lnTo>
                  <a:pt x="2914835" y="719911"/>
                </a:lnTo>
                <a:cubicBezTo>
                  <a:pt x="2982387" y="1030651"/>
                  <a:pt x="2875068" y="1334999"/>
                  <a:pt x="2751965" y="1458417"/>
                </a:cubicBezTo>
                <a:cubicBezTo>
                  <a:pt x="2718119" y="1752479"/>
                  <a:pt x="2636178" y="1904762"/>
                  <a:pt x="2564924" y="2133185"/>
                </a:cubicBezTo>
                <a:cubicBezTo>
                  <a:pt x="2548001" y="2174319"/>
                  <a:pt x="2290597" y="2162941"/>
                  <a:pt x="2284362" y="2130560"/>
                </a:cubicBezTo>
                <a:cubicBezTo>
                  <a:pt x="2253189" y="1989654"/>
                  <a:pt x="2205984" y="1832997"/>
                  <a:pt x="2190842" y="1681589"/>
                </a:cubicBezTo>
                <a:cubicBezTo>
                  <a:pt x="1937891" y="1727975"/>
                  <a:pt x="1628829" y="1727099"/>
                  <a:pt x="1429318" y="1710471"/>
                </a:cubicBezTo>
                <a:cubicBezTo>
                  <a:pt x="1387456" y="1891634"/>
                  <a:pt x="1268107" y="2057044"/>
                  <a:pt x="1143413" y="2180445"/>
                </a:cubicBezTo>
                <a:lnTo>
                  <a:pt x="943012" y="2180445"/>
                </a:lnTo>
                <a:cubicBezTo>
                  <a:pt x="894916" y="2170818"/>
                  <a:pt x="902932" y="1825120"/>
                  <a:pt x="910948" y="1650083"/>
                </a:cubicBezTo>
                <a:cubicBezTo>
                  <a:pt x="600994" y="1508303"/>
                  <a:pt x="-80369" y="1319263"/>
                  <a:pt x="7807" y="838786"/>
                </a:cubicBezTo>
                <a:cubicBezTo>
                  <a:pt x="13151" y="796777"/>
                  <a:pt x="184160" y="802028"/>
                  <a:pt x="275009" y="799402"/>
                </a:cubicBezTo>
                <a:cubicBezTo>
                  <a:pt x="369419" y="659373"/>
                  <a:pt x="418407" y="582356"/>
                  <a:pt x="555570" y="465957"/>
                </a:cubicBezTo>
                <a:cubicBezTo>
                  <a:pt x="547554" y="374062"/>
                  <a:pt x="496786" y="206026"/>
                  <a:pt x="531522" y="190273"/>
                </a:cubicBezTo>
                <a:cubicBezTo>
                  <a:pt x="764877" y="64246"/>
                  <a:pt x="803177" y="250661"/>
                  <a:pt x="924308" y="355683"/>
                </a:cubicBezTo>
                <a:cubicBezTo>
                  <a:pt x="1130053" y="143013"/>
                  <a:pt x="1554903" y="11735"/>
                  <a:pt x="1808744" y="12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3976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38" grpId="0" animBg="1"/>
      <p:bldP spid="39" grpId="0" animBg="1"/>
      <p:bldP spid="40" grpId="0" animBg="1"/>
      <p:bldP spid="41" grpId="0" animBg="1"/>
      <p:bldP spid="4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3E733BD-1CD6-4702-BBD3-4A532FB913D8}"/>
              </a:ext>
            </a:extLst>
          </p:cNvPr>
          <p:cNvSpPr/>
          <p:nvPr/>
        </p:nvSpPr>
        <p:spPr>
          <a:xfrm>
            <a:off x="4134823" y="3766107"/>
            <a:ext cx="392235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rgbClr val="979C7C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Enter your text here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3369C8A-A0E6-480F-8C5D-87986289961B}"/>
              </a:ext>
            </a:extLst>
          </p:cNvPr>
          <p:cNvSpPr txBox="1"/>
          <p:nvPr/>
        </p:nvSpPr>
        <p:spPr>
          <a:xfrm>
            <a:off x="4195478" y="2999560"/>
            <a:ext cx="380104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spc="300" dirty="0">
                <a:solidFill>
                  <a:schemeClr val="accent3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添加标题文本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EA061AF-CE71-4493-9C01-856A95326211}"/>
              </a:ext>
            </a:extLst>
          </p:cNvPr>
          <p:cNvSpPr txBox="1"/>
          <p:nvPr/>
        </p:nvSpPr>
        <p:spPr>
          <a:xfrm>
            <a:off x="3311091" y="4166216"/>
            <a:ext cx="55698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Lorem ipsum dolor sit amet, consectetuer adipiscing elit. Maecenas porttitor congue massa.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Fusce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posuere</a:t>
            </a:r>
            <a:endParaRPr lang="en-US" altLang="zh-CN" sz="1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78D8344-1204-4CFB-A005-D6F40A2156F4}"/>
              </a:ext>
            </a:extLst>
          </p:cNvPr>
          <p:cNvSpPr txBox="1"/>
          <p:nvPr/>
        </p:nvSpPr>
        <p:spPr>
          <a:xfrm>
            <a:off x="4680909" y="2168564"/>
            <a:ext cx="28301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4000"/>
            </a:lvl1pPr>
          </a:lstStyle>
          <a:p>
            <a:pPr algn="ctr"/>
            <a:r>
              <a:rPr lang="en-US" altLang="zh-CN" sz="4400" dirty="0">
                <a:solidFill>
                  <a:srgbClr val="9C7162"/>
                </a:solidFill>
                <a:latin typeface="Century Gothic" panose="020B0502020202020204" pitchFamily="34" charset="0"/>
                <a:cs typeface="DokChampa" panose="020B0604020202020204" pitchFamily="34" charset="-34"/>
              </a:rPr>
              <a:t>PART 04</a:t>
            </a:r>
            <a:endParaRPr lang="zh-CN" altLang="en-US" sz="4400" dirty="0">
              <a:solidFill>
                <a:srgbClr val="9C7162"/>
              </a:solidFill>
              <a:latin typeface="Century Gothic" panose="020B0502020202020204" pitchFamily="34" charset="0"/>
              <a:cs typeface="DokChampa" panose="020B06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510585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C90F6CBF-EA71-46D6-B074-55B40555C4C8}"/>
              </a:ext>
            </a:extLst>
          </p:cNvPr>
          <p:cNvSpPr txBox="1"/>
          <p:nvPr/>
        </p:nvSpPr>
        <p:spPr>
          <a:xfrm>
            <a:off x="1354753" y="63062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accent3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添加标题文本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9EFC742-99AA-4963-A377-9CFB6FEB275A}"/>
              </a:ext>
            </a:extLst>
          </p:cNvPr>
          <p:cNvSpPr/>
          <p:nvPr/>
        </p:nvSpPr>
        <p:spPr>
          <a:xfrm>
            <a:off x="1354753" y="1063675"/>
            <a:ext cx="324425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100" dirty="0">
                <a:solidFill>
                  <a:srgbClr val="979C7C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Enter your text here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8B4B551E-535C-4726-B0D7-0B7C246D787C}"/>
              </a:ext>
            </a:extLst>
          </p:cNvPr>
          <p:cNvGrpSpPr/>
          <p:nvPr/>
        </p:nvGrpSpPr>
        <p:grpSpPr>
          <a:xfrm>
            <a:off x="593594" y="630089"/>
            <a:ext cx="620600" cy="695196"/>
            <a:chOff x="370073" y="588873"/>
            <a:chExt cx="829569" cy="929283"/>
          </a:xfrm>
        </p:grpSpPr>
        <p:pic>
          <p:nvPicPr>
            <p:cNvPr id="4" name="图形 3">
              <a:extLst>
                <a:ext uri="{FF2B5EF4-FFF2-40B4-BE49-F238E27FC236}">
                  <a16:creationId xmlns:a16="http://schemas.microsoft.com/office/drawing/2014/main" id="{BE933553-0DF3-43C8-8F00-AF87BB71D75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5737829">
              <a:off x="539492" y="630571"/>
              <a:ext cx="490731" cy="829569"/>
            </a:xfrm>
            <a:prstGeom prst="rect">
              <a:avLst/>
            </a:prstGeom>
          </p:spPr>
        </p:pic>
        <p:pic>
          <p:nvPicPr>
            <p:cNvPr id="5" name="图形 4">
              <a:extLst>
                <a:ext uri="{FF2B5EF4-FFF2-40B4-BE49-F238E27FC236}">
                  <a16:creationId xmlns:a16="http://schemas.microsoft.com/office/drawing/2014/main" id="{222E009B-5782-4B2F-AEAD-99528DE0818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6803989">
              <a:off x="367467" y="727089"/>
              <a:ext cx="929283" cy="652851"/>
            </a:xfrm>
            <a:prstGeom prst="rect">
              <a:avLst/>
            </a:prstGeom>
          </p:spPr>
        </p:pic>
      </p:grpSp>
      <p:grpSp>
        <p:nvGrpSpPr>
          <p:cNvPr id="7" name="Group 33">
            <a:extLst>
              <a:ext uri="{FF2B5EF4-FFF2-40B4-BE49-F238E27FC236}">
                <a16:creationId xmlns:a16="http://schemas.microsoft.com/office/drawing/2014/main" id="{819DF8C5-3281-45C6-9D39-B8981DDF011B}"/>
              </a:ext>
            </a:extLst>
          </p:cNvPr>
          <p:cNvGrpSpPr/>
          <p:nvPr/>
        </p:nvGrpSpPr>
        <p:grpSpPr>
          <a:xfrm>
            <a:off x="10932967" y="352694"/>
            <a:ext cx="762976" cy="3863294"/>
            <a:chOff x="3942094" y="-1847"/>
            <a:chExt cx="762976" cy="3863294"/>
          </a:xfrm>
          <a:solidFill>
            <a:schemeClr val="accent2"/>
          </a:solidFill>
        </p:grpSpPr>
        <p:sp>
          <p:nvSpPr>
            <p:cNvPr id="8" name="Rectangle 4">
              <a:extLst>
                <a:ext uri="{FF2B5EF4-FFF2-40B4-BE49-F238E27FC236}">
                  <a16:creationId xmlns:a16="http://schemas.microsoft.com/office/drawing/2014/main" id="{88A11D99-E346-4D8D-92B8-4A96D0666D05}"/>
                </a:ext>
              </a:extLst>
            </p:cNvPr>
            <p:cNvSpPr/>
            <p:nvPr/>
          </p:nvSpPr>
          <p:spPr>
            <a:xfrm>
              <a:off x="4288244" y="-1847"/>
              <a:ext cx="72000" cy="26517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 dirty="0">
                <a:solidFill>
                  <a:schemeClr val="tx1"/>
                </a:solidFill>
              </a:endParaRPr>
            </a:p>
          </p:txBody>
        </p:sp>
        <p:sp>
          <p:nvSpPr>
            <p:cNvPr id="9" name="Freeform: Shape 23">
              <a:extLst>
                <a:ext uri="{FF2B5EF4-FFF2-40B4-BE49-F238E27FC236}">
                  <a16:creationId xmlns:a16="http://schemas.microsoft.com/office/drawing/2014/main" id="{087483A3-E5F2-42DC-8758-BA6019468F0D}"/>
                </a:ext>
              </a:extLst>
            </p:cNvPr>
            <p:cNvSpPr/>
            <p:nvPr/>
          </p:nvSpPr>
          <p:spPr>
            <a:xfrm rot="5400000" flipH="1">
              <a:off x="3694759" y="2851136"/>
              <a:ext cx="1257646" cy="762976"/>
            </a:xfrm>
            <a:custGeom>
              <a:avLst/>
              <a:gdLst>
                <a:gd name="connsiteX0" fmla="*/ 782320 w 1075004"/>
                <a:gd name="connsiteY0" fmla="*/ 253919 h 652173"/>
                <a:gd name="connsiteX1" fmla="*/ 763875 w 1075004"/>
                <a:gd name="connsiteY1" fmla="*/ 269396 h 652173"/>
                <a:gd name="connsiteX2" fmla="*/ 421371 w 1075004"/>
                <a:gd name="connsiteY2" fmla="*/ 239431 h 652173"/>
                <a:gd name="connsiteX3" fmla="*/ 421370 w 1075004"/>
                <a:gd name="connsiteY3" fmla="*/ 253854 h 652173"/>
                <a:gd name="connsiteX4" fmla="*/ 447078 w 1075004"/>
                <a:gd name="connsiteY4" fmla="*/ 253854 h 652173"/>
                <a:gd name="connsiteX5" fmla="*/ 464104 w 1075004"/>
                <a:gd name="connsiteY5" fmla="*/ 270880 h 652173"/>
                <a:gd name="connsiteX6" fmla="*/ 464104 w 1075004"/>
                <a:gd name="connsiteY6" fmla="*/ 270879 h 652173"/>
                <a:gd name="connsiteX7" fmla="*/ 447079 w 1075004"/>
                <a:gd name="connsiteY7" fmla="*/ 287905 h 652173"/>
                <a:gd name="connsiteX8" fmla="*/ 421371 w 1075004"/>
                <a:gd name="connsiteY8" fmla="*/ 287905 h 652173"/>
                <a:gd name="connsiteX9" fmla="*/ 421371 w 1075004"/>
                <a:gd name="connsiteY9" fmla="*/ 311227 h 652173"/>
                <a:gd name="connsiteX10" fmla="*/ 447078 w 1075004"/>
                <a:gd name="connsiteY10" fmla="*/ 311227 h 652173"/>
                <a:gd name="connsiteX11" fmla="*/ 464104 w 1075004"/>
                <a:gd name="connsiteY11" fmla="*/ 328253 h 652173"/>
                <a:gd name="connsiteX12" fmla="*/ 464104 w 1075004"/>
                <a:gd name="connsiteY12" fmla="*/ 328253 h 652173"/>
                <a:gd name="connsiteX13" fmla="*/ 447079 w 1075004"/>
                <a:gd name="connsiteY13" fmla="*/ 345279 h 652173"/>
                <a:gd name="connsiteX14" fmla="*/ 421371 w 1075004"/>
                <a:gd name="connsiteY14" fmla="*/ 345279 h 652173"/>
                <a:gd name="connsiteX15" fmla="*/ 421371 w 1075004"/>
                <a:gd name="connsiteY15" fmla="*/ 368601 h 652173"/>
                <a:gd name="connsiteX16" fmla="*/ 447078 w 1075004"/>
                <a:gd name="connsiteY16" fmla="*/ 368601 h 652173"/>
                <a:gd name="connsiteX17" fmla="*/ 464104 w 1075004"/>
                <a:gd name="connsiteY17" fmla="*/ 385627 h 652173"/>
                <a:gd name="connsiteX18" fmla="*/ 464104 w 1075004"/>
                <a:gd name="connsiteY18" fmla="*/ 385627 h 652173"/>
                <a:gd name="connsiteX19" fmla="*/ 447079 w 1075004"/>
                <a:gd name="connsiteY19" fmla="*/ 402653 h 652173"/>
                <a:gd name="connsiteX20" fmla="*/ 421371 w 1075004"/>
                <a:gd name="connsiteY20" fmla="*/ 402653 h 652173"/>
                <a:gd name="connsiteX21" fmla="*/ 421370 w 1075004"/>
                <a:gd name="connsiteY21" fmla="*/ 417162 h 652173"/>
                <a:gd name="connsiteX22" fmla="*/ 762268 w 1075004"/>
                <a:gd name="connsiteY22" fmla="*/ 381333 h 652173"/>
                <a:gd name="connsiteX23" fmla="*/ 780980 w 1075004"/>
                <a:gd name="connsiteY23" fmla="*/ 396486 h 652173"/>
                <a:gd name="connsiteX24" fmla="*/ 765828 w 1075004"/>
                <a:gd name="connsiteY24" fmla="*/ 415197 h 652173"/>
                <a:gd name="connsiteX25" fmla="*/ 415893 w 1075004"/>
                <a:gd name="connsiteY25" fmla="*/ 451977 h 652173"/>
                <a:gd name="connsiteX26" fmla="*/ 397181 w 1075004"/>
                <a:gd name="connsiteY26" fmla="*/ 436824 h 652173"/>
                <a:gd name="connsiteX27" fmla="*/ 398889 w 1075004"/>
                <a:gd name="connsiteY27" fmla="*/ 431060 h 652173"/>
                <a:gd name="connsiteX28" fmla="*/ 398669 w 1075004"/>
                <a:gd name="connsiteY28" fmla="*/ 430531 h 652173"/>
                <a:gd name="connsiteX29" fmla="*/ 398669 w 1075004"/>
                <a:gd name="connsiteY29" fmla="*/ 402653 h 652173"/>
                <a:gd name="connsiteX30" fmla="*/ 372962 w 1075004"/>
                <a:gd name="connsiteY30" fmla="*/ 402653 h 652173"/>
                <a:gd name="connsiteX31" fmla="*/ 355936 w 1075004"/>
                <a:gd name="connsiteY31" fmla="*/ 385627 h 652173"/>
                <a:gd name="connsiteX32" fmla="*/ 372962 w 1075004"/>
                <a:gd name="connsiteY32" fmla="*/ 368601 h 652173"/>
                <a:gd name="connsiteX33" fmla="*/ 398669 w 1075004"/>
                <a:gd name="connsiteY33" fmla="*/ 368601 h 652173"/>
                <a:gd name="connsiteX34" fmla="*/ 398670 w 1075004"/>
                <a:gd name="connsiteY34" fmla="*/ 345279 h 652173"/>
                <a:gd name="connsiteX35" fmla="*/ 372962 w 1075004"/>
                <a:gd name="connsiteY35" fmla="*/ 345279 h 652173"/>
                <a:gd name="connsiteX36" fmla="*/ 355936 w 1075004"/>
                <a:gd name="connsiteY36" fmla="*/ 328253 h 652173"/>
                <a:gd name="connsiteX37" fmla="*/ 372962 w 1075004"/>
                <a:gd name="connsiteY37" fmla="*/ 311228 h 652173"/>
                <a:gd name="connsiteX38" fmla="*/ 398669 w 1075004"/>
                <a:gd name="connsiteY38" fmla="*/ 311227 h 652173"/>
                <a:gd name="connsiteX39" fmla="*/ 398669 w 1075004"/>
                <a:gd name="connsiteY39" fmla="*/ 287905 h 652173"/>
                <a:gd name="connsiteX40" fmla="*/ 372962 w 1075004"/>
                <a:gd name="connsiteY40" fmla="*/ 287905 h 652173"/>
                <a:gd name="connsiteX41" fmla="*/ 355936 w 1075004"/>
                <a:gd name="connsiteY41" fmla="*/ 270880 h 652173"/>
                <a:gd name="connsiteX42" fmla="*/ 372962 w 1075004"/>
                <a:gd name="connsiteY42" fmla="*/ 253854 h 652173"/>
                <a:gd name="connsiteX43" fmla="*/ 398670 w 1075004"/>
                <a:gd name="connsiteY43" fmla="*/ 253854 h 652173"/>
                <a:gd name="connsiteX44" fmla="*/ 398670 w 1075004"/>
                <a:gd name="connsiteY44" fmla="*/ 226224 h 652173"/>
                <a:gd name="connsiteX45" fmla="*/ 399282 w 1075004"/>
                <a:gd name="connsiteY45" fmla="*/ 224745 h 652173"/>
                <a:gd name="connsiteX46" fmla="*/ 397876 w 1075004"/>
                <a:gd name="connsiteY46" fmla="*/ 220285 h 652173"/>
                <a:gd name="connsiteX47" fmla="*/ 416321 w 1075004"/>
                <a:gd name="connsiteY47" fmla="*/ 204807 h 652173"/>
                <a:gd name="connsiteX48" fmla="*/ 766843 w 1075004"/>
                <a:gd name="connsiteY48" fmla="*/ 235474 h 652173"/>
                <a:gd name="connsiteX49" fmla="*/ 782320 w 1075004"/>
                <a:gd name="connsiteY49" fmla="*/ 253919 h 652173"/>
                <a:gd name="connsiteX50" fmla="*/ 787242 w 1075004"/>
                <a:gd name="connsiteY50" fmla="*/ 326087 h 652173"/>
                <a:gd name="connsiteX51" fmla="*/ 785600 w 1075004"/>
                <a:gd name="connsiteY51" fmla="*/ 324445 h 652173"/>
                <a:gd name="connsiteX52" fmla="*/ 785600 w 1075004"/>
                <a:gd name="connsiteY52" fmla="*/ 237207 h 652173"/>
                <a:gd name="connsiteX53" fmla="*/ 722116 w 1075004"/>
                <a:gd name="connsiteY53" fmla="*/ 173722 h 652173"/>
                <a:gd name="connsiteX54" fmla="*/ 634876 w 1075004"/>
                <a:gd name="connsiteY54" fmla="*/ 173722 h 652173"/>
                <a:gd name="connsiteX55" fmla="*/ 556664 w 1075004"/>
                <a:gd name="connsiteY55" fmla="*/ 95509 h 652173"/>
                <a:gd name="connsiteX56" fmla="*/ 95508 w 1075004"/>
                <a:gd name="connsiteY56" fmla="*/ 95509 h 652173"/>
                <a:gd name="connsiteX57" fmla="*/ 0 w 1075004"/>
                <a:gd name="connsiteY57" fmla="*/ 326087 h 652173"/>
                <a:gd name="connsiteX58" fmla="*/ 95508 w 1075004"/>
                <a:gd name="connsiteY58" fmla="*/ 556665 h 652173"/>
                <a:gd name="connsiteX59" fmla="*/ 556665 w 1075004"/>
                <a:gd name="connsiteY59" fmla="*/ 556665 h 652173"/>
                <a:gd name="connsiteX60" fmla="*/ 634877 w 1075004"/>
                <a:gd name="connsiteY60" fmla="*/ 478452 h 652173"/>
                <a:gd name="connsiteX61" fmla="*/ 722116 w 1075004"/>
                <a:gd name="connsiteY61" fmla="*/ 478453 h 652173"/>
                <a:gd name="connsiteX62" fmla="*/ 785600 w 1075004"/>
                <a:gd name="connsiteY62" fmla="*/ 414968 h 652173"/>
                <a:gd name="connsiteX63" fmla="*/ 785600 w 1075004"/>
                <a:gd name="connsiteY63" fmla="*/ 327729 h 652173"/>
                <a:gd name="connsiteX64" fmla="*/ 893383 w 1075004"/>
                <a:gd name="connsiteY64" fmla="*/ 437430 h 652173"/>
                <a:gd name="connsiteX65" fmla="*/ 893383 w 1075004"/>
                <a:gd name="connsiteY65" fmla="*/ 214743 h 652173"/>
                <a:gd name="connsiteX66" fmla="*/ 864082 w 1075004"/>
                <a:gd name="connsiteY66" fmla="*/ 185442 h 652173"/>
                <a:gd name="connsiteX67" fmla="*/ 834781 w 1075004"/>
                <a:gd name="connsiteY67" fmla="*/ 214743 h 652173"/>
                <a:gd name="connsiteX68" fmla="*/ 834781 w 1075004"/>
                <a:gd name="connsiteY68" fmla="*/ 437431 h 652173"/>
                <a:gd name="connsiteX69" fmla="*/ 864082 w 1075004"/>
                <a:gd name="connsiteY69" fmla="*/ 466732 h 652173"/>
                <a:gd name="connsiteX70" fmla="*/ 864082 w 1075004"/>
                <a:gd name="connsiteY70" fmla="*/ 466731 h 652173"/>
                <a:gd name="connsiteX71" fmla="*/ 893383 w 1075004"/>
                <a:gd name="connsiteY71" fmla="*/ 437430 h 652173"/>
                <a:gd name="connsiteX72" fmla="*/ 984194 w 1075004"/>
                <a:gd name="connsiteY72" fmla="*/ 425710 h 652173"/>
                <a:gd name="connsiteX73" fmla="*/ 984193 w 1075004"/>
                <a:gd name="connsiteY73" fmla="*/ 226464 h 652173"/>
                <a:gd name="connsiteX74" fmla="*/ 954893 w 1075004"/>
                <a:gd name="connsiteY74" fmla="*/ 197162 h 652173"/>
                <a:gd name="connsiteX75" fmla="*/ 925591 w 1075004"/>
                <a:gd name="connsiteY75" fmla="*/ 226464 h 652173"/>
                <a:gd name="connsiteX76" fmla="*/ 925591 w 1075004"/>
                <a:gd name="connsiteY76" fmla="*/ 425710 h 652173"/>
                <a:gd name="connsiteX77" fmla="*/ 954893 w 1075004"/>
                <a:gd name="connsiteY77" fmla="*/ 455012 h 652173"/>
                <a:gd name="connsiteX78" fmla="*/ 954893 w 1075004"/>
                <a:gd name="connsiteY78" fmla="*/ 455011 h 652173"/>
                <a:gd name="connsiteX79" fmla="*/ 984194 w 1075004"/>
                <a:gd name="connsiteY79" fmla="*/ 425710 h 652173"/>
                <a:gd name="connsiteX80" fmla="*/ 1075004 w 1075004"/>
                <a:gd name="connsiteY80" fmla="*/ 402269 h 652173"/>
                <a:gd name="connsiteX81" fmla="*/ 1075004 w 1075004"/>
                <a:gd name="connsiteY81" fmla="*/ 249904 h 652173"/>
                <a:gd name="connsiteX82" fmla="*/ 1045703 w 1075004"/>
                <a:gd name="connsiteY82" fmla="*/ 220603 h 652173"/>
                <a:gd name="connsiteX83" fmla="*/ 1016402 w 1075004"/>
                <a:gd name="connsiteY83" fmla="*/ 249904 h 652173"/>
                <a:gd name="connsiteX84" fmla="*/ 1016402 w 1075004"/>
                <a:gd name="connsiteY84" fmla="*/ 402269 h 652173"/>
                <a:gd name="connsiteX85" fmla="*/ 1045703 w 1075004"/>
                <a:gd name="connsiteY85" fmla="*/ 431570 h 652173"/>
                <a:gd name="connsiteX86" fmla="*/ 1045703 w 1075004"/>
                <a:gd name="connsiteY86" fmla="*/ 431570 h 652173"/>
                <a:gd name="connsiteX87" fmla="*/ 1075004 w 1075004"/>
                <a:gd name="connsiteY87" fmla="*/ 402269 h 652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1075004" h="652173">
                  <a:moveTo>
                    <a:pt x="782320" y="253919"/>
                  </a:moveTo>
                  <a:cubicBezTo>
                    <a:pt x="781500" y="263286"/>
                    <a:pt x="773242" y="270216"/>
                    <a:pt x="763875" y="269396"/>
                  </a:cubicBezTo>
                  <a:cubicBezTo>
                    <a:pt x="649707" y="259408"/>
                    <a:pt x="535539" y="249420"/>
                    <a:pt x="421371" y="239431"/>
                  </a:cubicBezTo>
                  <a:lnTo>
                    <a:pt x="421370" y="253854"/>
                  </a:lnTo>
                  <a:lnTo>
                    <a:pt x="447078" y="253854"/>
                  </a:lnTo>
                  <a:cubicBezTo>
                    <a:pt x="456482" y="253853"/>
                    <a:pt x="464104" y="261477"/>
                    <a:pt x="464104" y="270880"/>
                  </a:cubicBezTo>
                  <a:lnTo>
                    <a:pt x="464104" y="270879"/>
                  </a:lnTo>
                  <a:cubicBezTo>
                    <a:pt x="464104" y="280282"/>
                    <a:pt x="456482" y="287905"/>
                    <a:pt x="447079" y="287905"/>
                  </a:cubicBezTo>
                  <a:cubicBezTo>
                    <a:pt x="438509" y="287905"/>
                    <a:pt x="429940" y="287905"/>
                    <a:pt x="421371" y="287905"/>
                  </a:cubicBezTo>
                  <a:lnTo>
                    <a:pt x="421371" y="311227"/>
                  </a:lnTo>
                  <a:lnTo>
                    <a:pt x="447078" y="311227"/>
                  </a:lnTo>
                  <a:cubicBezTo>
                    <a:pt x="456482" y="311227"/>
                    <a:pt x="464104" y="318850"/>
                    <a:pt x="464104" y="328253"/>
                  </a:cubicBezTo>
                  <a:lnTo>
                    <a:pt x="464104" y="328253"/>
                  </a:lnTo>
                  <a:cubicBezTo>
                    <a:pt x="464104" y="337655"/>
                    <a:pt x="456482" y="345279"/>
                    <a:pt x="447079" y="345279"/>
                  </a:cubicBezTo>
                  <a:cubicBezTo>
                    <a:pt x="438510" y="345279"/>
                    <a:pt x="429940" y="345279"/>
                    <a:pt x="421371" y="345279"/>
                  </a:cubicBezTo>
                  <a:lnTo>
                    <a:pt x="421371" y="368601"/>
                  </a:lnTo>
                  <a:lnTo>
                    <a:pt x="447078" y="368601"/>
                  </a:lnTo>
                  <a:cubicBezTo>
                    <a:pt x="456482" y="368601"/>
                    <a:pt x="464104" y="376224"/>
                    <a:pt x="464104" y="385627"/>
                  </a:cubicBezTo>
                  <a:lnTo>
                    <a:pt x="464104" y="385627"/>
                  </a:lnTo>
                  <a:cubicBezTo>
                    <a:pt x="464104" y="395030"/>
                    <a:pt x="456481" y="402652"/>
                    <a:pt x="447079" y="402653"/>
                  </a:cubicBezTo>
                  <a:cubicBezTo>
                    <a:pt x="438509" y="402653"/>
                    <a:pt x="429940" y="402652"/>
                    <a:pt x="421371" y="402653"/>
                  </a:cubicBezTo>
                  <a:lnTo>
                    <a:pt x="421370" y="417162"/>
                  </a:lnTo>
                  <a:lnTo>
                    <a:pt x="762268" y="381333"/>
                  </a:lnTo>
                  <a:cubicBezTo>
                    <a:pt x="771619" y="380350"/>
                    <a:pt x="779997" y="387134"/>
                    <a:pt x="780980" y="396486"/>
                  </a:cubicBezTo>
                  <a:cubicBezTo>
                    <a:pt x="781963" y="405837"/>
                    <a:pt x="775179" y="414214"/>
                    <a:pt x="765828" y="415197"/>
                  </a:cubicBezTo>
                  <a:cubicBezTo>
                    <a:pt x="649182" y="427457"/>
                    <a:pt x="532538" y="439718"/>
                    <a:pt x="415893" y="451977"/>
                  </a:cubicBezTo>
                  <a:cubicBezTo>
                    <a:pt x="406541" y="452960"/>
                    <a:pt x="398164" y="446176"/>
                    <a:pt x="397181" y="436824"/>
                  </a:cubicBezTo>
                  <a:cubicBezTo>
                    <a:pt x="396959" y="434720"/>
                    <a:pt x="397132" y="432665"/>
                    <a:pt x="398889" y="431060"/>
                  </a:cubicBezTo>
                  <a:lnTo>
                    <a:pt x="398669" y="430531"/>
                  </a:lnTo>
                  <a:lnTo>
                    <a:pt x="398669" y="402653"/>
                  </a:lnTo>
                  <a:lnTo>
                    <a:pt x="372962" y="402653"/>
                  </a:lnTo>
                  <a:cubicBezTo>
                    <a:pt x="363559" y="402653"/>
                    <a:pt x="355936" y="395031"/>
                    <a:pt x="355936" y="385627"/>
                  </a:cubicBezTo>
                  <a:cubicBezTo>
                    <a:pt x="355936" y="376224"/>
                    <a:pt x="363559" y="368601"/>
                    <a:pt x="372962" y="368601"/>
                  </a:cubicBezTo>
                  <a:lnTo>
                    <a:pt x="398669" y="368601"/>
                  </a:lnTo>
                  <a:lnTo>
                    <a:pt x="398670" y="345279"/>
                  </a:lnTo>
                  <a:lnTo>
                    <a:pt x="372962" y="345279"/>
                  </a:lnTo>
                  <a:cubicBezTo>
                    <a:pt x="363559" y="345279"/>
                    <a:pt x="355937" y="337656"/>
                    <a:pt x="355936" y="328253"/>
                  </a:cubicBezTo>
                  <a:cubicBezTo>
                    <a:pt x="355937" y="318850"/>
                    <a:pt x="363559" y="311227"/>
                    <a:pt x="372962" y="311228"/>
                  </a:cubicBezTo>
                  <a:lnTo>
                    <a:pt x="398669" y="311227"/>
                  </a:lnTo>
                  <a:lnTo>
                    <a:pt x="398669" y="287905"/>
                  </a:lnTo>
                  <a:lnTo>
                    <a:pt x="372962" y="287905"/>
                  </a:lnTo>
                  <a:cubicBezTo>
                    <a:pt x="363559" y="287905"/>
                    <a:pt x="355936" y="280283"/>
                    <a:pt x="355936" y="270880"/>
                  </a:cubicBezTo>
                  <a:cubicBezTo>
                    <a:pt x="355936" y="261477"/>
                    <a:pt x="363559" y="253854"/>
                    <a:pt x="372962" y="253854"/>
                  </a:cubicBezTo>
                  <a:lnTo>
                    <a:pt x="398670" y="253854"/>
                  </a:lnTo>
                  <a:lnTo>
                    <a:pt x="398670" y="226224"/>
                  </a:lnTo>
                  <a:cubicBezTo>
                    <a:pt x="398670" y="225699"/>
                    <a:pt x="398705" y="225182"/>
                    <a:pt x="399282" y="224745"/>
                  </a:cubicBezTo>
                  <a:lnTo>
                    <a:pt x="397876" y="220285"/>
                  </a:lnTo>
                  <a:cubicBezTo>
                    <a:pt x="398695" y="210917"/>
                    <a:pt x="406953" y="203988"/>
                    <a:pt x="416321" y="204807"/>
                  </a:cubicBezTo>
                  <a:lnTo>
                    <a:pt x="766843" y="235474"/>
                  </a:lnTo>
                  <a:cubicBezTo>
                    <a:pt x="776210" y="236294"/>
                    <a:pt x="783140" y="244551"/>
                    <a:pt x="782320" y="253919"/>
                  </a:cubicBezTo>
                  <a:close/>
                  <a:moveTo>
                    <a:pt x="787242" y="326087"/>
                  </a:moveTo>
                  <a:lnTo>
                    <a:pt x="785600" y="324445"/>
                  </a:lnTo>
                  <a:lnTo>
                    <a:pt x="785600" y="237207"/>
                  </a:lnTo>
                  <a:cubicBezTo>
                    <a:pt x="785600" y="202145"/>
                    <a:pt x="757177" y="173722"/>
                    <a:pt x="722116" y="173722"/>
                  </a:cubicBezTo>
                  <a:lnTo>
                    <a:pt x="634876" y="173722"/>
                  </a:lnTo>
                  <a:cubicBezTo>
                    <a:pt x="608806" y="147651"/>
                    <a:pt x="582735" y="121579"/>
                    <a:pt x="556664" y="95509"/>
                  </a:cubicBezTo>
                  <a:cubicBezTo>
                    <a:pt x="429319" y="-31836"/>
                    <a:pt x="222853" y="-31836"/>
                    <a:pt x="95508" y="95509"/>
                  </a:cubicBezTo>
                  <a:cubicBezTo>
                    <a:pt x="31836" y="159181"/>
                    <a:pt x="0" y="242634"/>
                    <a:pt x="0" y="326087"/>
                  </a:cubicBezTo>
                  <a:cubicBezTo>
                    <a:pt x="0" y="409540"/>
                    <a:pt x="31836" y="492992"/>
                    <a:pt x="95508" y="556665"/>
                  </a:cubicBezTo>
                  <a:cubicBezTo>
                    <a:pt x="222853" y="684010"/>
                    <a:pt x="429320" y="684010"/>
                    <a:pt x="556665" y="556665"/>
                  </a:cubicBezTo>
                  <a:lnTo>
                    <a:pt x="634877" y="478452"/>
                  </a:lnTo>
                  <a:lnTo>
                    <a:pt x="722116" y="478453"/>
                  </a:lnTo>
                  <a:cubicBezTo>
                    <a:pt x="757178" y="478452"/>
                    <a:pt x="785600" y="450030"/>
                    <a:pt x="785600" y="414968"/>
                  </a:cubicBezTo>
                  <a:lnTo>
                    <a:pt x="785600" y="327729"/>
                  </a:lnTo>
                  <a:close/>
                  <a:moveTo>
                    <a:pt x="893383" y="437430"/>
                  </a:moveTo>
                  <a:lnTo>
                    <a:pt x="893383" y="214743"/>
                  </a:lnTo>
                  <a:cubicBezTo>
                    <a:pt x="893383" y="198561"/>
                    <a:pt x="880265" y="185442"/>
                    <a:pt x="864082" y="185442"/>
                  </a:cubicBezTo>
                  <a:cubicBezTo>
                    <a:pt x="847900" y="185442"/>
                    <a:pt x="834781" y="198561"/>
                    <a:pt x="834781" y="214743"/>
                  </a:cubicBezTo>
                  <a:lnTo>
                    <a:pt x="834781" y="437431"/>
                  </a:lnTo>
                  <a:cubicBezTo>
                    <a:pt x="834781" y="453613"/>
                    <a:pt x="847900" y="466732"/>
                    <a:pt x="864082" y="466732"/>
                  </a:cubicBezTo>
                  <a:lnTo>
                    <a:pt x="864082" y="466731"/>
                  </a:lnTo>
                  <a:cubicBezTo>
                    <a:pt x="880265" y="466731"/>
                    <a:pt x="893383" y="453613"/>
                    <a:pt x="893383" y="437430"/>
                  </a:cubicBezTo>
                  <a:close/>
                  <a:moveTo>
                    <a:pt x="984194" y="425710"/>
                  </a:moveTo>
                  <a:lnTo>
                    <a:pt x="984193" y="226464"/>
                  </a:lnTo>
                  <a:cubicBezTo>
                    <a:pt x="984193" y="210281"/>
                    <a:pt x="971075" y="197163"/>
                    <a:pt x="954893" y="197162"/>
                  </a:cubicBezTo>
                  <a:cubicBezTo>
                    <a:pt x="938710" y="197163"/>
                    <a:pt x="925591" y="210281"/>
                    <a:pt x="925591" y="226464"/>
                  </a:cubicBezTo>
                  <a:lnTo>
                    <a:pt x="925591" y="425710"/>
                  </a:lnTo>
                  <a:cubicBezTo>
                    <a:pt x="925591" y="441893"/>
                    <a:pt x="938710" y="455012"/>
                    <a:pt x="954893" y="455012"/>
                  </a:cubicBezTo>
                  <a:lnTo>
                    <a:pt x="954893" y="455011"/>
                  </a:lnTo>
                  <a:cubicBezTo>
                    <a:pt x="971075" y="455011"/>
                    <a:pt x="984194" y="441892"/>
                    <a:pt x="984194" y="425710"/>
                  </a:cubicBezTo>
                  <a:close/>
                  <a:moveTo>
                    <a:pt x="1075004" y="402269"/>
                  </a:moveTo>
                  <a:lnTo>
                    <a:pt x="1075004" y="249904"/>
                  </a:lnTo>
                  <a:cubicBezTo>
                    <a:pt x="1075004" y="233721"/>
                    <a:pt x="1061885" y="220603"/>
                    <a:pt x="1045703" y="220603"/>
                  </a:cubicBezTo>
                  <a:cubicBezTo>
                    <a:pt x="1029520" y="220603"/>
                    <a:pt x="1016402" y="233721"/>
                    <a:pt x="1016402" y="249904"/>
                  </a:cubicBezTo>
                  <a:lnTo>
                    <a:pt x="1016402" y="402269"/>
                  </a:lnTo>
                  <a:cubicBezTo>
                    <a:pt x="1016402" y="418452"/>
                    <a:pt x="1029520" y="431570"/>
                    <a:pt x="1045703" y="431570"/>
                  </a:cubicBezTo>
                  <a:lnTo>
                    <a:pt x="1045703" y="431570"/>
                  </a:lnTo>
                  <a:cubicBezTo>
                    <a:pt x="1061885" y="431570"/>
                    <a:pt x="1075004" y="418451"/>
                    <a:pt x="1075004" y="4022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0" name="Group 29">
            <a:extLst>
              <a:ext uri="{FF2B5EF4-FFF2-40B4-BE49-F238E27FC236}">
                <a16:creationId xmlns:a16="http://schemas.microsoft.com/office/drawing/2014/main" id="{7371DC7A-BEA9-40F8-BB6E-0EA9869D7393}"/>
              </a:ext>
            </a:extLst>
          </p:cNvPr>
          <p:cNvGrpSpPr/>
          <p:nvPr/>
        </p:nvGrpSpPr>
        <p:grpSpPr>
          <a:xfrm>
            <a:off x="10149472" y="352694"/>
            <a:ext cx="762976" cy="2936601"/>
            <a:chOff x="3158599" y="-1847"/>
            <a:chExt cx="762976" cy="2936601"/>
          </a:xfrm>
          <a:solidFill>
            <a:schemeClr val="accent4"/>
          </a:solidFill>
        </p:grpSpPr>
        <p:sp>
          <p:nvSpPr>
            <p:cNvPr id="11" name="Rectangle 5">
              <a:extLst>
                <a:ext uri="{FF2B5EF4-FFF2-40B4-BE49-F238E27FC236}">
                  <a16:creationId xmlns:a16="http://schemas.microsoft.com/office/drawing/2014/main" id="{300DC508-3352-483C-BA10-FC2586C0168C}"/>
                </a:ext>
              </a:extLst>
            </p:cNvPr>
            <p:cNvSpPr/>
            <p:nvPr/>
          </p:nvSpPr>
          <p:spPr>
            <a:xfrm>
              <a:off x="3501625" y="-1847"/>
              <a:ext cx="72000" cy="17373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 dirty="0">
                <a:solidFill>
                  <a:schemeClr val="tx1"/>
                </a:solidFill>
              </a:endParaRPr>
            </a:p>
          </p:txBody>
        </p:sp>
        <p:sp>
          <p:nvSpPr>
            <p:cNvPr id="12" name="Freeform: Shape 25">
              <a:extLst>
                <a:ext uri="{FF2B5EF4-FFF2-40B4-BE49-F238E27FC236}">
                  <a16:creationId xmlns:a16="http://schemas.microsoft.com/office/drawing/2014/main" id="{220D325A-988C-4F78-AC29-ECCF8CE00EC1}"/>
                </a:ext>
              </a:extLst>
            </p:cNvPr>
            <p:cNvSpPr/>
            <p:nvPr/>
          </p:nvSpPr>
          <p:spPr>
            <a:xfrm rot="5400000" flipH="1">
              <a:off x="2911264" y="1924443"/>
              <a:ext cx="1257646" cy="762976"/>
            </a:xfrm>
            <a:custGeom>
              <a:avLst/>
              <a:gdLst>
                <a:gd name="connsiteX0" fmla="*/ 782320 w 1075004"/>
                <a:gd name="connsiteY0" fmla="*/ 253919 h 652173"/>
                <a:gd name="connsiteX1" fmla="*/ 763875 w 1075004"/>
                <a:gd name="connsiteY1" fmla="*/ 269396 h 652173"/>
                <a:gd name="connsiteX2" fmla="*/ 421371 w 1075004"/>
                <a:gd name="connsiteY2" fmla="*/ 239431 h 652173"/>
                <a:gd name="connsiteX3" fmla="*/ 421370 w 1075004"/>
                <a:gd name="connsiteY3" fmla="*/ 253854 h 652173"/>
                <a:gd name="connsiteX4" fmla="*/ 447078 w 1075004"/>
                <a:gd name="connsiteY4" fmla="*/ 253854 h 652173"/>
                <a:gd name="connsiteX5" fmla="*/ 464104 w 1075004"/>
                <a:gd name="connsiteY5" fmla="*/ 270880 h 652173"/>
                <a:gd name="connsiteX6" fmla="*/ 464104 w 1075004"/>
                <a:gd name="connsiteY6" fmla="*/ 270879 h 652173"/>
                <a:gd name="connsiteX7" fmla="*/ 447079 w 1075004"/>
                <a:gd name="connsiteY7" fmla="*/ 287905 h 652173"/>
                <a:gd name="connsiteX8" fmla="*/ 421371 w 1075004"/>
                <a:gd name="connsiteY8" fmla="*/ 287905 h 652173"/>
                <a:gd name="connsiteX9" fmla="*/ 421371 w 1075004"/>
                <a:gd name="connsiteY9" fmla="*/ 311227 h 652173"/>
                <a:gd name="connsiteX10" fmla="*/ 447078 w 1075004"/>
                <a:gd name="connsiteY10" fmla="*/ 311227 h 652173"/>
                <a:gd name="connsiteX11" fmla="*/ 464104 w 1075004"/>
                <a:gd name="connsiteY11" fmla="*/ 328253 h 652173"/>
                <a:gd name="connsiteX12" fmla="*/ 464104 w 1075004"/>
                <a:gd name="connsiteY12" fmla="*/ 328253 h 652173"/>
                <a:gd name="connsiteX13" fmla="*/ 447079 w 1075004"/>
                <a:gd name="connsiteY13" fmla="*/ 345278 h 652173"/>
                <a:gd name="connsiteX14" fmla="*/ 421371 w 1075004"/>
                <a:gd name="connsiteY14" fmla="*/ 345279 h 652173"/>
                <a:gd name="connsiteX15" fmla="*/ 421371 w 1075004"/>
                <a:gd name="connsiteY15" fmla="*/ 368601 h 652173"/>
                <a:gd name="connsiteX16" fmla="*/ 447078 w 1075004"/>
                <a:gd name="connsiteY16" fmla="*/ 368601 h 652173"/>
                <a:gd name="connsiteX17" fmla="*/ 464104 w 1075004"/>
                <a:gd name="connsiteY17" fmla="*/ 385627 h 652173"/>
                <a:gd name="connsiteX18" fmla="*/ 464104 w 1075004"/>
                <a:gd name="connsiteY18" fmla="*/ 385627 h 652173"/>
                <a:gd name="connsiteX19" fmla="*/ 447079 w 1075004"/>
                <a:gd name="connsiteY19" fmla="*/ 402652 h 652173"/>
                <a:gd name="connsiteX20" fmla="*/ 421371 w 1075004"/>
                <a:gd name="connsiteY20" fmla="*/ 402652 h 652173"/>
                <a:gd name="connsiteX21" fmla="*/ 421370 w 1075004"/>
                <a:gd name="connsiteY21" fmla="*/ 417162 h 652173"/>
                <a:gd name="connsiteX22" fmla="*/ 762268 w 1075004"/>
                <a:gd name="connsiteY22" fmla="*/ 381332 h 652173"/>
                <a:gd name="connsiteX23" fmla="*/ 780980 w 1075004"/>
                <a:gd name="connsiteY23" fmla="*/ 396486 h 652173"/>
                <a:gd name="connsiteX24" fmla="*/ 765828 w 1075004"/>
                <a:gd name="connsiteY24" fmla="*/ 415197 h 652173"/>
                <a:gd name="connsiteX25" fmla="*/ 415893 w 1075004"/>
                <a:gd name="connsiteY25" fmla="*/ 451977 h 652173"/>
                <a:gd name="connsiteX26" fmla="*/ 397181 w 1075004"/>
                <a:gd name="connsiteY26" fmla="*/ 436824 h 652173"/>
                <a:gd name="connsiteX27" fmla="*/ 398889 w 1075004"/>
                <a:gd name="connsiteY27" fmla="*/ 431060 h 652173"/>
                <a:gd name="connsiteX28" fmla="*/ 398669 w 1075004"/>
                <a:gd name="connsiteY28" fmla="*/ 430530 h 652173"/>
                <a:gd name="connsiteX29" fmla="*/ 398669 w 1075004"/>
                <a:gd name="connsiteY29" fmla="*/ 402652 h 652173"/>
                <a:gd name="connsiteX30" fmla="*/ 372962 w 1075004"/>
                <a:gd name="connsiteY30" fmla="*/ 402653 h 652173"/>
                <a:gd name="connsiteX31" fmla="*/ 355936 w 1075004"/>
                <a:gd name="connsiteY31" fmla="*/ 385627 h 652173"/>
                <a:gd name="connsiteX32" fmla="*/ 372962 w 1075004"/>
                <a:gd name="connsiteY32" fmla="*/ 368601 h 652173"/>
                <a:gd name="connsiteX33" fmla="*/ 398669 w 1075004"/>
                <a:gd name="connsiteY33" fmla="*/ 368601 h 652173"/>
                <a:gd name="connsiteX34" fmla="*/ 398670 w 1075004"/>
                <a:gd name="connsiteY34" fmla="*/ 345279 h 652173"/>
                <a:gd name="connsiteX35" fmla="*/ 372962 w 1075004"/>
                <a:gd name="connsiteY35" fmla="*/ 345279 h 652173"/>
                <a:gd name="connsiteX36" fmla="*/ 355936 w 1075004"/>
                <a:gd name="connsiteY36" fmla="*/ 328253 h 652173"/>
                <a:gd name="connsiteX37" fmla="*/ 372962 w 1075004"/>
                <a:gd name="connsiteY37" fmla="*/ 311228 h 652173"/>
                <a:gd name="connsiteX38" fmla="*/ 398669 w 1075004"/>
                <a:gd name="connsiteY38" fmla="*/ 311227 h 652173"/>
                <a:gd name="connsiteX39" fmla="*/ 398669 w 1075004"/>
                <a:gd name="connsiteY39" fmla="*/ 287905 h 652173"/>
                <a:gd name="connsiteX40" fmla="*/ 372962 w 1075004"/>
                <a:gd name="connsiteY40" fmla="*/ 287905 h 652173"/>
                <a:gd name="connsiteX41" fmla="*/ 355936 w 1075004"/>
                <a:gd name="connsiteY41" fmla="*/ 270880 h 652173"/>
                <a:gd name="connsiteX42" fmla="*/ 372962 w 1075004"/>
                <a:gd name="connsiteY42" fmla="*/ 253854 h 652173"/>
                <a:gd name="connsiteX43" fmla="*/ 398670 w 1075004"/>
                <a:gd name="connsiteY43" fmla="*/ 253854 h 652173"/>
                <a:gd name="connsiteX44" fmla="*/ 398670 w 1075004"/>
                <a:gd name="connsiteY44" fmla="*/ 226224 h 652173"/>
                <a:gd name="connsiteX45" fmla="*/ 399282 w 1075004"/>
                <a:gd name="connsiteY45" fmla="*/ 224745 h 652173"/>
                <a:gd name="connsiteX46" fmla="*/ 397876 w 1075004"/>
                <a:gd name="connsiteY46" fmla="*/ 220285 h 652173"/>
                <a:gd name="connsiteX47" fmla="*/ 416321 w 1075004"/>
                <a:gd name="connsiteY47" fmla="*/ 204807 h 652173"/>
                <a:gd name="connsiteX48" fmla="*/ 766843 w 1075004"/>
                <a:gd name="connsiteY48" fmla="*/ 235474 h 652173"/>
                <a:gd name="connsiteX49" fmla="*/ 782320 w 1075004"/>
                <a:gd name="connsiteY49" fmla="*/ 253919 h 652173"/>
                <a:gd name="connsiteX50" fmla="*/ 787242 w 1075004"/>
                <a:gd name="connsiteY50" fmla="*/ 326087 h 652173"/>
                <a:gd name="connsiteX51" fmla="*/ 785600 w 1075004"/>
                <a:gd name="connsiteY51" fmla="*/ 324445 h 652173"/>
                <a:gd name="connsiteX52" fmla="*/ 785600 w 1075004"/>
                <a:gd name="connsiteY52" fmla="*/ 237207 h 652173"/>
                <a:gd name="connsiteX53" fmla="*/ 722116 w 1075004"/>
                <a:gd name="connsiteY53" fmla="*/ 173722 h 652173"/>
                <a:gd name="connsiteX54" fmla="*/ 634876 w 1075004"/>
                <a:gd name="connsiteY54" fmla="*/ 173722 h 652173"/>
                <a:gd name="connsiteX55" fmla="*/ 556664 w 1075004"/>
                <a:gd name="connsiteY55" fmla="*/ 95509 h 652173"/>
                <a:gd name="connsiteX56" fmla="*/ 95508 w 1075004"/>
                <a:gd name="connsiteY56" fmla="*/ 95509 h 652173"/>
                <a:gd name="connsiteX57" fmla="*/ 0 w 1075004"/>
                <a:gd name="connsiteY57" fmla="*/ 326087 h 652173"/>
                <a:gd name="connsiteX58" fmla="*/ 95508 w 1075004"/>
                <a:gd name="connsiteY58" fmla="*/ 556665 h 652173"/>
                <a:gd name="connsiteX59" fmla="*/ 556665 w 1075004"/>
                <a:gd name="connsiteY59" fmla="*/ 556665 h 652173"/>
                <a:gd name="connsiteX60" fmla="*/ 634877 w 1075004"/>
                <a:gd name="connsiteY60" fmla="*/ 478452 h 652173"/>
                <a:gd name="connsiteX61" fmla="*/ 722116 w 1075004"/>
                <a:gd name="connsiteY61" fmla="*/ 478453 h 652173"/>
                <a:gd name="connsiteX62" fmla="*/ 785600 w 1075004"/>
                <a:gd name="connsiteY62" fmla="*/ 414968 h 652173"/>
                <a:gd name="connsiteX63" fmla="*/ 785600 w 1075004"/>
                <a:gd name="connsiteY63" fmla="*/ 327729 h 652173"/>
                <a:gd name="connsiteX64" fmla="*/ 893383 w 1075004"/>
                <a:gd name="connsiteY64" fmla="*/ 437430 h 652173"/>
                <a:gd name="connsiteX65" fmla="*/ 893383 w 1075004"/>
                <a:gd name="connsiteY65" fmla="*/ 214743 h 652173"/>
                <a:gd name="connsiteX66" fmla="*/ 864082 w 1075004"/>
                <a:gd name="connsiteY66" fmla="*/ 185442 h 652173"/>
                <a:gd name="connsiteX67" fmla="*/ 834781 w 1075004"/>
                <a:gd name="connsiteY67" fmla="*/ 214743 h 652173"/>
                <a:gd name="connsiteX68" fmla="*/ 834781 w 1075004"/>
                <a:gd name="connsiteY68" fmla="*/ 437431 h 652173"/>
                <a:gd name="connsiteX69" fmla="*/ 864082 w 1075004"/>
                <a:gd name="connsiteY69" fmla="*/ 466732 h 652173"/>
                <a:gd name="connsiteX70" fmla="*/ 864082 w 1075004"/>
                <a:gd name="connsiteY70" fmla="*/ 466731 h 652173"/>
                <a:gd name="connsiteX71" fmla="*/ 893383 w 1075004"/>
                <a:gd name="connsiteY71" fmla="*/ 437430 h 652173"/>
                <a:gd name="connsiteX72" fmla="*/ 984194 w 1075004"/>
                <a:gd name="connsiteY72" fmla="*/ 425710 h 652173"/>
                <a:gd name="connsiteX73" fmla="*/ 984193 w 1075004"/>
                <a:gd name="connsiteY73" fmla="*/ 226464 h 652173"/>
                <a:gd name="connsiteX74" fmla="*/ 954892 w 1075004"/>
                <a:gd name="connsiteY74" fmla="*/ 197162 h 652173"/>
                <a:gd name="connsiteX75" fmla="*/ 925591 w 1075004"/>
                <a:gd name="connsiteY75" fmla="*/ 226464 h 652173"/>
                <a:gd name="connsiteX76" fmla="*/ 925591 w 1075004"/>
                <a:gd name="connsiteY76" fmla="*/ 425710 h 652173"/>
                <a:gd name="connsiteX77" fmla="*/ 954892 w 1075004"/>
                <a:gd name="connsiteY77" fmla="*/ 455011 h 652173"/>
                <a:gd name="connsiteX78" fmla="*/ 954892 w 1075004"/>
                <a:gd name="connsiteY78" fmla="*/ 455011 h 652173"/>
                <a:gd name="connsiteX79" fmla="*/ 984194 w 1075004"/>
                <a:gd name="connsiteY79" fmla="*/ 425710 h 652173"/>
                <a:gd name="connsiteX80" fmla="*/ 1075004 w 1075004"/>
                <a:gd name="connsiteY80" fmla="*/ 402268 h 652173"/>
                <a:gd name="connsiteX81" fmla="*/ 1075004 w 1075004"/>
                <a:gd name="connsiteY81" fmla="*/ 249904 h 652173"/>
                <a:gd name="connsiteX82" fmla="*/ 1045703 w 1075004"/>
                <a:gd name="connsiteY82" fmla="*/ 220603 h 652173"/>
                <a:gd name="connsiteX83" fmla="*/ 1016402 w 1075004"/>
                <a:gd name="connsiteY83" fmla="*/ 249904 h 652173"/>
                <a:gd name="connsiteX84" fmla="*/ 1016402 w 1075004"/>
                <a:gd name="connsiteY84" fmla="*/ 402269 h 652173"/>
                <a:gd name="connsiteX85" fmla="*/ 1045703 w 1075004"/>
                <a:gd name="connsiteY85" fmla="*/ 431570 h 652173"/>
                <a:gd name="connsiteX86" fmla="*/ 1045703 w 1075004"/>
                <a:gd name="connsiteY86" fmla="*/ 431570 h 652173"/>
                <a:gd name="connsiteX87" fmla="*/ 1075004 w 1075004"/>
                <a:gd name="connsiteY87" fmla="*/ 402268 h 652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1075004" h="652173">
                  <a:moveTo>
                    <a:pt x="782320" y="253919"/>
                  </a:moveTo>
                  <a:cubicBezTo>
                    <a:pt x="781500" y="263286"/>
                    <a:pt x="773242" y="270215"/>
                    <a:pt x="763875" y="269396"/>
                  </a:cubicBezTo>
                  <a:cubicBezTo>
                    <a:pt x="649707" y="259408"/>
                    <a:pt x="535539" y="249420"/>
                    <a:pt x="421371" y="239431"/>
                  </a:cubicBezTo>
                  <a:lnTo>
                    <a:pt x="421370" y="253854"/>
                  </a:lnTo>
                  <a:lnTo>
                    <a:pt x="447078" y="253854"/>
                  </a:lnTo>
                  <a:cubicBezTo>
                    <a:pt x="456482" y="253853"/>
                    <a:pt x="464104" y="261476"/>
                    <a:pt x="464104" y="270880"/>
                  </a:cubicBezTo>
                  <a:lnTo>
                    <a:pt x="464104" y="270879"/>
                  </a:lnTo>
                  <a:cubicBezTo>
                    <a:pt x="464104" y="280282"/>
                    <a:pt x="456482" y="287905"/>
                    <a:pt x="447079" y="287905"/>
                  </a:cubicBezTo>
                  <a:cubicBezTo>
                    <a:pt x="438509" y="287905"/>
                    <a:pt x="429940" y="287905"/>
                    <a:pt x="421371" y="287905"/>
                  </a:cubicBezTo>
                  <a:lnTo>
                    <a:pt x="421371" y="311227"/>
                  </a:lnTo>
                  <a:lnTo>
                    <a:pt x="447078" y="311227"/>
                  </a:lnTo>
                  <a:cubicBezTo>
                    <a:pt x="456482" y="311227"/>
                    <a:pt x="464104" y="318850"/>
                    <a:pt x="464104" y="328253"/>
                  </a:cubicBezTo>
                  <a:lnTo>
                    <a:pt x="464104" y="328253"/>
                  </a:lnTo>
                  <a:cubicBezTo>
                    <a:pt x="464104" y="337655"/>
                    <a:pt x="456482" y="345278"/>
                    <a:pt x="447079" y="345278"/>
                  </a:cubicBezTo>
                  <a:cubicBezTo>
                    <a:pt x="438510" y="345278"/>
                    <a:pt x="429940" y="345278"/>
                    <a:pt x="421371" y="345279"/>
                  </a:cubicBezTo>
                  <a:lnTo>
                    <a:pt x="421371" y="368601"/>
                  </a:lnTo>
                  <a:lnTo>
                    <a:pt x="447078" y="368601"/>
                  </a:lnTo>
                  <a:cubicBezTo>
                    <a:pt x="456482" y="368601"/>
                    <a:pt x="464104" y="376223"/>
                    <a:pt x="464104" y="385627"/>
                  </a:cubicBezTo>
                  <a:lnTo>
                    <a:pt x="464104" y="385627"/>
                  </a:lnTo>
                  <a:cubicBezTo>
                    <a:pt x="464104" y="395030"/>
                    <a:pt x="456481" y="402652"/>
                    <a:pt x="447079" y="402652"/>
                  </a:cubicBezTo>
                  <a:cubicBezTo>
                    <a:pt x="438509" y="402652"/>
                    <a:pt x="429940" y="402652"/>
                    <a:pt x="421371" y="402652"/>
                  </a:cubicBezTo>
                  <a:lnTo>
                    <a:pt x="421370" y="417162"/>
                  </a:lnTo>
                  <a:lnTo>
                    <a:pt x="762268" y="381332"/>
                  </a:lnTo>
                  <a:cubicBezTo>
                    <a:pt x="771619" y="380350"/>
                    <a:pt x="779997" y="387134"/>
                    <a:pt x="780980" y="396486"/>
                  </a:cubicBezTo>
                  <a:cubicBezTo>
                    <a:pt x="781963" y="405837"/>
                    <a:pt x="775179" y="414214"/>
                    <a:pt x="765828" y="415197"/>
                  </a:cubicBezTo>
                  <a:cubicBezTo>
                    <a:pt x="649182" y="427457"/>
                    <a:pt x="532538" y="439718"/>
                    <a:pt x="415893" y="451977"/>
                  </a:cubicBezTo>
                  <a:cubicBezTo>
                    <a:pt x="406541" y="452960"/>
                    <a:pt x="398164" y="446176"/>
                    <a:pt x="397181" y="436824"/>
                  </a:cubicBezTo>
                  <a:cubicBezTo>
                    <a:pt x="396959" y="434720"/>
                    <a:pt x="397132" y="432665"/>
                    <a:pt x="398889" y="431060"/>
                  </a:cubicBezTo>
                  <a:lnTo>
                    <a:pt x="398669" y="430530"/>
                  </a:lnTo>
                  <a:lnTo>
                    <a:pt x="398669" y="402652"/>
                  </a:lnTo>
                  <a:lnTo>
                    <a:pt x="372962" y="402653"/>
                  </a:lnTo>
                  <a:cubicBezTo>
                    <a:pt x="363559" y="402653"/>
                    <a:pt x="355936" y="395031"/>
                    <a:pt x="355936" y="385627"/>
                  </a:cubicBezTo>
                  <a:cubicBezTo>
                    <a:pt x="355936" y="376224"/>
                    <a:pt x="363559" y="368601"/>
                    <a:pt x="372962" y="368601"/>
                  </a:cubicBezTo>
                  <a:lnTo>
                    <a:pt x="398669" y="368601"/>
                  </a:lnTo>
                  <a:lnTo>
                    <a:pt x="398670" y="345279"/>
                  </a:lnTo>
                  <a:lnTo>
                    <a:pt x="372962" y="345279"/>
                  </a:lnTo>
                  <a:cubicBezTo>
                    <a:pt x="363559" y="345278"/>
                    <a:pt x="355937" y="337656"/>
                    <a:pt x="355936" y="328253"/>
                  </a:cubicBezTo>
                  <a:cubicBezTo>
                    <a:pt x="355937" y="318850"/>
                    <a:pt x="363559" y="311227"/>
                    <a:pt x="372962" y="311228"/>
                  </a:cubicBezTo>
                  <a:lnTo>
                    <a:pt x="398669" y="311227"/>
                  </a:lnTo>
                  <a:lnTo>
                    <a:pt x="398669" y="287905"/>
                  </a:lnTo>
                  <a:lnTo>
                    <a:pt x="372962" y="287905"/>
                  </a:lnTo>
                  <a:cubicBezTo>
                    <a:pt x="363559" y="287905"/>
                    <a:pt x="355936" y="280283"/>
                    <a:pt x="355936" y="270880"/>
                  </a:cubicBezTo>
                  <a:cubicBezTo>
                    <a:pt x="355936" y="261476"/>
                    <a:pt x="363559" y="253854"/>
                    <a:pt x="372962" y="253854"/>
                  </a:cubicBezTo>
                  <a:lnTo>
                    <a:pt x="398670" y="253854"/>
                  </a:lnTo>
                  <a:lnTo>
                    <a:pt x="398670" y="226224"/>
                  </a:lnTo>
                  <a:cubicBezTo>
                    <a:pt x="398670" y="225699"/>
                    <a:pt x="398705" y="225182"/>
                    <a:pt x="399282" y="224745"/>
                  </a:cubicBezTo>
                  <a:lnTo>
                    <a:pt x="397876" y="220285"/>
                  </a:lnTo>
                  <a:cubicBezTo>
                    <a:pt x="398695" y="210917"/>
                    <a:pt x="406953" y="203988"/>
                    <a:pt x="416321" y="204807"/>
                  </a:cubicBezTo>
                  <a:lnTo>
                    <a:pt x="766843" y="235474"/>
                  </a:lnTo>
                  <a:cubicBezTo>
                    <a:pt x="776210" y="236294"/>
                    <a:pt x="783140" y="244551"/>
                    <a:pt x="782320" y="253919"/>
                  </a:cubicBezTo>
                  <a:close/>
                  <a:moveTo>
                    <a:pt x="787242" y="326087"/>
                  </a:moveTo>
                  <a:lnTo>
                    <a:pt x="785600" y="324445"/>
                  </a:lnTo>
                  <a:lnTo>
                    <a:pt x="785600" y="237207"/>
                  </a:lnTo>
                  <a:cubicBezTo>
                    <a:pt x="785600" y="202145"/>
                    <a:pt x="757177" y="173722"/>
                    <a:pt x="722116" y="173722"/>
                  </a:cubicBezTo>
                  <a:lnTo>
                    <a:pt x="634876" y="173722"/>
                  </a:lnTo>
                  <a:cubicBezTo>
                    <a:pt x="608806" y="147651"/>
                    <a:pt x="582735" y="121579"/>
                    <a:pt x="556664" y="95509"/>
                  </a:cubicBezTo>
                  <a:cubicBezTo>
                    <a:pt x="429319" y="-31836"/>
                    <a:pt x="222853" y="-31836"/>
                    <a:pt x="95508" y="95509"/>
                  </a:cubicBezTo>
                  <a:cubicBezTo>
                    <a:pt x="31836" y="159181"/>
                    <a:pt x="0" y="242634"/>
                    <a:pt x="0" y="326087"/>
                  </a:cubicBezTo>
                  <a:cubicBezTo>
                    <a:pt x="0" y="409540"/>
                    <a:pt x="31836" y="492992"/>
                    <a:pt x="95508" y="556665"/>
                  </a:cubicBezTo>
                  <a:cubicBezTo>
                    <a:pt x="222853" y="684010"/>
                    <a:pt x="429320" y="684010"/>
                    <a:pt x="556665" y="556665"/>
                  </a:cubicBezTo>
                  <a:lnTo>
                    <a:pt x="634877" y="478452"/>
                  </a:lnTo>
                  <a:lnTo>
                    <a:pt x="722116" y="478453"/>
                  </a:lnTo>
                  <a:cubicBezTo>
                    <a:pt x="757178" y="478452"/>
                    <a:pt x="785600" y="450029"/>
                    <a:pt x="785600" y="414968"/>
                  </a:cubicBezTo>
                  <a:lnTo>
                    <a:pt x="785600" y="327729"/>
                  </a:lnTo>
                  <a:close/>
                  <a:moveTo>
                    <a:pt x="893383" y="437430"/>
                  </a:moveTo>
                  <a:lnTo>
                    <a:pt x="893383" y="214743"/>
                  </a:lnTo>
                  <a:cubicBezTo>
                    <a:pt x="893383" y="198561"/>
                    <a:pt x="880265" y="185442"/>
                    <a:pt x="864082" y="185442"/>
                  </a:cubicBezTo>
                  <a:cubicBezTo>
                    <a:pt x="847900" y="185442"/>
                    <a:pt x="834781" y="198561"/>
                    <a:pt x="834781" y="214743"/>
                  </a:cubicBezTo>
                  <a:lnTo>
                    <a:pt x="834781" y="437431"/>
                  </a:lnTo>
                  <a:cubicBezTo>
                    <a:pt x="834781" y="453613"/>
                    <a:pt x="847900" y="466732"/>
                    <a:pt x="864082" y="466732"/>
                  </a:cubicBezTo>
                  <a:lnTo>
                    <a:pt x="864082" y="466731"/>
                  </a:lnTo>
                  <a:cubicBezTo>
                    <a:pt x="880265" y="466731"/>
                    <a:pt x="893383" y="453613"/>
                    <a:pt x="893383" y="437430"/>
                  </a:cubicBezTo>
                  <a:close/>
                  <a:moveTo>
                    <a:pt x="984194" y="425710"/>
                  </a:moveTo>
                  <a:lnTo>
                    <a:pt x="984193" y="226464"/>
                  </a:lnTo>
                  <a:cubicBezTo>
                    <a:pt x="984193" y="210281"/>
                    <a:pt x="971075" y="197163"/>
                    <a:pt x="954892" y="197162"/>
                  </a:cubicBezTo>
                  <a:cubicBezTo>
                    <a:pt x="938710" y="197163"/>
                    <a:pt x="925591" y="210281"/>
                    <a:pt x="925591" y="226464"/>
                  </a:cubicBezTo>
                  <a:lnTo>
                    <a:pt x="925591" y="425710"/>
                  </a:lnTo>
                  <a:cubicBezTo>
                    <a:pt x="925591" y="441893"/>
                    <a:pt x="938710" y="455011"/>
                    <a:pt x="954892" y="455011"/>
                  </a:cubicBezTo>
                  <a:lnTo>
                    <a:pt x="954892" y="455011"/>
                  </a:lnTo>
                  <a:cubicBezTo>
                    <a:pt x="971075" y="455011"/>
                    <a:pt x="984194" y="441892"/>
                    <a:pt x="984194" y="425710"/>
                  </a:cubicBezTo>
                  <a:close/>
                  <a:moveTo>
                    <a:pt x="1075004" y="402268"/>
                  </a:moveTo>
                  <a:lnTo>
                    <a:pt x="1075004" y="249904"/>
                  </a:lnTo>
                  <a:cubicBezTo>
                    <a:pt x="1075004" y="233721"/>
                    <a:pt x="1061885" y="220603"/>
                    <a:pt x="1045703" y="220603"/>
                  </a:cubicBezTo>
                  <a:cubicBezTo>
                    <a:pt x="1029520" y="220603"/>
                    <a:pt x="1016402" y="233721"/>
                    <a:pt x="1016402" y="249904"/>
                  </a:cubicBezTo>
                  <a:lnTo>
                    <a:pt x="1016402" y="402269"/>
                  </a:lnTo>
                  <a:cubicBezTo>
                    <a:pt x="1016402" y="418451"/>
                    <a:pt x="1029520" y="431570"/>
                    <a:pt x="1045703" y="431570"/>
                  </a:cubicBezTo>
                  <a:lnTo>
                    <a:pt x="1045703" y="431570"/>
                  </a:lnTo>
                  <a:cubicBezTo>
                    <a:pt x="1061885" y="431570"/>
                    <a:pt x="1075004" y="418451"/>
                    <a:pt x="1075004" y="40226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3" name="Group 32">
            <a:extLst>
              <a:ext uri="{FF2B5EF4-FFF2-40B4-BE49-F238E27FC236}">
                <a16:creationId xmlns:a16="http://schemas.microsoft.com/office/drawing/2014/main" id="{F862EE26-6932-4466-A2EF-F89BEE51AAC2}"/>
              </a:ext>
            </a:extLst>
          </p:cNvPr>
          <p:cNvGrpSpPr/>
          <p:nvPr/>
        </p:nvGrpSpPr>
        <p:grpSpPr>
          <a:xfrm>
            <a:off x="9006297" y="352694"/>
            <a:ext cx="1437328" cy="5489412"/>
            <a:chOff x="2015424" y="-1847"/>
            <a:chExt cx="1437328" cy="5489412"/>
          </a:xfrm>
        </p:grpSpPr>
        <p:sp>
          <p:nvSpPr>
            <p:cNvPr id="14" name="Rectangle 3">
              <a:extLst>
                <a:ext uri="{FF2B5EF4-FFF2-40B4-BE49-F238E27FC236}">
                  <a16:creationId xmlns:a16="http://schemas.microsoft.com/office/drawing/2014/main" id="{CA9E0D69-6068-4141-A4FB-65E8C0B402DF}"/>
                </a:ext>
              </a:extLst>
            </p:cNvPr>
            <p:cNvSpPr/>
            <p:nvPr/>
          </p:nvSpPr>
          <p:spPr>
            <a:xfrm>
              <a:off x="2701620" y="-1847"/>
              <a:ext cx="72000" cy="402336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 dirty="0">
                <a:solidFill>
                  <a:schemeClr val="tx1"/>
                </a:solidFill>
              </a:endParaRPr>
            </a:p>
          </p:txBody>
        </p:sp>
        <p:sp>
          <p:nvSpPr>
            <p:cNvPr id="15" name="Rounded Rectangle 51">
              <a:extLst>
                <a:ext uri="{FF2B5EF4-FFF2-40B4-BE49-F238E27FC236}">
                  <a16:creationId xmlns:a16="http://schemas.microsoft.com/office/drawing/2014/main" id="{9F57B2E1-B1EF-4B8D-B3C1-92C58A735294}"/>
                </a:ext>
              </a:extLst>
            </p:cNvPr>
            <p:cNvSpPr/>
            <p:nvPr/>
          </p:nvSpPr>
          <p:spPr>
            <a:xfrm rot="5400000" flipH="1">
              <a:off x="1970982" y="4005795"/>
              <a:ext cx="1526212" cy="1437328"/>
            </a:xfrm>
            <a:custGeom>
              <a:avLst/>
              <a:gdLst/>
              <a:ahLst/>
              <a:cxnLst/>
              <a:rect l="l" t="t" r="r" b="b"/>
              <a:pathLst>
                <a:path w="2928608" h="2758049">
                  <a:moveTo>
                    <a:pt x="2797052" y="1199936"/>
                  </a:moveTo>
                  <a:lnTo>
                    <a:pt x="2797052" y="1541978"/>
                  </a:lnTo>
                  <a:cubicBezTo>
                    <a:pt x="2797052" y="1578306"/>
                    <a:pt x="2826502" y="1607756"/>
                    <a:pt x="2862830" y="1607756"/>
                  </a:cubicBezTo>
                  <a:lnTo>
                    <a:pt x="2862830" y="1607755"/>
                  </a:lnTo>
                  <a:cubicBezTo>
                    <a:pt x="2899158" y="1607755"/>
                    <a:pt x="2928608" y="1578305"/>
                    <a:pt x="2928608" y="1541977"/>
                  </a:cubicBezTo>
                  <a:lnTo>
                    <a:pt x="2928607" y="1199936"/>
                  </a:lnTo>
                  <a:cubicBezTo>
                    <a:pt x="2928607" y="1163608"/>
                    <a:pt x="2899158" y="1134159"/>
                    <a:pt x="2862830" y="1134158"/>
                  </a:cubicBezTo>
                  <a:cubicBezTo>
                    <a:pt x="2826502" y="1134159"/>
                    <a:pt x="2797052" y="1163608"/>
                    <a:pt x="2797052" y="1199936"/>
                  </a:cubicBezTo>
                  <a:close/>
                  <a:moveTo>
                    <a:pt x="2593193" y="1147315"/>
                  </a:moveTo>
                  <a:lnTo>
                    <a:pt x="2593193" y="1594601"/>
                  </a:lnTo>
                  <a:cubicBezTo>
                    <a:pt x="2593193" y="1630929"/>
                    <a:pt x="2622643" y="1660379"/>
                    <a:pt x="2658971" y="1660379"/>
                  </a:cubicBezTo>
                  <a:lnTo>
                    <a:pt x="2658971" y="1660378"/>
                  </a:lnTo>
                  <a:cubicBezTo>
                    <a:pt x="2695299" y="1660378"/>
                    <a:pt x="2724749" y="1630928"/>
                    <a:pt x="2724749" y="1594600"/>
                  </a:cubicBezTo>
                  <a:lnTo>
                    <a:pt x="2724748" y="1147315"/>
                  </a:lnTo>
                  <a:cubicBezTo>
                    <a:pt x="2724748" y="1110987"/>
                    <a:pt x="2695299" y="1081538"/>
                    <a:pt x="2658971" y="1081537"/>
                  </a:cubicBezTo>
                  <a:cubicBezTo>
                    <a:pt x="2622643" y="1081538"/>
                    <a:pt x="2593193" y="1110987"/>
                    <a:pt x="2593193" y="1147315"/>
                  </a:cubicBezTo>
                  <a:close/>
                  <a:moveTo>
                    <a:pt x="2389334" y="1121004"/>
                  </a:moveTo>
                  <a:lnTo>
                    <a:pt x="2389334" y="1620912"/>
                  </a:lnTo>
                  <a:cubicBezTo>
                    <a:pt x="2389334" y="1657240"/>
                    <a:pt x="2418784" y="1686690"/>
                    <a:pt x="2455112" y="1686690"/>
                  </a:cubicBezTo>
                  <a:lnTo>
                    <a:pt x="2455112" y="1686689"/>
                  </a:lnTo>
                  <a:cubicBezTo>
                    <a:pt x="2491440" y="1686689"/>
                    <a:pt x="2520890" y="1657239"/>
                    <a:pt x="2520890" y="1620911"/>
                  </a:cubicBezTo>
                  <a:lnTo>
                    <a:pt x="2520889" y="1121004"/>
                  </a:lnTo>
                  <a:cubicBezTo>
                    <a:pt x="2520889" y="1084676"/>
                    <a:pt x="2491440" y="1055227"/>
                    <a:pt x="2455112" y="1055226"/>
                  </a:cubicBezTo>
                  <a:cubicBezTo>
                    <a:pt x="2418784" y="1055227"/>
                    <a:pt x="2389334" y="1084676"/>
                    <a:pt x="2389334" y="1121004"/>
                  </a:cubicBezTo>
                  <a:close/>
                  <a:moveTo>
                    <a:pt x="1314382" y="1247024"/>
                  </a:moveTo>
                  <a:cubicBezTo>
                    <a:pt x="1314381" y="1225915"/>
                    <a:pt x="1331494" y="1208803"/>
                    <a:pt x="1352603" y="1208803"/>
                  </a:cubicBezTo>
                  <a:lnTo>
                    <a:pt x="1410313" y="1208803"/>
                  </a:lnTo>
                  <a:lnTo>
                    <a:pt x="1410313" y="1146778"/>
                  </a:lnTo>
                  <a:cubicBezTo>
                    <a:pt x="1410313" y="1145599"/>
                    <a:pt x="1410393" y="1144438"/>
                    <a:pt x="1411688" y="1143457"/>
                  </a:cubicBezTo>
                  <a:lnTo>
                    <a:pt x="1408531" y="1133444"/>
                  </a:lnTo>
                  <a:cubicBezTo>
                    <a:pt x="1410371" y="1112415"/>
                    <a:pt x="1428909" y="1096860"/>
                    <a:pt x="1449938" y="1098699"/>
                  </a:cubicBezTo>
                  <a:lnTo>
                    <a:pt x="2236821" y="1167543"/>
                  </a:lnTo>
                  <a:cubicBezTo>
                    <a:pt x="2257849" y="1169383"/>
                    <a:pt x="2273405" y="1187920"/>
                    <a:pt x="2271565" y="1208950"/>
                  </a:cubicBezTo>
                  <a:cubicBezTo>
                    <a:pt x="2269725" y="1229978"/>
                    <a:pt x="2251187" y="1245533"/>
                    <a:pt x="2230159" y="1243693"/>
                  </a:cubicBezTo>
                  <a:cubicBezTo>
                    <a:pt x="1973864" y="1221271"/>
                    <a:pt x="1717570" y="1198849"/>
                    <a:pt x="1461275" y="1176426"/>
                  </a:cubicBezTo>
                  <a:lnTo>
                    <a:pt x="1461274" y="1208803"/>
                  </a:lnTo>
                  <a:lnTo>
                    <a:pt x="1518985" y="1208803"/>
                  </a:lnTo>
                  <a:cubicBezTo>
                    <a:pt x="1540095" y="1208802"/>
                    <a:pt x="1557205" y="1225915"/>
                    <a:pt x="1557206" y="1247025"/>
                  </a:cubicBezTo>
                  <a:lnTo>
                    <a:pt x="1557207" y="1247023"/>
                  </a:lnTo>
                  <a:cubicBezTo>
                    <a:pt x="1557207" y="1268132"/>
                    <a:pt x="1540095" y="1285244"/>
                    <a:pt x="1518986" y="1285244"/>
                  </a:cubicBezTo>
                  <a:cubicBezTo>
                    <a:pt x="1499749" y="1285244"/>
                    <a:pt x="1480511" y="1285243"/>
                    <a:pt x="1461275" y="1285244"/>
                  </a:cubicBezTo>
                  <a:lnTo>
                    <a:pt x="1461275" y="1337600"/>
                  </a:lnTo>
                  <a:lnTo>
                    <a:pt x="1518985" y="1337600"/>
                  </a:lnTo>
                  <a:cubicBezTo>
                    <a:pt x="1540095" y="1337600"/>
                    <a:pt x="1557206" y="1354713"/>
                    <a:pt x="1557206" y="1375821"/>
                  </a:cubicBezTo>
                  <a:lnTo>
                    <a:pt x="1557207" y="1375820"/>
                  </a:lnTo>
                  <a:cubicBezTo>
                    <a:pt x="1557206" y="1396928"/>
                    <a:pt x="1540095" y="1414041"/>
                    <a:pt x="1518986" y="1414041"/>
                  </a:cubicBezTo>
                  <a:cubicBezTo>
                    <a:pt x="1499750" y="1414041"/>
                    <a:pt x="1480511" y="1414041"/>
                    <a:pt x="1461275" y="1414042"/>
                  </a:cubicBezTo>
                  <a:lnTo>
                    <a:pt x="1461275" y="1466398"/>
                  </a:lnTo>
                  <a:lnTo>
                    <a:pt x="1518985" y="1466398"/>
                  </a:lnTo>
                  <a:cubicBezTo>
                    <a:pt x="1540095" y="1466398"/>
                    <a:pt x="1557206" y="1483509"/>
                    <a:pt x="1557206" y="1504618"/>
                  </a:cubicBezTo>
                  <a:lnTo>
                    <a:pt x="1557207" y="1504619"/>
                  </a:lnTo>
                  <a:cubicBezTo>
                    <a:pt x="1557207" y="1525727"/>
                    <a:pt x="1540094" y="1542838"/>
                    <a:pt x="1518986" y="1542839"/>
                  </a:cubicBezTo>
                  <a:cubicBezTo>
                    <a:pt x="1499749" y="1542839"/>
                    <a:pt x="1480511" y="1542838"/>
                    <a:pt x="1461275" y="1542839"/>
                  </a:cubicBezTo>
                  <a:lnTo>
                    <a:pt x="1461274" y="1575412"/>
                  </a:lnTo>
                  <a:lnTo>
                    <a:pt x="2226550" y="1494978"/>
                  </a:lnTo>
                  <a:cubicBezTo>
                    <a:pt x="2247542" y="1492772"/>
                    <a:pt x="2266350" y="1508001"/>
                    <a:pt x="2268556" y="1528995"/>
                  </a:cubicBezTo>
                  <a:cubicBezTo>
                    <a:pt x="2270763" y="1549988"/>
                    <a:pt x="2255534" y="1568794"/>
                    <a:pt x="2234542" y="1571000"/>
                  </a:cubicBezTo>
                  <a:cubicBezTo>
                    <a:pt x="1972686" y="1598522"/>
                    <a:pt x="1710833" y="1626046"/>
                    <a:pt x="1448978" y="1653567"/>
                  </a:cubicBezTo>
                  <a:cubicBezTo>
                    <a:pt x="1427984" y="1655774"/>
                    <a:pt x="1409178" y="1640544"/>
                    <a:pt x="1406971" y="1619551"/>
                  </a:cubicBezTo>
                  <a:cubicBezTo>
                    <a:pt x="1406474" y="1614827"/>
                    <a:pt x="1406862" y="1610214"/>
                    <a:pt x="1410805" y="1606610"/>
                  </a:cubicBezTo>
                  <a:lnTo>
                    <a:pt x="1410312" y="1605422"/>
                  </a:lnTo>
                  <a:lnTo>
                    <a:pt x="1410312" y="1542839"/>
                  </a:lnTo>
                  <a:lnTo>
                    <a:pt x="1352603" y="1542841"/>
                  </a:lnTo>
                  <a:cubicBezTo>
                    <a:pt x="1331494" y="1542841"/>
                    <a:pt x="1314382" y="1525729"/>
                    <a:pt x="1314382" y="1504619"/>
                  </a:cubicBezTo>
                  <a:cubicBezTo>
                    <a:pt x="1314382" y="1483510"/>
                    <a:pt x="1331493" y="1466397"/>
                    <a:pt x="1352603" y="1466398"/>
                  </a:cubicBezTo>
                  <a:lnTo>
                    <a:pt x="1410312" y="1466398"/>
                  </a:lnTo>
                  <a:lnTo>
                    <a:pt x="1410313" y="1414042"/>
                  </a:lnTo>
                  <a:lnTo>
                    <a:pt x="1352603" y="1414042"/>
                  </a:lnTo>
                  <a:cubicBezTo>
                    <a:pt x="1331494" y="1414041"/>
                    <a:pt x="1314383" y="1396930"/>
                    <a:pt x="1314382" y="1375820"/>
                  </a:cubicBezTo>
                  <a:cubicBezTo>
                    <a:pt x="1314383" y="1354713"/>
                    <a:pt x="1331494" y="1337600"/>
                    <a:pt x="1352603" y="1337601"/>
                  </a:cubicBezTo>
                  <a:lnTo>
                    <a:pt x="1410312" y="1337600"/>
                  </a:lnTo>
                  <a:lnTo>
                    <a:pt x="1410312" y="1285244"/>
                  </a:lnTo>
                  <a:lnTo>
                    <a:pt x="1352603" y="1285244"/>
                  </a:lnTo>
                  <a:cubicBezTo>
                    <a:pt x="1331494" y="1285244"/>
                    <a:pt x="1314381" y="1268133"/>
                    <a:pt x="1314382" y="1247024"/>
                  </a:cubicBezTo>
                  <a:close/>
                  <a:moveTo>
                    <a:pt x="1171967" y="72000"/>
                  </a:moveTo>
                  <a:lnTo>
                    <a:pt x="1171967" y="288000"/>
                  </a:lnTo>
                  <a:cubicBezTo>
                    <a:pt x="1171967" y="327765"/>
                    <a:pt x="1204202" y="360000"/>
                    <a:pt x="1243967" y="360000"/>
                  </a:cubicBezTo>
                  <a:cubicBezTo>
                    <a:pt x="1283732" y="360000"/>
                    <a:pt x="1315967" y="327765"/>
                    <a:pt x="1315967" y="288000"/>
                  </a:cubicBezTo>
                  <a:lnTo>
                    <a:pt x="1315967" y="72000"/>
                  </a:lnTo>
                  <a:cubicBezTo>
                    <a:pt x="1315967" y="32235"/>
                    <a:pt x="1283732" y="0"/>
                    <a:pt x="1243967" y="0"/>
                  </a:cubicBezTo>
                  <a:cubicBezTo>
                    <a:pt x="1204202" y="0"/>
                    <a:pt x="1171967" y="32235"/>
                    <a:pt x="1171967" y="72000"/>
                  </a:cubicBezTo>
                  <a:close/>
                  <a:moveTo>
                    <a:pt x="1171966" y="2470049"/>
                  </a:moveTo>
                  <a:lnTo>
                    <a:pt x="1171966" y="2686049"/>
                  </a:lnTo>
                  <a:cubicBezTo>
                    <a:pt x="1171966" y="2725814"/>
                    <a:pt x="1204201" y="2758049"/>
                    <a:pt x="1243966" y="2758049"/>
                  </a:cubicBezTo>
                  <a:cubicBezTo>
                    <a:pt x="1283731" y="2758049"/>
                    <a:pt x="1315966" y="2725814"/>
                    <a:pt x="1315966" y="2686049"/>
                  </a:cubicBezTo>
                  <a:lnTo>
                    <a:pt x="1315966" y="2470049"/>
                  </a:lnTo>
                  <a:cubicBezTo>
                    <a:pt x="1315966" y="2430284"/>
                    <a:pt x="1283731" y="2398049"/>
                    <a:pt x="1243966" y="2398049"/>
                  </a:cubicBezTo>
                  <a:cubicBezTo>
                    <a:pt x="1204201" y="2398049"/>
                    <a:pt x="1171966" y="2430284"/>
                    <a:pt x="1171966" y="2470049"/>
                  </a:cubicBezTo>
                  <a:close/>
                  <a:moveTo>
                    <a:pt x="515345" y="1370958"/>
                  </a:moveTo>
                  <a:cubicBezTo>
                    <a:pt x="515344" y="1558300"/>
                    <a:pt x="586814" y="1745642"/>
                    <a:pt x="729750" y="1888579"/>
                  </a:cubicBezTo>
                  <a:cubicBezTo>
                    <a:pt x="1015625" y="2174454"/>
                    <a:pt x="1479119" y="2174454"/>
                    <a:pt x="1764994" y="1888580"/>
                  </a:cubicBezTo>
                  <a:lnTo>
                    <a:pt x="1940572" y="1713001"/>
                  </a:lnTo>
                  <a:lnTo>
                    <a:pt x="2136413" y="1713002"/>
                  </a:lnTo>
                  <a:cubicBezTo>
                    <a:pt x="2215124" y="1713001"/>
                    <a:pt x="2278929" y="1649195"/>
                    <a:pt x="2278929" y="1570486"/>
                  </a:cubicBezTo>
                  <a:lnTo>
                    <a:pt x="2278929" y="1374645"/>
                  </a:lnTo>
                  <a:lnTo>
                    <a:pt x="2282614" y="1370959"/>
                  </a:lnTo>
                  <a:lnTo>
                    <a:pt x="2278929" y="1367272"/>
                  </a:lnTo>
                  <a:lnTo>
                    <a:pt x="2278929" y="1171432"/>
                  </a:lnTo>
                  <a:cubicBezTo>
                    <a:pt x="2278929" y="1092722"/>
                    <a:pt x="2215123" y="1028916"/>
                    <a:pt x="2136413" y="1028916"/>
                  </a:cubicBezTo>
                  <a:lnTo>
                    <a:pt x="1940571" y="1028916"/>
                  </a:lnTo>
                  <a:cubicBezTo>
                    <a:pt x="1882045" y="970390"/>
                    <a:pt x="1823519" y="911862"/>
                    <a:pt x="1764993" y="853336"/>
                  </a:cubicBezTo>
                  <a:cubicBezTo>
                    <a:pt x="1479118" y="567461"/>
                    <a:pt x="1015625" y="567462"/>
                    <a:pt x="729750" y="853336"/>
                  </a:cubicBezTo>
                  <a:cubicBezTo>
                    <a:pt x="586813" y="996273"/>
                    <a:pt x="515344" y="1183616"/>
                    <a:pt x="515345" y="1370958"/>
                  </a:cubicBezTo>
                  <a:close/>
                  <a:moveTo>
                    <a:pt x="388776" y="2386770"/>
                  </a:moveTo>
                  <a:cubicBezTo>
                    <a:pt x="388776" y="2405196"/>
                    <a:pt x="395805" y="2423622"/>
                    <a:pt x="409865" y="2437681"/>
                  </a:cubicBezTo>
                  <a:cubicBezTo>
                    <a:pt x="437983" y="2465800"/>
                    <a:pt x="483570" y="2465800"/>
                    <a:pt x="511688" y="2437681"/>
                  </a:cubicBezTo>
                  <a:lnTo>
                    <a:pt x="664423" y="2284946"/>
                  </a:lnTo>
                  <a:cubicBezTo>
                    <a:pt x="692541" y="2256828"/>
                    <a:pt x="692541" y="2211241"/>
                    <a:pt x="664423" y="2183123"/>
                  </a:cubicBezTo>
                  <a:cubicBezTo>
                    <a:pt x="636305" y="2155005"/>
                    <a:pt x="590718" y="2155005"/>
                    <a:pt x="562599" y="2183123"/>
                  </a:cubicBezTo>
                  <a:lnTo>
                    <a:pt x="409865" y="2335858"/>
                  </a:lnTo>
                  <a:cubicBezTo>
                    <a:pt x="395805" y="2349917"/>
                    <a:pt x="388776" y="2368343"/>
                    <a:pt x="388776" y="2386770"/>
                  </a:cubicBezTo>
                  <a:close/>
                  <a:moveTo>
                    <a:pt x="388776" y="365689"/>
                  </a:moveTo>
                  <a:cubicBezTo>
                    <a:pt x="388776" y="384115"/>
                    <a:pt x="395805" y="402541"/>
                    <a:pt x="409865" y="416600"/>
                  </a:cubicBezTo>
                  <a:lnTo>
                    <a:pt x="562599" y="569335"/>
                  </a:lnTo>
                  <a:cubicBezTo>
                    <a:pt x="590718" y="597454"/>
                    <a:pt x="636305" y="597454"/>
                    <a:pt x="664423" y="569335"/>
                  </a:cubicBezTo>
                  <a:cubicBezTo>
                    <a:pt x="692541" y="541217"/>
                    <a:pt x="692541" y="495630"/>
                    <a:pt x="664423" y="467512"/>
                  </a:cubicBezTo>
                  <a:lnTo>
                    <a:pt x="511688" y="314777"/>
                  </a:lnTo>
                  <a:cubicBezTo>
                    <a:pt x="483570" y="286659"/>
                    <a:pt x="437983" y="286659"/>
                    <a:pt x="409865" y="314777"/>
                  </a:cubicBezTo>
                  <a:cubicBezTo>
                    <a:pt x="395805" y="328836"/>
                    <a:pt x="388776" y="347262"/>
                    <a:pt x="388776" y="365689"/>
                  </a:cubicBezTo>
                  <a:close/>
                  <a:moveTo>
                    <a:pt x="0" y="1379024"/>
                  </a:moveTo>
                  <a:cubicBezTo>
                    <a:pt x="0" y="1418789"/>
                    <a:pt x="32235" y="1451024"/>
                    <a:pt x="72000" y="1451024"/>
                  </a:cubicBezTo>
                  <a:lnTo>
                    <a:pt x="288000" y="1451024"/>
                  </a:lnTo>
                  <a:cubicBezTo>
                    <a:pt x="327765" y="1451024"/>
                    <a:pt x="360000" y="1418789"/>
                    <a:pt x="360000" y="1379024"/>
                  </a:cubicBezTo>
                  <a:cubicBezTo>
                    <a:pt x="360000" y="1339259"/>
                    <a:pt x="327765" y="1307024"/>
                    <a:pt x="288000" y="1307024"/>
                  </a:cubicBezTo>
                  <a:lnTo>
                    <a:pt x="72000" y="1307024"/>
                  </a:lnTo>
                  <a:cubicBezTo>
                    <a:pt x="32235" y="1307024"/>
                    <a:pt x="0" y="1339259"/>
                    <a:pt x="0" y="137902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6" name="Group 31">
            <a:extLst>
              <a:ext uri="{FF2B5EF4-FFF2-40B4-BE49-F238E27FC236}">
                <a16:creationId xmlns:a16="http://schemas.microsoft.com/office/drawing/2014/main" id="{7A735335-5CF8-402E-901F-7C38A32404DD}"/>
              </a:ext>
            </a:extLst>
          </p:cNvPr>
          <p:cNvGrpSpPr/>
          <p:nvPr/>
        </p:nvGrpSpPr>
        <p:grpSpPr>
          <a:xfrm>
            <a:off x="7798984" y="352694"/>
            <a:ext cx="762978" cy="3628896"/>
            <a:chOff x="808111" y="-1847"/>
            <a:chExt cx="762978" cy="3628896"/>
          </a:xfrm>
          <a:solidFill>
            <a:schemeClr val="accent2"/>
          </a:solidFill>
        </p:grpSpPr>
        <p:sp>
          <p:nvSpPr>
            <p:cNvPr id="17" name="Rectangle 2">
              <a:extLst>
                <a:ext uri="{FF2B5EF4-FFF2-40B4-BE49-F238E27FC236}">
                  <a16:creationId xmlns:a16="http://schemas.microsoft.com/office/drawing/2014/main" id="{830A4AD1-985B-44E6-A94D-8927F8DCB81A}"/>
                </a:ext>
              </a:extLst>
            </p:cNvPr>
            <p:cNvSpPr/>
            <p:nvPr/>
          </p:nvSpPr>
          <p:spPr>
            <a:xfrm>
              <a:off x="1152817" y="-1847"/>
              <a:ext cx="72000" cy="237744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 dirty="0">
                <a:solidFill>
                  <a:schemeClr val="tx1"/>
                </a:solidFill>
              </a:endParaRPr>
            </a:p>
          </p:txBody>
        </p:sp>
        <p:sp>
          <p:nvSpPr>
            <p:cNvPr id="18" name="Freeform: Shape 27">
              <a:extLst>
                <a:ext uri="{FF2B5EF4-FFF2-40B4-BE49-F238E27FC236}">
                  <a16:creationId xmlns:a16="http://schemas.microsoft.com/office/drawing/2014/main" id="{D933B061-51FC-4D69-AF24-BF08DD801BBD}"/>
                </a:ext>
              </a:extLst>
            </p:cNvPr>
            <p:cNvSpPr/>
            <p:nvPr/>
          </p:nvSpPr>
          <p:spPr>
            <a:xfrm rot="5400000" flipH="1">
              <a:off x="560777" y="2616737"/>
              <a:ext cx="1257646" cy="762978"/>
            </a:xfrm>
            <a:custGeom>
              <a:avLst/>
              <a:gdLst>
                <a:gd name="connsiteX0" fmla="*/ 782320 w 1075004"/>
                <a:gd name="connsiteY0" fmla="*/ 253920 h 652174"/>
                <a:gd name="connsiteX1" fmla="*/ 763875 w 1075004"/>
                <a:gd name="connsiteY1" fmla="*/ 269397 h 652174"/>
                <a:gd name="connsiteX2" fmla="*/ 421371 w 1075004"/>
                <a:gd name="connsiteY2" fmla="*/ 239432 h 652174"/>
                <a:gd name="connsiteX3" fmla="*/ 421370 w 1075004"/>
                <a:gd name="connsiteY3" fmla="*/ 253855 h 652174"/>
                <a:gd name="connsiteX4" fmla="*/ 447078 w 1075004"/>
                <a:gd name="connsiteY4" fmla="*/ 253855 h 652174"/>
                <a:gd name="connsiteX5" fmla="*/ 464104 w 1075004"/>
                <a:gd name="connsiteY5" fmla="*/ 270881 h 652174"/>
                <a:gd name="connsiteX6" fmla="*/ 464104 w 1075004"/>
                <a:gd name="connsiteY6" fmla="*/ 270880 h 652174"/>
                <a:gd name="connsiteX7" fmla="*/ 447079 w 1075004"/>
                <a:gd name="connsiteY7" fmla="*/ 287906 h 652174"/>
                <a:gd name="connsiteX8" fmla="*/ 421371 w 1075004"/>
                <a:gd name="connsiteY8" fmla="*/ 287906 h 652174"/>
                <a:gd name="connsiteX9" fmla="*/ 421371 w 1075004"/>
                <a:gd name="connsiteY9" fmla="*/ 311228 h 652174"/>
                <a:gd name="connsiteX10" fmla="*/ 447078 w 1075004"/>
                <a:gd name="connsiteY10" fmla="*/ 311228 h 652174"/>
                <a:gd name="connsiteX11" fmla="*/ 464104 w 1075004"/>
                <a:gd name="connsiteY11" fmla="*/ 328254 h 652174"/>
                <a:gd name="connsiteX12" fmla="*/ 464104 w 1075004"/>
                <a:gd name="connsiteY12" fmla="*/ 328254 h 652174"/>
                <a:gd name="connsiteX13" fmla="*/ 447079 w 1075004"/>
                <a:gd name="connsiteY13" fmla="*/ 345279 h 652174"/>
                <a:gd name="connsiteX14" fmla="*/ 421371 w 1075004"/>
                <a:gd name="connsiteY14" fmla="*/ 345280 h 652174"/>
                <a:gd name="connsiteX15" fmla="*/ 421371 w 1075004"/>
                <a:gd name="connsiteY15" fmla="*/ 368602 h 652174"/>
                <a:gd name="connsiteX16" fmla="*/ 447078 w 1075004"/>
                <a:gd name="connsiteY16" fmla="*/ 368602 h 652174"/>
                <a:gd name="connsiteX17" fmla="*/ 464104 w 1075004"/>
                <a:gd name="connsiteY17" fmla="*/ 385628 h 652174"/>
                <a:gd name="connsiteX18" fmla="*/ 464104 w 1075004"/>
                <a:gd name="connsiteY18" fmla="*/ 385628 h 652174"/>
                <a:gd name="connsiteX19" fmla="*/ 447079 w 1075004"/>
                <a:gd name="connsiteY19" fmla="*/ 402653 h 652174"/>
                <a:gd name="connsiteX20" fmla="*/ 421371 w 1075004"/>
                <a:gd name="connsiteY20" fmla="*/ 402653 h 652174"/>
                <a:gd name="connsiteX21" fmla="*/ 421370 w 1075004"/>
                <a:gd name="connsiteY21" fmla="*/ 417163 h 652174"/>
                <a:gd name="connsiteX22" fmla="*/ 762268 w 1075004"/>
                <a:gd name="connsiteY22" fmla="*/ 381333 h 652174"/>
                <a:gd name="connsiteX23" fmla="*/ 780980 w 1075004"/>
                <a:gd name="connsiteY23" fmla="*/ 396486 h 652174"/>
                <a:gd name="connsiteX24" fmla="*/ 765828 w 1075004"/>
                <a:gd name="connsiteY24" fmla="*/ 415198 h 652174"/>
                <a:gd name="connsiteX25" fmla="*/ 415893 w 1075004"/>
                <a:gd name="connsiteY25" fmla="*/ 451978 h 652174"/>
                <a:gd name="connsiteX26" fmla="*/ 397181 w 1075004"/>
                <a:gd name="connsiteY26" fmla="*/ 436825 h 652174"/>
                <a:gd name="connsiteX27" fmla="*/ 398889 w 1075004"/>
                <a:gd name="connsiteY27" fmla="*/ 431061 h 652174"/>
                <a:gd name="connsiteX28" fmla="*/ 398669 w 1075004"/>
                <a:gd name="connsiteY28" fmla="*/ 430531 h 652174"/>
                <a:gd name="connsiteX29" fmla="*/ 398669 w 1075004"/>
                <a:gd name="connsiteY29" fmla="*/ 402653 h 652174"/>
                <a:gd name="connsiteX30" fmla="*/ 372962 w 1075004"/>
                <a:gd name="connsiteY30" fmla="*/ 402654 h 652174"/>
                <a:gd name="connsiteX31" fmla="*/ 355936 w 1075004"/>
                <a:gd name="connsiteY31" fmla="*/ 385628 h 652174"/>
                <a:gd name="connsiteX32" fmla="*/ 372962 w 1075004"/>
                <a:gd name="connsiteY32" fmla="*/ 368602 h 652174"/>
                <a:gd name="connsiteX33" fmla="*/ 398669 w 1075004"/>
                <a:gd name="connsiteY33" fmla="*/ 368602 h 652174"/>
                <a:gd name="connsiteX34" fmla="*/ 398670 w 1075004"/>
                <a:gd name="connsiteY34" fmla="*/ 345280 h 652174"/>
                <a:gd name="connsiteX35" fmla="*/ 372962 w 1075004"/>
                <a:gd name="connsiteY35" fmla="*/ 345280 h 652174"/>
                <a:gd name="connsiteX36" fmla="*/ 355936 w 1075004"/>
                <a:gd name="connsiteY36" fmla="*/ 328254 h 652174"/>
                <a:gd name="connsiteX37" fmla="*/ 372962 w 1075004"/>
                <a:gd name="connsiteY37" fmla="*/ 311229 h 652174"/>
                <a:gd name="connsiteX38" fmla="*/ 398669 w 1075004"/>
                <a:gd name="connsiteY38" fmla="*/ 311228 h 652174"/>
                <a:gd name="connsiteX39" fmla="*/ 398669 w 1075004"/>
                <a:gd name="connsiteY39" fmla="*/ 287906 h 652174"/>
                <a:gd name="connsiteX40" fmla="*/ 372962 w 1075004"/>
                <a:gd name="connsiteY40" fmla="*/ 287906 h 652174"/>
                <a:gd name="connsiteX41" fmla="*/ 355936 w 1075004"/>
                <a:gd name="connsiteY41" fmla="*/ 270881 h 652174"/>
                <a:gd name="connsiteX42" fmla="*/ 372962 w 1075004"/>
                <a:gd name="connsiteY42" fmla="*/ 253855 h 652174"/>
                <a:gd name="connsiteX43" fmla="*/ 398670 w 1075004"/>
                <a:gd name="connsiteY43" fmla="*/ 253855 h 652174"/>
                <a:gd name="connsiteX44" fmla="*/ 398670 w 1075004"/>
                <a:gd name="connsiteY44" fmla="*/ 226225 h 652174"/>
                <a:gd name="connsiteX45" fmla="*/ 399282 w 1075004"/>
                <a:gd name="connsiteY45" fmla="*/ 224746 h 652174"/>
                <a:gd name="connsiteX46" fmla="*/ 397876 w 1075004"/>
                <a:gd name="connsiteY46" fmla="*/ 220286 h 652174"/>
                <a:gd name="connsiteX47" fmla="*/ 416321 w 1075004"/>
                <a:gd name="connsiteY47" fmla="*/ 204808 h 652174"/>
                <a:gd name="connsiteX48" fmla="*/ 766843 w 1075004"/>
                <a:gd name="connsiteY48" fmla="*/ 235475 h 652174"/>
                <a:gd name="connsiteX49" fmla="*/ 782320 w 1075004"/>
                <a:gd name="connsiteY49" fmla="*/ 253920 h 652174"/>
                <a:gd name="connsiteX50" fmla="*/ 787242 w 1075004"/>
                <a:gd name="connsiteY50" fmla="*/ 326088 h 652174"/>
                <a:gd name="connsiteX51" fmla="*/ 785600 w 1075004"/>
                <a:gd name="connsiteY51" fmla="*/ 324446 h 652174"/>
                <a:gd name="connsiteX52" fmla="*/ 785600 w 1075004"/>
                <a:gd name="connsiteY52" fmla="*/ 237208 h 652174"/>
                <a:gd name="connsiteX53" fmla="*/ 722116 w 1075004"/>
                <a:gd name="connsiteY53" fmla="*/ 173723 h 652174"/>
                <a:gd name="connsiteX54" fmla="*/ 634876 w 1075004"/>
                <a:gd name="connsiteY54" fmla="*/ 173723 h 652174"/>
                <a:gd name="connsiteX55" fmla="*/ 556664 w 1075004"/>
                <a:gd name="connsiteY55" fmla="*/ 95510 h 652174"/>
                <a:gd name="connsiteX56" fmla="*/ 95508 w 1075004"/>
                <a:gd name="connsiteY56" fmla="*/ 95510 h 652174"/>
                <a:gd name="connsiteX57" fmla="*/ 0 w 1075004"/>
                <a:gd name="connsiteY57" fmla="*/ 326088 h 652174"/>
                <a:gd name="connsiteX58" fmla="*/ 95508 w 1075004"/>
                <a:gd name="connsiteY58" fmla="*/ 556666 h 652174"/>
                <a:gd name="connsiteX59" fmla="*/ 556665 w 1075004"/>
                <a:gd name="connsiteY59" fmla="*/ 556666 h 652174"/>
                <a:gd name="connsiteX60" fmla="*/ 634877 w 1075004"/>
                <a:gd name="connsiteY60" fmla="*/ 478453 h 652174"/>
                <a:gd name="connsiteX61" fmla="*/ 722116 w 1075004"/>
                <a:gd name="connsiteY61" fmla="*/ 478454 h 652174"/>
                <a:gd name="connsiteX62" fmla="*/ 785600 w 1075004"/>
                <a:gd name="connsiteY62" fmla="*/ 414969 h 652174"/>
                <a:gd name="connsiteX63" fmla="*/ 785600 w 1075004"/>
                <a:gd name="connsiteY63" fmla="*/ 327730 h 652174"/>
                <a:gd name="connsiteX64" fmla="*/ 893383 w 1075004"/>
                <a:gd name="connsiteY64" fmla="*/ 437431 h 652174"/>
                <a:gd name="connsiteX65" fmla="*/ 893383 w 1075004"/>
                <a:gd name="connsiteY65" fmla="*/ 214744 h 652174"/>
                <a:gd name="connsiteX66" fmla="*/ 864082 w 1075004"/>
                <a:gd name="connsiteY66" fmla="*/ 185443 h 652174"/>
                <a:gd name="connsiteX67" fmla="*/ 834781 w 1075004"/>
                <a:gd name="connsiteY67" fmla="*/ 214744 h 652174"/>
                <a:gd name="connsiteX68" fmla="*/ 834781 w 1075004"/>
                <a:gd name="connsiteY68" fmla="*/ 437432 h 652174"/>
                <a:gd name="connsiteX69" fmla="*/ 864082 w 1075004"/>
                <a:gd name="connsiteY69" fmla="*/ 466733 h 652174"/>
                <a:gd name="connsiteX70" fmla="*/ 864082 w 1075004"/>
                <a:gd name="connsiteY70" fmla="*/ 466732 h 652174"/>
                <a:gd name="connsiteX71" fmla="*/ 893383 w 1075004"/>
                <a:gd name="connsiteY71" fmla="*/ 437431 h 652174"/>
                <a:gd name="connsiteX72" fmla="*/ 984194 w 1075004"/>
                <a:gd name="connsiteY72" fmla="*/ 425711 h 652174"/>
                <a:gd name="connsiteX73" fmla="*/ 984193 w 1075004"/>
                <a:gd name="connsiteY73" fmla="*/ 226464 h 652174"/>
                <a:gd name="connsiteX74" fmla="*/ 954893 w 1075004"/>
                <a:gd name="connsiteY74" fmla="*/ 197163 h 652174"/>
                <a:gd name="connsiteX75" fmla="*/ 925591 w 1075004"/>
                <a:gd name="connsiteY75" fmla="*/ 226464 h 652174"/>
                <a:gd name="connsiteX76" fmla="*/ 925591 w 1075004"/>
                <a:gd name="connsiteY76" fmla="*/ 425711 h 652174"/>
                <a:gd name="connsiteX77" fmla="*/ 954893 w 1075004"/>
                <a:gd name="connsiteY77" fmla="*/ 455012 h 652174"/>
                <a:gd name="connsiteX78" fmla="*/ 954893 w 1075004"/>
                <a:gd name="connsiteY78" fmla="*/ 455012 h 652174"/>
                <a:gd name="connsiteX79" fmla="*/ 984194 w 1075004"/>
                <a:gd name="connsiteY79" fmla="*/ 425711 h 652174"/>
                <a:gd name="connsiteX80" fmla="*/ 1075004 w 1075004"/>
                <a:gd name="connsiteY80" fmla="*/ 402269 h 652174"/>
                <a:gd name="connsiteX81" fmla="*/ 1075004 w 1075004"/>
                <a:gd name="connsiteY81" fmla="*/ 249905 h 652174"/>
                <a:gd name="connsiteX82" fmla="*/ 1045703 w 1075004"/>
                <a:gd name="connsiteY82" fmla="*/ 220604 h 652174"/>
                <a:gd name="connsiteX83" fmla="*/ 1016402 w 1075004"/>
                <a:gd name="connsiteY83" fmla="*/ 249905 h 652174"/>
                <a:gd name="connsiteX84" fmla="*/ 1016402 w 1075004"/>
                <a:gd name="connsiteY84" fmla="*/ 402270 h 652174"/>
                <a:gd name="connsiteX85" fmla="*/ 1045703 w 1075004"/>
                <a:gd name="connsiteY85" fmla="*/ 431571 h 652174"/>
                <a:gd name="connsiteX86" fmla="*/ 1045703 w 1075004"/>
                <a:gd name="connsiteY86" fmla="*/ 431571 h 652174"/>
                <a:gd name="connsiteX87" fmla="*/ 1075004 w 1075004"/>
                <a:gd name="connsiteY87" fmla="*/ 402269 h 652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1075004" h="652174">
                  <a:moveTo>
                    <a:pt x="782320" y="253920"/>
                  </a:moveTo>
                  <a:cubicBezTo>
                    <a:pt x="781500" y="263287"/>
                    <a:pt x="773242" y="270216"/>
                    <a:pt x="763875" y="269397"/>
                  </a:cubicBezTo>
                  <a:cubicBezTo>
                    <a:pt x="649707" y="259409"/>
                    <a:pt x="535539" y="249421"/>
                    <a:pt x="421371" y="239432"/>
                  </a:cubicBezTo>
                  <a:lnTo>
                    <a:pt x="421370" y="253855"/>
                  </a:lnTo>
                  <a:lnTo>
                    <a:pt x="447078" y="253855"/>
                  </a:lnTo>
                  <a:cubicBezTo>
                    <a:pt x="456482" y="253854"/>
                    <a:pt x="464104" y="261477"/>
                    <a:pt x="464104" y="270881"/>
                  </a:cubicBezTo>
                  <a:lnTo>
                    <a:pt x="464104" y="270880"/>
                  </a:lnTo>
                  <a:cubicBezTo>
                    <a:pt x="464104" y="280283"/>
                    <a:pt x="456482" y="287906"/>
                    <a:pt x="447079" y="287906"/>
                  </a:cubicBezTo>
                  <a:cubicBezTo>
                    <a:pt x="438509" y="287906"/>
                    <a:pt x="429940" y="287905"/>
                    <a:pt x="421371" y="287906"/>
                  </a:cubicBezTo>
                  <a:lnTo>
                    <a:pt x="421371" y="311228"/>
                  </a:lnTo>
                  <a:lnTo>
                    <a:pt x="447078" y="311228"/>
                  </a:lnTo>
                  <a:cubicBezTo>
                    <a:pt x="456482" y="311228"/>
                    <a:pt x="464104" y="318851"/>
                    <a:pt x="464104" y="328254"/>
                  </a:cubicBezTo>
                  <a:lnTo>
                    <a:pt x="464104" y="328254"/>
                  </a:lnTo>
                  <a:cubicBezTo>
                    <a:pt x="464104" y="337656"/>
                    <a:pt x="456482" y="345279"/>
                    <a:pt x="447079" y="345279"/>
                  </a:cubicBezTo>
                  <a:cubicBezTo>
                    <a:pt x="438510" y="345279"/>
                    <a:pt x="429940" y="345279"/>
                    <a:pt x="421371" y="345280"/>
                  </a:cubicBezTo>
                  <a:lnTo>
                    <a:pt x="421371" y="368602"/>
                  </a:lnTo>
                  <a:lnTo>
                    <a:pt x="447078" y="368602"/>
                  </a:lnTo>
                  <a:cubicBezTo>
                    <a:pt x="456482" y="368602"/>
                    <a:pt x="464104" y="376224"/>
                    <a:pt x="464104" y="385628"/>
                  </a:cubicBezTo>
                  <a:lnTo>
                    <a:pt x="464104" y="385628"/>
                  </a:lnTo>
                  <a:cubicBezTo>
                    <a:pt x="464104" y="395031"/>
                    <a:pt x="456481" y="402653"/>
                    <a:pt x="447079" y="402653"/>
                  </a:cubicBezTo>
                  <a:cubicBezTo>
                    <a:pt x="438509" y="402653"/>
                    <a:pt x="429940" y="402653"/>
                    <a:pt x="421371" y="402653"/>
                  </a:cubicBezTo>
                  <a:lnTo>
                    <a:pt x="421370" y="417163"/>
                  </a:lnTo>
                  <a:lnTo>
                    <a:pt x="762268" y="381333"/>
                  </a:lnTo>
                  <a:cubicBezTo>
                    <a:pt x="771619" y="380351"/>
                    <a:pt x="779997" y="387135"/>
                    <a:pt x="780980" y="396486"/>
                  </a:cubicBezTo>
                  <a:cubicBezTo>
                    <a:pt x="781963" y="405838"/>
                    <a:pt x="775179" y="414215"/>
                    <a:pt x="765828" y="415198"/>
                  </a:cubicBezTo>
                  <a:cubicBezTo>
                    <a:pt x="649182" y="427458"/>
                    <a:pt x="532538" y="439719"/>
                    <a:pt x="415893" y="451978"/>
                  </a:cubicBezTo>
                  <a:cubicBezTo>
                    <a:pt x="406541" y="452961"/>
                    <a:pt x="398164" y="446177"/>
                    <a:pt x="397181" y="436825"/>
                  </a:cubicBezTo>
                  <a:cubicBezTo>
                    <a:pt x="396959" y="434721"/>
                    <a:pt x="397132" y="432666"/>
                    <a:pt x="398889" y="431061"/>
                  </a:cubicBezTo>
                  <a:lnTo>
                    <a:pt x="398669" y="430531"/>
                  </a:lnTo>
                  <a:lnTo>
                    <a:pt x="398669" y="402653"/>
                  </a:lnTo>
                  <a:lnTo>
                    <a:pt x="372962" y="402654"/>
                  </a:lnTo>
                  <a:cubicBezTo>
                    <a:pt x="363559" y="402654"/>
                    <a:pt x="355936" y="395032"/>
                    <a:pt x="355936" y="385628"/>
                  </a:cubicBezTo>
                  <a:cubicBezTo>
                    <a:pt x="355936" y="376225"/>
                    <a:pt x="363559" y="368602"/>
                    <a:pt x="372962" y="368602"/>
                  </a:cubicBezTo>
                  <a:lnTo>
                    <a:pt x="398669" y="368602"/>
                  </a:lnTo>
                  <a:lnTo>
                    <a:pt x="398670" y="345280"/>
                  </a:lnTo>
                  <a:lnTo>
                    <a:pt x="372962" y="345280"/>
                  </a:lnTo>
                  <a:cubicBezTo>
                    <a:pt x="363559" y="345279"/>
                    <a:pt x="355937" y="337657"/>
                    <a:pt x="355936" y="328254"/>
                  </a:cubicBezTo>
                  <a:cubicBezTo>
                    <a:pt x="355937" y="318851"/>
                    <a:pt x="363559" y="311228"/>
                    <a:pt x="372962" y="311229"/>
                  </a:cubicBezTo>
                  <a:lnTo>
                    <a:pt x="398669" y="311228"/>
                  </a:lnTo>
                  <a:lnTo>
                    <a:pt x="398669" y="287906"/>
                  </a:lnTo>
                  <a:lnTo>
                    <a:pt x="372962" y="287906"/>
                  </a:lnTo>
                  <a:cubicBezTo>
                    <a:pt x="363559" y="287906"/>
                    <a:pt x="355936" y="280284"/>
                    <a:pt x="355936" y="270881"/>
                  </a:cubicBezTo>
                  <a:cubicBezTo>
                    <a:pt x="355936" y="261477"/>
                    <a:pt x="363559" y="253855"/>
                    <a:pt x="372962" y="253855"/>
                  </a:cubicBezTo>
                  <a:lnTo>
                    <a:pt x="398670" y="253855"/>
                  </a:lnTo>
                  <a:lnTo>
                    <a:pt x="398670" y="226225"/>
                  </a:lnTo>
                  <a:cubicBezTo>
                    <a:pt x="398670" y="225700"/>
                    <a:pt x="398705" y="225183"/>
                    <a:pt x="399282" y="224746"/>
                  </a:cubicBezTo>
                  <a:lnTo>
                    <a:pt x="397876" y="220286"/>
                  </a:lnTo>
                  <a:cubicBezTo>
                    <a:pt x="398695" y="210918"/>
                    <a:pt x="406953" y="203989"/>
                    <a:pt x="416321" y="204808"/>
                  </a:cubicBezTo>
                  <a:lnTo>
                    <a:pt x="766843" y="235475"/>
                  </a:lnTo>
                  <a:cubicBezTo>
                    <a:pt x="776210" y="236295"/>
                    <a:pt x="783140" y="244552"/>
                    <a:pt x="782320" y="253920"/>
                  </a:cubicBezTo>
                  <a:close/>
                  <a:moveTo>
                    <a:pt x="787242" y="326088"/>
                  </a:moveTo>
                  <a:lnTo>
                    <a:pt x="785600" y="324446"/>
                  </a:lnTo>
                  <a:lnTo>
                    <a:pt x="785600" y="237208"/>
                  </a:lnTo>
                  <a:cubicBezTo>
                    <a:pt x="785600" y="202146"/>
                    <a:pt x="757177" y="173723"/>
                    <a:pt x="722116" y="173723"/>
                  </a:cubicBezTo>
                  <a:lnTo>
                    <a:pt x="634876" y="173723"/>
                  </a:lnTo>
                  <a:cubicBezTo>
                    <a:pt x="608806" y="147652"/>
                    <a:pt x="582735" y="121580"/>
                    <a:pt x="556664" y="95510"/>
                  </a:cubicBezTo>
                  <a:cubicBezTo>
                    <a:pt x="429319" y="-31836"/>
                    <a:pt x="222853" y="-31835"/>
                    <a:pt x="95508" y="95510"/>
                  </a:cubicBezTo>
                  <a:cubicBezTo>
                    <a:pt x="31836" y="159182"/>
                    <a:pt x="0" y="242635"/>
                    <a:pt x="0" y="326088"/>
                  </a:cubicBezTo>
                  <a:cubicBezTo>
                    <a:pt x="0" y="409541"/>
                    <a:pt x="31836" y="492993"/>
                    <a:pt x="95508" y="556666"/>
                  </a:cubicBezTo>
                  <a:cubicBezTo>
                    <a:pt x="222853" y="684011"/>
                    <a:pt x="429320" y="684011"/>
                    <a:pt x="556665" y="556666"/>
                  </a:cubicBezTo>
                  <a:lnTo>
                    <a:pt x="634877" y="478453"/>
                  </a:lnTo>
                  <a:lnTo>
                    <a:pt x="722116" y="478454"/>
                  </a:lnTo>
                  <a:cubicBezTo>
                    <a:pt x="757178" y="478453"/>
                    <a:pt x="785600" y="450030"/>
                    <a:pt x="785600" y="414969"/>
                  </a:cubicBezTo>
                  <a:lnTo>
                    <a:pt x="785600" y="327730"/>
                  </a:lnTo>
                  <a:close/>
                  <a:moveTo>
                    <a:pt x="893383" y="437431"/>
                  </a:moveTo>
                  <a:lnTo>
                    <a:pt x="893383" y="214744"/>
                  </a:lnTo>
                  <a:cubicBezTo>
                    <a:pt x="893383" y="198562"/>
                    <a:pt x="880265" y="185443"/>
                    <a:pt x="864082" y="185443"/>
                  </a:cubicBezTo>
                  <a:cubicBezTo>
                    <a:pt x="847900" y="185443"/>
                    <a:pt x="834781" y="198562"/>
                    <a:pt x="834781" y="214744"/>
                  </a:cubicBezTo>
                  <a:lnTo>
                    <a:pt x="834781" y="437432"/>
                  </a:lnTo>
                  <a:cubicBezTo>
                    <a:pt x="834781" y="453614"/>
                    <a:pt x="847900" y="466733"/>
                    <a:pt x="864082" y="466733"/>
                  </a:cubicBezTo>
                  <a:lnTo>
                    <a:pt x="864082" y="466732"/>
                  </a:lnTo>
                  <a:cubicBezTo>
                    <a:pt x="880265" y="466732"/>
                    <a:pt x="893383" y="453614"/>
                    <a:pt x="893383" y="437431"/>
                  </a:cubicBezTo>
                  <a:close/>
                  <a:moveTo>
                    <a:pt x="984194" y="425711"/>
                  </a:moveTo>
                  <a:lnTo>
                    <a:pt x="984193" y="226464"/>
                  </a:lnTo>
                  <a:cubicBezTo>
                    <a:pt x="984193" y="210282"/>
                    <a:pt x="971075" y="197164"/>
                    <a:pt x="954893" y="197163"/>
                  </a:cubicBezTo>
                  <a:cubicBezTo>
                    <a:pt x="938710" y="197164"/>
                    <a:pt x="925591" y="210282"/>
                    <a:pt x="925591" y="226464"/>
                  </a:cubicBezTo>
                  <a:lnTo>
                    <a:pt x="925591" y="425711"/>
                  </a:lnTo>
                  <a:cubicBezTo>
                    <a:pt x="925591" y="441894"/>
                    <a:pt x="938710" y="455012"/>
                    <a:pt x="954893" y="455012"/>
                  </a:cubicBezTo>
                  <a:lnTo>
                    <a:pt x="954893" y="455012"/>
                  </a:lnTo>
                  <a:cubicBezTo>
                    <a:pt x="971075" y="455012"/>
                    <a:pt x="984194" y="441893"/>
                    <a:pt x="984194" y="425711"/>
                  </a:cubicBezTo>
                  <a:close/>
                  <a:moveTo>
                    <a:pt x="1075004" y="402269"/>
                  </a:moveTo>
                  <a:lnTo>
                    <a:pt x="1075004" y="249905"/>
                  </a:lnTo>
                  <a:cubicBezTo>
                    <a:pt x="1075004" y="233722"/>
                    <a:pt x="1061885" y="220604"/>
                    <a:pt x="1045703" y="220604"/>
                  </a:cubicBezTo>
                  <a:cubicBezTo>
                    <a:pt x="1029520" y="220604"/>
                    <a:pt x="1016402" y="233722"/>
                    <a:pt x="1016402" y="249905"/>
                  </a:cubicBezTo>
                  <a:lnTo>
                    <a:pt x="1016402" y="402270"/>
                  </a:lnTo>
                  <a:cubicBezTo>
                    <a:pt x="1016402" y="418452"/>
                    <a:pt x="1029520" y="431571"/>
                    <a:pt x="1045703" y="431571"/>
                  </a:cubicBezTo>
                  <a:lnTo>
                    <a:pt x="1045703" y="431571"/>
                  </a:lnTo>
                  <a:cubicBezTo>
                    <a:pt x="1061885" y="431571"/>
                    <a:pt x="1075004" y="418452"/>
                    <a:pt x="1075004" y="4022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9" name="Group 30">
            <a:extLst>
              <a:ext uri="{FF2B5EF4-FFF2-40B4-BE49-F238E27FC236}">
                <a16:creationId xmlns:a16="http://schemas.microsoft.com/office/drawing/2014/main" id="{33759B76-58AD-4158-8144-CC59C35250C9}"/>
              </a:ext>
            </a:extLst>
          </p:cNvPr>
          <p:cNvGrpSpPr/>
          <p:nvPr/>
        </p:nvGrpSpPr>
        <p:grpSpPr>
          <a:xfrm>
            <a:off x="8582480" y="334457"/>
            <a:ext cx="762976" cy="2449850"/>
            <a:chOff x="1591607" y="-20084"/>
            <a:chExt cx="762976" cy="2449850"/>
          </a:xfrm>
        </p:grpSpPr>
        <p:sp>
          <p:nvSpPr>
            <p:cNvPr id="20" name="Rectangle 6">
              <a:extLst>
                <a:ext uri="{FF2B5EF4-FFF2-40B4-BE49-F238E27FC236}">
                  <a16:creationId xmlns:a16="http://schemas.microsoft.com/office/drawing/2014/main" id="{4EBAB715-A9F0-4A5D-BE49-9EA1F3332E88}"/>
                </a:ext>
              </a:extLst>
            </p:cNvPr>
            <p:cNvSpPr/>
            <p:nvPr/>
          </p:nvSpPr>
          <p:spPr>
            <a:xfrm>
              <a:off x="1936171" y="-20084"/>
              <a:ext cx="72000" cy="1188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 dirty="0">
                <a:solidFill>
                  <a:schemeClr val="tx1"/>
                </a:solidFill>
              </a:endParaRPr>
            </a:p>
          </p:txBody>
        </p:sp>
        <p:sp>
          <p:nvSpPr>
            <p:cNvPr id="21" name="Freeform: Shape 26">
              <a:extLst>
                <a:ext uri="{FF2B5EF4-FFF2-40B4-BE49-F238E27FC236}">
                  <a16:creationId xmlns:a16="http://schemas.microsoft.com/office/drawing/2014/main" id="{CF417FFE-2B95-47D7-BACE-88B0B694211A}"/>
                </a:ext>
              </a:extLst>
            </p:cNvPr>
            <p:cNvSpPr/>
            <p:nvPr/>
          </p:nvSpPr>
          <p:spPr>
            <a:xfrm rot="5400000" flipH="1">
              <a:off x="1344272" y="1419455"/>
              <a:ext cx="1257646" cy="762976"/>
            </a:xfrm>
            <a:custGeom>
              <a:avLst/>
              <a:gdLst>
                <a:gd name="connsiteX0" fmla="*/ 782320 w 1075004"/>
                <a:gd name="connsiteY0" fmla="*/ 253919 h 652173"/>
                <a:gd name="connsiteX1" fmla="*/ 763875 w 1075004"/>
                <a:gd name="connsiteY1" fmla="*/ 269396 h 652173"/>
                <a:gd name="connsiteX2" fmla="*/ 421371 w 1075004"/>
                <a:gd name="connsiteY2" fmla="*/ 239431 h 652173"/>
                <a:gd name="connsiteX3" fmla="*/ 421370 w 1075004"/>
                <a:gd name="connsiteY3" fmla="*/ 253854 h 652173"/>
                <a:gd name="connsiteX4" fmla="*/ 447078 w 1075004"/>
                <a:gd name="connsiteY4" fmla="*/ 253854 h 652173"/>
                <a:gd name="connsiteX5" fmla="*/ 464104 w 1075004"/>
                <a:gd name="connsiteY5" fmla="*/ 270880 h 652173"/>
                <a:gd name="connsiteX6" fmla="*/ 464104 w 1075004"/>
                <a:gd name="connsiteY6" fmla="*/ 270879 h 652173"/>
                <a:gd name="connsiteX7" fmla="*/ 447078 w 1075004"/>
                <a:gd name="connsiteY7" fmla="*/ 287905 h 652173"/>
                <a:gd name="connsiteX8" fmla="*/ 421371 w 1075004"/>
                <a:gd name="connsiteY8" fmla="*/ 287905 h 652173"/>
                <a:gd name="connsiteX9" fmla="*/ 421371 w 1075004"/>
                <a:gd name="connsiteY9" fmla="*/ 311227 h 652173"/>
                <a:gd name="connsiteX10" fmla="*/ 447078 w 1075004"/>
                <a:gd name="connsiteY10" fmla="*/ 311227 h 652173"/>
                <a:gd name="connsiteX11" fmla="*/ 464104 w 1075004"/>
                <a:gd name="connsiteY11" fmla="*/ 328253 h 652173"/>
                <a:gd name="connsiteX12" fmla="*/ 464104 w 1075004"/>
                <a:gd name="connsiteY12" fmla="*/ 328253 h 652173"/>
                <a:gd name="connsiteX13" fmla="*/ 447078 w 1075004"/>
                <a:gd name="connsiteY13" fmla="*/ 345278 h 652173"/>
                <a:gd name="connsiteX14" fmla="*/ 421371 w 1075004"/>
                <a:gd name="connsiteY14" fmla="*/ 345279 h 652173"/>
                <a:gd name="connsiteX15" fmla="*/ 421371 w 1075004"/>
                <a:gd name="connsiteY15" fmla="*/ 368601 h 652173"/>
                <a:gd name="connsiteX16" fmla="*/ 447078 w 1075004"/>
                <a:gd name="connsiteY16" fmla="*/ 368601 h 652173"/>
                <a:gd name="connsiteX17" fmla="*/ 464104 w 1075004"/>
                <a:gd name="connsiteY17" fmla="*/ 385627 h 652173"/>
                <a:gd name="connsiteX18" fmla="*/ 464104 w 1075004"/>
                <a:gd name="connsiteY18" fmla="*/ 385627 h 652173"/>
                <a:gd name="connsiteX19" fmla="*/ 447079 w 1075004"/>
                <a:gd name="connsiteY19" fmla="*/ 402652 h 652173"/>
                <a:gd name="connsiteX20" fmla="*/ 421371 w 1075004"/>
                <a:gd name="connsiteY20" fmla="*/ 402652 h 652173"/>
                <a:gd name="connsiteX21" fmla="*/ 421370 w 1075004"/>
                <a:gd name="connsiteY21" fmla="*/ 417162 h 652173"/>
                <a:gd name="connsiteX22" fmla="*/ 762267 w 1075004"/>
                <a:gd name="connsiteY22" fmla="*/ 381332 h 652173"/>
                <a:gd name="connsiteX23" fmla="*/ 780979 w 1075004"/>
                <a:gd name="connsiteY23" fmla="*/ 396485 h 652173"/>
                <a:gd name="connsiteX24" fmla="*/ 765828 w 1075004"/>
                <a:gd name="connsiteY24" fmla="*/ 415197 h 652173"/>
                <a:gd name="connsiteX25" fmla="*/ 415893 w 1075004"/>
                <a:gd name="connsiteY25" fmla="*/ 451977 h 652173"/>
                <a:gd name="connsiteX26" fmla="*/ 397181 w 1075004"/>
                <a:gd name="connsiteY26" fmla="*/ 436824 h 652173"/>
                <a:gd name="connsiteX27" fmla="*/ 398889 w 1075004"/>
                <a:gd name="connsiteY27" fmla="*/ 431060 h 652173"/>
                <a:gd name="connsiteX28" fmla="*/ 398669 w 1075004"/>
                <a:gd name="connsiteY28" fmla="*/ 430530 h 652173"/>
                <a:gd name="connsiteX29" fmla="*/ 398669 w 1075004"/>
                <a:gd name="connsiteY29" fmla="*/ 402652 h 652173"/>
                <a:gd name="connsiteX30" fmla="*/ 372962 w 1075004"/>
                <a:gd name="connsiteY30" fmla="*/ 402653 h 652173"/>
                <a:gd name="connsiteX31" fmla="*/ 355936 w 1075004"/>
                <a:gd name="connsiteY31" fmla="*/ 385627 h 652173"/>
                <a:gd name="connsiteX32" fmla="*/ 372962 w 1075004"/>
                <a:gd name="connsiteY32" fmla="*/ 368601 h 652173"/>
                <a:gd name="connsiteX33" fmla="*/ 398669 w 1075004"/>
                <a:gd name="connsiteY33" fmla="*/ 368601 h 652173"/>
                <a:gd name="connsiteX34" fmla="*/ 398669 w 1075004"/>
                <a:gd name="connsiteY34" fmla="*/ 345279 h 652173"/>
                <a:gd name="connsiteX35" fmla="*/ 372962 w 1075004"/>
                <a:gd name="connsiteY35" fmla="*/ 345279 h 652173"/>
                <a:gd name="connsiteX36" fmla="*/ 355936 w 1075004"/>
                <a:gd name="connsiteY36" fmla="*/ 328253 h 652173"/>
                <a:gd name="connsiteX37" fmla="*/ 372962 w 1075004"/>
                <a:gd name="connsiteY37" fmla="*/ 311228 h 652173"/>
                <a:gd name="connsiteX38" fmla="*/ 398669 w 1075004"/>
                <a:gd name="connsiteY38" fmla="*/ 311227 h 652173"/>
                <a:gd name="connsiteX39" fmla="*/ 398669 w 1075004"/>
                <a:gd name="connsiteY39" fmla="*/ 287905 h 652173"/>
                <a:gd name="connsiteX40" fmla="*/ 372962 w 1075004"/>
                <a:gd name="connsiteY40" fmla="*/ 287905 h 652173"/>
                <a:gd name="connsiteX41" fmla="*/ 355936 w 1075004"/>
                <a:gd name="connsiteY41" fmla="*/ 270880 h 652173"/>
                <a:gd name="connsiteX42" fmla="*/ 372962 w 1075004"/>
                <a:gd name="connsiteY42" fmla="*/ 253854 h 652173"/>
                <a:gd name="connsiteX43" fmla="*/ 398669 w 1075004"/>
                <a:gd name="connsiteY43" fmla="*/ 253854 h 652173"/>
                <a:gd name="connsiteX44" fmla="*/ 398669 w 1075004"/>
                <a:gd name="connsiteY44" fmla="*/ 226224 h 652173"/>
                <a:gd name="connsiteX45" fmla="*/ 399282 w 1075004"/>
                <a:gd name="connsiteY45" fmla="*/ 224745 h 652173"/>
                <a:gd name="connsiteX46" fmla="*/ 397875 w 1075004"/>
                <a:gd name="connsiteY46" fmla="*/ 220285 h 652173"/>
                <a:gd name="connsiteX47" fmla="*/ 416320 w 1075004"/>
                <a:gd name="connsiteY47" fmla="*/ 204807 h 652173"/>
                <a:gd name="connsiteX48" fmla="*/ 766843 w 1075004"/>
                <a:gd name="connsiteY48" fmla="*/ 235474 h 652173"/>
                <a:gd name="connsiteX49" fmla="*/ 782320 w 1075004"/>
                <a:gd name="connsiteY49" fmla="*/ 253919 h 652173"/>
                <a:gd name="connsiteX50" fmla="*/ 787242 w 1075004"/>
                <a:gd name="connsiteY50" fmla="*/ 326087 h 652173"/>
                <a:gd name="connsiteX51" fmla="*/ 785600 w 1075004"/>
                <a:gd name="connsiteY51" fmla="*/ 324445 h 652173"/>
                <a:gd name="connsiteX52" fmla="*/ 785600 w 1075004"/>
                <a:gd name="connsiteY52" fmla="*/ 237207 h 652173"/>
                <a:gd name="connsiteX53" fmla="*/ 722115 w 1075004"/>
                <a:gd name="connsiteY53" fmla="*/ 173722 h 652173"/>
                <a:gd name="connsiteX54" fmla="*/ 634876 w 1075004"/>
                <a:gd name="connsiteY54" fmla="*/ 173722 h 652173"/>
                <a:gd name="connsiteX55" fmla="*/ 556664 w 1075004"/>
                <a:gd name="connsiteY55" fmla="*/ 95509 h 652173"/>
                <a:gd name="connsiteX56" fmla="*/ 95508 w 1075004"/>
                <a:gd name="connsiteY56" fmla="*/ 95509 h 652173"/>
                <a:gd name="connsiteX57" fmla="*/ 0 w 1075004"/>
                <a:gd name="connsiteY57" fmla="*/ 326087 h 652173"/>
                <a:gd name="connsiteX58" fmla="*/ 95508 w 1075004"/>
                <a:gd name="connsiteY58" fmla="*/ 556665 h 652173"/>
                <a:gd name="connsiteX59" fmla="*/ 556664 w 1075004"/>
                <a:gd name="connsiteY59" fmla="*/ 556665 h 652173"/>
                <a:gd name="connsiteX60" fmla="*/ 634877 w 1075004"/>
                <a:gd name="connsiteY60" fmla="*/ 478452 h 652173"/>
                <a:gd name="connsiteX61" fmla="*/ 722116 w 1075004"/>
                <a:gd name="connsiteY61" fmla="*/ 478453 h 652173"/>
                <a:gd name="connsiteX62" fmla="*/ 785600 w 1075004"/>
                <a:gd name="connsiteY62" fmla="*/ 414968 h 652173"/>
                <a:gd name="connsiteX63" fmla="*/ 785600 w 1075004"/>
                <a:gd name="connsiteY63" fmla="*/ 327729 h 652173"/>
                <a:gd name="connsiteX64" fmla="*/ 893383 w 1075004"/>
                <a:gd name="connsiteY64" fmla="*/ 437430 h 652173"/>
                <a:gd name="connsiteX65" fmla="*/ 893383 w 1075004"/>
                <a:gd name="connsiteY65" fmla="*/ 214743 h 652173"/>
                <a:gd name="connsiteX66" fmla="*/ 864082 w 1075004"/>
                <a:gd name="connsiteY66" fmla="*/ 185442 h 652173"/>
                <a:gd name="connsiteX67" fmla="*/ 834781 w 1075004"/>
                <a:gd name="connsiteY67" fmla="*/ 214743 h 652173"/>
                <a:gd name="connsiteX68" fmla="*/ 834781 w 1075004"/>
                <a:gd name="connsiteY68" fmla="*/ 437431 h 652173"/>
                <a:gd name="connsiteX69" fmla="*/ 864082 w 1075004"/>
                <a:gd name="connsiteY69" fmla="*/ 466732 h 652173"/>
                <a:gd name="connsiteX70" fmla="*/ 864082 w 1075004"/>
                <a:gd name="connsiteY70" fmla="*/ 466731 h 652173"/>
                <a:gd name="connsiteX71" fmla="*/ 893383 w 1075004"/>
                <a:gd name="connsiteY71" fmla="*/ 437430 h 652173"/>
                <a:gd name="connsiteX72" fmla="*/ 984194 w 1075004"/>
                <a:gd name="connsiteY72" fmla="*/ 425710 h 652173"/>
                <a:gd name="connsiteX73" fmla="*/ 984193 w 1075004"/>
                <a:gd name="connsiteY73" fmla="*/ 226463 h 652173"/>
                <a:gd name="connsiteX74" fmla="*/ 954892 w 1075004"/>
                <a:gd name="connsiteY74" fmla="*/ 197162 h 652173"/>
                <a:gd name="connsiteX75" fmla="*/ 925591 w 1075004"/>
                <a:gd name="connsiteY75" fmla="*/ 226463 h 652173"/>
                <a:gd name="connsiteX76" fmla="*/ 925591 w 1075004"/>
                <a:gd name="connsiteY76" fmla="*/ 425710 h 652173"/>
                <a:gd name="connsiteX77" fmla="*/ 954892 w 1075004"/>
                <a:gd name="connsiteY77" fmla="*/ 455011 h 652173"/>
                <a:gd name="connsiteX78" fmla="*/ 954892 w 1075004"/>
                <a:gd name="connsiteY78" fmla="*/ 455011 h 652173"/>
                <a:gd name="connsiteX79" fmla="*/ 984194 w 1075004"/>
                <a:gd name="connsiteY79" fmla="*/ 425710 h 652173"/>
                <a:gd name="connsiteX80" fmla="*/ 1075004 w 1075004"/>
                <a:gd name="connsiteY80" fmla="*/ 402268 h 652173"/>
                <a:gd name="connsiteX81" fmla="*/ 1075003 w 1075004"/>
                <a:gd name="connsiteY81" fmla="*/ 249904 h 652173"/>
                <a:gd name="connsiteX82" fmla="*/ 1045703 w 1075004"/>
                <a:gd name="connsiteY82" fmla="*/ 220603 h 652173"/>
                <a:gd name="connsiteX83" fmla="*/ 1016401 w 1075004"/>
                <a:gd name="connsiteY83" fmla="*/ 249904 h 652173"/>
                <a:gd name="connsiteX84" fmla="*/ 1016402 w 1075004"/>
                <a:gd name="connsiteY84" fmla="*/ 402269 h 652173"/>
                <a:gd name="connsiteX85" fmla="*/ 1045703 w 1075004"/>
                <a:gd name="connsiteY85" fmla="*/ 431570 h 652173"/>
                <a:gd name="connsiteX86" fmla="*/ 1045703 w 1075004"/>
                <a:gd name="connsiteY86" fmla="*/ 431570 h 652173"/>
                <a:gd name="connsiteX87" fmla="*/ 1075004 w 1075004"/>
                <a:gd name="connsiteY87" fmla="*/ 402268 h 652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1075004" h="652173">
                  <a:moveTo>
                    <a:pt x="782320" y="253919"/>
                  </a:moveTo>
                  <a:cubicBezTo>
                    <a:pt x="781500" y="263286"/>
                    <a:pt x="773242" y="270215"/>
                    <a:pt x="763875" y="269396"/>
                  </a:cubicBezTo>
                  <a:cubicBezTo>
                    <a:pt x="649707" y="259408"/>
                    <a:pt x="535539" y="249420"/>
                    <a:pt x="421371" y="239431"/>
                  </a:cubicBezTo>
                  <a:lnTo>
                    <a:pt x="421370" y="253854"/>
                  </a:lnTo>
                  <a:lnTo>
                    <a:pt x="447078" y="253854"/>
                  </a:lnTo>
                  <a:cubicBezTo>
                    <a:pt x="456482" y="253853"/>
                    <a:pt x="464103" y="261476"/>
                    <a:pt x="464104" y="270880"/>
                  </a:cubicBezTo>
                  <a:lnTo>
                    <a:pt x="464104" y="270879"/>
                  </a:lnTo>
                  <a:cubicBezTo>
                    <a:pt x="464104" y="280282"/>
                    <a:pt x="456482" y="287905"/>
                    <a:pt x="447078" y="287905"/>
                  </a:cubicBezTo>
                  <a:cubicBezTo>
                    <a:pt x="438509" y="287905"/>
                    <a:pt x="429939" y="287904"/>
                    <a:pt x="421371" y="287905"/>
                  </a:cubicBezTo>
                  <a:lnTo>
                    <a:pt x="421371" y="311227"/>
                  </a:lnTo>
                  <a:lnTo>
                    <a:pt x="447078" y="311227"/>
                  </a:lnTo>
                  <a:cubicBezTo>
                    <a:pt x="456482" y="311227"/>
                    <a:pt x="464104" y="318850"/>
                    <a:pt x="464104" y="328253"/>
                  </a:cubicBezTo>
                  <a:lnTo>
                    <a:pt x="464104" y="328253"/>
                  </a:lnTo>
                  <a:cubicBezTo>
                    <a:pt x="464104" y="337655"/>
                    <a:pt x="456482" y="345278"/>
                    <a:pt x="447078" y="345278"/>
                  </a:cubicBezTo>
                  <a:cubicBezTo>
                    <a:pt x="438510" y="345278"/>
                    <a:pt x="429939" y="345278"/>
                    <a:pt x="421371" y="345279"/>
                  </a:cubicBezTo>
                  <a:lnTo>
                    <a:pt x="421371" y="368601"/>
                  </a:lnTo>
                  <a:lnTo>
                    <a:pt x="447078" y="368601"/>
                  </a:lnTo>
                  <a:cubicBezTo>
                    <a:pt x="456482" y="368601"/>
                    <a:pt x="464104" y="376223"/>
                    <a:pt x="464104" y="385627"/>
                  </a:cubicBezTo>
                  <a:lnTo>
                    <a:pt x="464104" y="385627"/>
                  </a:lnTo>
                  <a:cubicBezTo>
                    <a:pt x="464104" y="395030"/>
                    <a:pt x="456481" y="402652"/>
                    <a:pt x="447079" y="402652"/>
                  </a:cubicBezTo>
                  <a:cubicBezTo>
                    <a:pt x="438509" y="402652"/>
                    <a:pt x="429940" y="402652"/>
                    <a:pt x="421371" y="402652"/>
                  </a:cubicBezTo>
                  <a:lnTo>
                    <a:pt x="421370" y="417162"/>
                  </a:lnTo>
                  <a:lnTo>
                    <a:pt x="762267" y="381332"/>
                  </a:lnTo>
                  <a:cubicBezTo>
                    <a:pt x="771619" y="380350"/>
                    <a:pt x="779997" y="387134"/>
                    <a:pt x="780979" y="396485"/>
                  </a:cubicBezTo>
                  <a:cubicBezTo>
                    <a:pt x="781963" y="405837"/>
                    <a:pt x="775179" y="414214"/>
                    <a:pt x="765828" y="415197"/>
                  </a:cubicBezTo>
                  <a:cubicBezTo>
                    <a:pt x="649182" y="427457"/>
                    <a:pt x="532538" y="439718"/>
                    <a:pt x="415893" y="451977"/>
                  </a:cubicBezTo>
                  <a:cubicBezTo>
                    <a:pt x="406541" y="452960"/>
                    <a:pt x="398164" y="446176"/>
                    <a:pt x="397181" y="436824"/>
                  </a:cubicBezTo>
                  <a:cubicBezTo>
                    <a:pt x="396959" y="434720"/>
                    <a:pt x="397132" y="432665"/>
                    <a:pt x="398889" y="431060"/>
                  </a:cubicBezTo>
                  <a:lnTo>
                    <a:pt x="398669" y="430530"/>
                  </a:lnTo>
                  <a:lnTo>
                    <a:pt x="398669" y="402652"/>
                  </a:lnTo>
                  <a:lnTo>
                    <a:pt x="372962" y="402653"/>
                  </a:lnTo>
                  <a:cubicBezTo>
                    <a:pt x="363559" y="402653"/>
                    <a:pt x="355936" y="395031"/>
                    <a:pt x="355936" y="385627"/>
                  </a:cubicBezTo>
                  <a:cubicBezTo>
                    <a:pt x="355936" y="376224"/>
                    <a:pt x="363558" y="368601"/>
                    <a:pt x="372962" y="368601"/>
                  </a:cubicBezTo>
                  <a:lnTo>
                    <a:pt x="398669" y="368601"/>
                  </a:lnTo>
                  <a:lnTo>
                    <a:pt x="398669" y="345279"/>
                  </a:lnTo>
                  <a:lnTo>
                    <a:pt x="372962" y="345279"/>
                  </a:lnTo>
                  <a:cubicBezTo>
                    <a:pt x="363559" y="345278"/>
                    <a:pt x="355937" y="337656"/>
                    <a:pt x="355936" y="328253"/>
                  </a:cubicBezTo>
                  <a:cubicBezTo>
                    <a:pt x="355937" y="318850"/>
                    <a:pt x="363559" y="311227"/>
                    <a:pt x="372962" y="311228"/>
                  </a:cubicBezTo>
                  <a:lnTo>
                    <a:pt x="398669" y="311227"/>
                  </a:lnTo>
                  <a:lnTo>
                    <a:pt x="398669" y="287905"/>
                  </a:lnTo>
                  <a:lnTo>
                    <a:pt x="372962" y="287905"/>
                  </a:lnTo>
                  <a:cubicBezTo>
                    <a:pt x="363559" y="287905"/>
                    <a:pt x="355936" y="280283"/>
                    <a:pt x="355936" y="270880"/>
                  </a:cubicBezTo>
                  <a:cubicBezTo>
                    <a:pt x="355936" y="261476"/>
                    <a:pt x="363559" y="253854"/>
                    <a:pt x="372962" y="253854"/>
                  </a:cubicBezTo>
                  <a:lnTo>
                    <a:pt x="398669" y="253854"/>
                  </a:lnTo>
                  <a:lnTo>
                    <a:pt x="398669" y="226224"/>
                  </a:lnTo>
                  <a:cubicBezTo>
                    <a:pt x="398669" y="225699"/>
                    <a:pt x="398705" y="225182"/>
                    <a:pt x="399282" y="224745"/>
                  </a:cubicBezTo>
                  <a:lnTo>
                    <a:pt x="397875" y="220285"/>
                  </a:lnTo>
                  <a:cubicBezTo>
                    <a:pt x="398695" y="210917"/>
                    <a:pt x="406953" y="203988"/>
                    <a:pt x="416320" y="204807"/>
                  </a:cubicBezTo>
                  <a:lnTo>
                    <a:pt x="766843" y="235474"/>
                  </a:lnTo>
                  <a:cubicBezTo>
                    <a:pt x="776210" y="236294"/>
                    <a:pt x="783139" y="244551"/>
                    <a:pt x="782320" y="253919"/>
                  </a:cubicBezTo>
                  <a:close/>
                  <a:moveTo>
                    <a:pt x="787242" y="326087"/>
                  </a:moveTo>
                  <a:lnTo>
                    <a:pt x="785600" y="324445"/>
                  </a:lnTo>
                  <a:lnTo>
                    <a:pt x="785600" y="237207"/>
                  </a:lnTo>
                  <a:cubicBezTo>
                    <a:pt x="785600" y="202145"/>
                    <a:pt x="757177" y="173722"/>
                    <a:pt x="722115" y="173722"/>
                  </a:cubicBezTo>
                  <a:lnTo>
                    <a:pt x="634876" y="173722"/>
                  </a:lnTo>
                  <a:cubicBezTo>
                    <a:pt x="608805" y="147651"/>
                    <a:pt x="582735" y="121579"/>
                    <a:pt x="556664" y="95509"/>
                  </a:cubicBezTo>
                  <a:cubicBezTo>
                    <a:pt x="429319" y="-31836"/>
                    <a:pt x="222853" y="-31836"/>
                    <a:pt x="95508" y="95509"/>
                  </a:cubicBezTo>
                  <a:cubicBezTo>
                    <a:pt x="31836" y="159181"/>
                    <a:pt x="0" y="242634"/>
                    <a:pt x="0" y="326087"/>
                  </a:cubicBezTo>
                  <a:cubicBezTo>
                    <a:pt x="0" y="409540"/>
                    <a:pt x="31836" y="492992"/>
                    <a:pt x="95508" y="556665"/>
                  </a:cubicBezTo>
                  <a:cubicBezTo>
                    <a:pt x="222853" y="684010"/>
                    <a:pt x="429320" y="684010"/>
                    <a:pt x="556664" y="556665"/>
                  </a:cubicBezTo>
                  <a:lnTo>
                    <a:pt x="634877" y="478452"/>
                  </a:lnTo>
                  <a:lnTo>
                    <a:pt x="722116" y="478453"/>
                  </a:lnTo>
                  <a:cubicBezTo>
                    <a:pt x="757178" y="478452"/>
                    <a:pt x="785600" y="450029"/>
                    <a:pt x="785600" y="414968"/>
                  </a:cubicBezTo>
                  <a:lnTo>
                    <a:pt x="785600" y="327729"/>
                  </a:lnTo>
                  <a:close/>
                  <a:moveTo>
                    <a:pt x="893383" y="437430"/>
                  </a:moveTo>
                  <a:lnTo>
                    <a:pt x="893383" y="214743"/>
                  </a:lnTo>
                  <a:cubicBezTo>
                    <a:pt x="893383" y="198561"/>
                    <a:pt x="880265" y="185442"/>
                    <a:pt x="864082" y="185442"/>
                  </a:cubicBezTo>
                  <a:cubicBezTo>
                    <a:pt x="847899" y="185442"/>
                    <a:pt x="834781" y="198561"/>
                    <a:pt x="834781" y="214743"/>
                  </a:cubicBezTo>
                  <a:lnTo>
                    <a:pt x="834781" y="437431"/>
                  </a:lnTo>
                  <a:cubicBezTo>
                    <a:pt x="834781" y="453613"/>
                    <a:pt x="847900" y="466732"/>
                    <a:pt x="864082" y="466732"/>
                  </a:cubicBezTo>
                  <a:lnTo>
                    <a:pt x="864082" y="466731"/>
                  </a:lnTo>
                  <a:cubicBezTo>
                    <a:pt x="880265" y="466731"/>
                    <a:pt x="893383" y="453613"/>
                    <a:pt x="893383" y="437430"/>
                  </a:cubicBezTo>
                  <a:close/>
                  <a:moveTo>
                    <a:pt x="984194" y="425710"/>
                  </a:moveTo>
                  <a:lnTo>
                    <a:pt x="984193" y="226463"/>
                  </a:lnTo>
                  <a:cubicBezTo>
                    <a:pt x="984193" y="210281"/>
                    <a:pt x="971075" y="197163"/>
                    <a:pt x="954892" y="197162"/>
                  </a:cubicBezTo>
                  <a:cubicBezTo>
                    <a:pt x="938710" y="197163"/>
                    <a:pt x="925591" y="210281"/>
                    <a:pt x="925591" y="226463"/>
                  </a:cubicBezTo>
                  <a:lnTo>
                    <a:pt x="925591" y="425710"/>
                  </a:lnTo>
                  <a:cubicBezTo>
                    <a:pt x="925591" y="441893"/>
                    <a:pt x="938710" y="455011"/>
                    <a:pt x="954892" y="455011"/>
                  </a:cubicBezTo>
                  <a:lnTo>
                    <a:pt x="954892" y="455011"/>
                  </a:lnTo>
                  <a:cubicBezTo>
                    <a:pt x="971075" y="455011"/>
                    <a:pt x="984194" y="441892"/>
                    <a:pt x="984194" y="425710"/>
                  </a:cubicBezTo>
                  <a:close/>
                  <a:moveTo>
                    <a:pt x="1075004" y="402268"/>
                  </a:moveTo>
                  <a:lnTo>
                    <a:pt x="1075003" y="249904"/>
                  </a:lnTo>
                  <a:cubicBezTo>
                    <a:pt x="1075003" y="233721"/>
                    <a:pt x="1061885" y="220603"/>
                    <a:pt x="1045703" y="220603"/>
                  </a:cubicBezTo>
                  <a:cubicBezTo>
                    <a:pt x="1029520" y="220603"/>
                    <a:pt x="1016401" y="233721"/>
                    <a:pt x="1016401" y="249904"/>
                  </a:cubicBezTo>
                  <a:lnTo>
                    <a:pt x="1016402" y="402269"/>
                  </a:lnTo>
                  <a:cubicBezTo>
                    <a:pt x="1016402" y="418451"/>
                    <a:pt x="1029520" y="431570"/>
                    <a:pt x="1045703" y="431570"/>
                  </a:cubicBezTo>
                  <a:lnTo>
                    <a:pt x="1045703" y="431570"/>
                  </a:lnTo>
                  <a:cubicBezTo>
                    <a:pt x="1061885" y="431570"/>
                    <a:pt x="1075004" y="418451"/>
                    <a:pt x="1075004" y="40226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22" name="TextBox 34">
            <a:extLst>
              <a:ext uri="{FF2B5EF4-FFF2-40B4-BE49-F238E27FC236}">
                <a16:creationId xmlns:a16="http://schemas.microsoft.com/office/drawing/2014/main" id="{7FAA60F7-984E-4B8D-B2AF-128B311F93B7}"/>
              </a:ext>
            </a:extLst>
          </p:cNvPr>
          <p:cNvSpPr txBox="1"/>
          <p:nvPr/>
        </p:nvSpPr>
        <p:spPr>
          <a:xfrm>
            <a:off x="1230707" y="1617755"/>
            <a:ext cx="6191673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5400" dirty="0">
                <a:solidFill>
                  <a:schemeClr val="accent1"/>
                </a:solidFill>
                <a:cs typeface="Arial" pitchFamily="34" charset="0"/>
              </a:rPr>
              <a:t>Infographic</a:t>
            </a:r>
            <a:r>
              <a:rPr lang="en-US" altLang="ko-KR" sz="540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 Style</a:t>
            </a:r>
            <a:endParaRPr lang="ko-KR" altLang="en-US" sz="5400" dirty="0">
              <a:solidFill>
                <a:schemeClr val="tx1">
                  <a:lumMod val="85000"/>
                  <a:lumOff val="15000"/>
                </a:schemeClr>
              </a:solidFill>
              <a:cs typeface="Arial" pitchFamily="34" charset="0"/>
            </a:endParaRPr>
          </a:p>
        </p:txBody>
      </p:sp>
      <p:sp>
        <p:nvSpPr>
          <p:cNvPr id="23" name="TextBox 35">
            <a:extLst>
              <a:ext uri="{FF2B5EF4-FFF2-40B4-BE49-F238E27FC236}">
                <a16:creationId xmlns:a16="http://schemas.microsoft.com/office/drawing/2014/main" id="{547722CA-F228-40B5-82F1-178A83EAFC1D}"/>
              </a:ext>
            </a:extLst>
          </p:cNvPr>
          <p:cNvSpPr txBox="1"/>
          <p:nvPr/>
        </p:nvSpPr>
        <p:spPr>
          <a:xfrm>
            <a:off x="1224911" y="2497799"/>
            <a:ext cx="61636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cs typeface="Arial" pitchFamily="34" charset="0"/>
              </a:rPr>
              <a:t>Get a modern PowerPoint  Presentation that is beautifully designed. </a:t>
            </a:r>
            <a:r>
              <a:rPr lang="en-US" altLang="ko-KR" sz="1200" dirty="0">
                <a:ea typeface="FZShuTi" pitchFamily="2" charset="-122"/>
                <a:cs typeface="Arial" pitchFamily="34" charset="0"/>
              </a:rPr>
              <a:t>I hope and I believe that this Template will your Time.</a:t>
            </a:r>
            <a:endParaRPr lang="en-US" altLang="ko-KR" sz="1200" dirty="0">
              <a:cs typeface="Arial" pitchFamily="34" charset="0"/>
            </a:endParaRPr>
          </a:p>
        </p:txBody>
      </p:sp>
      <p:sp>
        <p:nvSpPr>
          <p:cNvPr id="24" name="TextBox 36">
            <a:extLst>
              <a:ext uri="{FF2B5EF4-FFF2-40B4-BE49-F238E27FC236}">
                <a16:creationId xmlns:a16="http://schemas.microsoft.com/office/drawing/2014/main" id="{D45EC7DE-CC96-468D-B665-1A0031AB9A91}"/>
              </a:ext>
            </a:extLst>
          </p:cNvPr>
          <p:cNvSpPr txBox="1"/>
          <p:nvPr/>
        </p:nvSpPr>
        <p:spPr>
          <a:xfrm>
            <a:off x="1259033" y="3158900"/>
            <a:ext cx="1312726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6000" b="1" dirty="0">
                <a:solidFill>
                  <a:schemeClr val="accent3"/>
                </a:solidFill>
                <a:cs typeface="Arial" pitchFamily="34" charset="0"/>
              </a:rPr>
              <a:t>80</a:t>
            </a:r>
            <a:r>
              <a:rPr lang="en-US" altLang="ko-KR" sz="2400" b="1" dirty="0">
                <a:solidFill>
                  <a:schemeClr val="accent3"/>
                </a:solidFill>
                <a:cs typeface="Arial" pitchFamily="34" charset="0"/>
              </a:rPr>
              <a:t>%</a:t>
            </a:r>
            <a:endParaRPr lang="ko-KR" altLang="en-US" sz="2400" b="1" dirty="0">
              <a:solidFill>
                <a:schemeClr val="accent3"/>
              </a:solidFill>
              <a:cs typeface="Arial" pitchFamily="34" charset="0"/>
            </a:endParaRPr>
          </a:p>
        </p:txBody>
      </p:sp>
      <p:sp>
        <p:nvSpPr>
          <p:cNvPr id="25" name="TextBox 37">
            <a:extLst>
              <a:ext uri="{FF2B5EF4-FFF2-40B4-BE49-F238E27FC236}">
                <a16:creationId xmlns:a16="http://schemas.microsoft.com/office/drawing/2014/main" id="{5F53D773-7BEB-4DDD-8D02-EBF04544710C}"/>
              </a:ext>
            </a:extLst>
          </p:cNvPr>
          <p:cNvSpPr txBox="1"/>
          <p:nvPr/>
        </p:nvSpPr>
        <p:spPr>
          <a:xfrm>
            <a:off x="2551144" y="3394582"/>
            <a:ext cx="50827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dirty="0">
                <a:solidFill>
                  <a:schemeClr val="accent1"/>
                </a:solidFill>
                <a:cs typeface="Arial" pitchFamily="34" charset="0"/>
              </a:rPr>
              <a:t>You can simply impress your audience and add a unique zing and appeal to your Presentations. Get a modern PowerPoint  Presentation that is beautifully designed. </a:t>
            </a:r>
          </a:p>
        </p:txBody>
      </p:sp>
      <p:sp>
        <p:nvSpPr>
          <p:cNvPr id="26" name="Rectangle: Rounded Corners 38">
            <a:extLst>
              <a:ext uri="{FF2B5EF4-FFF2-40B4-BE49-F238E27FC236}">
                <a16:creationId xmlns:a16="http://schemas.microsoft.com/office/drawing/2014/main" id="{9776F542-DBB6-4CA1-810B-AF20D789BA18}"/>
              </a:ext>
            </a:extLst>
          </p:cNvPr>
          <p:cNvSpPr/>
          <p:nvPr/>
        </p:nvSpPr>
        <p:spPr>
          <a:xfrm>
            <a:off x="1432247" y="5585874"/>
            <a:ext cx="630776" cy="630776"/>
          </a:xfrm>
          <a:prstGeom prst="round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sp>
        <p:nvSpPr>
          <p:cNvPr id="28" name="Rectangle: Rounded Corners 40">
            <a:extLst>
              <a:ext uri="{FF2B5EF4-FFF2-40B4-BE49-F238E27FC236}">
                <a16:creationId xmlns:a16="http://schemas.microsoft.com/office/drawing/2014/main" id="{A7521710-5C1E-420E-A65C-0F69F93A3DAA}"/>
              </a:ext>
            </a:extLst>
          </p:cNvPr>
          <p:cNvSpPr/>
          <p:nvPr/>
        </p:nvSpPr>
        <p:spPr>
          <a:xfrm>
            <a:off x="1432247" y="4418863"/>
            <a:ext cx="630776" cy="630776"/>
          </a:xfrm>
          <a:prstGeom prst="roundRect">
            <a:avLst/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grpSp>
        <p:nvGrpSpPr>
          <p:cNvPr id="29" name="Group 41">
            <a:extLst>
              <a:ext uri="{FF2B5EF4-FFF2-40B4-BE49-F238E27FC236}">
                <a16:creationId xmlns:a16="http://schemas.microsoft.com/office/drawing/2014/main" id="{4AAE922B-8822-4A1F-BB7D-F775C96631BB}"/>
              </a:ext>
            </a:extLst>
          </p:cNvPr>
          <p:cNvGrpSpPr/>
          <p:nvPr/>
        </p:nvGrpSpPr>
        <p:grpSpPr>
          <a:xfrm>
            <a:off x="2393900" y="5534329"/>
            <a:ext cx="5239961" cy="733867"/>
            <a:chOff x="1758834" y="1773770"/>
            <a:chExt cx="2741158" cy="733867"/>
          </a:xfrm>
        </p:grpSpPr>
        <p:sp>
          <p:nvSpPr>
            <p:cNvPr id="30" name="TextBox 42">
              <a:extLst>
                <a:ext uri="{FF2B5EF4-FFF2-40B4-BE49-F238E27FC236}">
                  <a16:creationId xmlns:a16="http://schemas.microsoft.com/office/drawing/2014/main" id="{A72400B6-0008-499C-AAE5-897107C1D028}"/>
                </a:ext>
              </a:extLst>
            </p:cNvPr>
            <p:cNvSpPr txBox="1"/>
            <p:nvPr/>
          </p:nvSpPr>
          <p:spPr>
            <a:xfrm>
              <a:off x="1758834" y="2045972"/>
              <a:ext cx="27411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Presentations. </a:t>
              </a:r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Easy to change colors, photos.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  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31" name="TextBox 43">
              <a:extLst>
                <a:ext uri="{FF2B5EF4-FFF2-40B4-BE49-F238E27FC236}">
                  <a16:creationId xmlns:a16="http://schemas.microsoft.com/office/drawing/2014/main" id="{B27F6BEA-1582-4B12-8708-8597C4407C31}"/>
                </a:ext>
              </a:extLst>
            </p:cNvPr>
            <p:cNvSpPr txBox="1"/>
            <p:nvPr/>
          </p:nvSpPr>
          <p:spPr>
            <a:xfrm>
              <a:off x="1758834" y="1773770"/>
              <a:ext cx="274115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Your Contents Here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35" name="Group 47">
            <a:extLst>
              <a:ext uri="{FF2B5EF4-FFF2-40B4-BE49-F238E27FC236}">
                <a16:creationId xmlns:a16="http://schemas.microsoft.com/office/drawing/2014/main" id="{BF540955-5EEC-4728-99A5-BD7B8EF7EE37}"/>
              </a:ext>
            </a:extLst>
          </p:cNvPr>
          <p:cNvGrpSpPr/>
          <p:nvPr/>
        </p:nvGrpSpPr>
        <p:grpSpPr>
          <a:xfrm>
            <a:off x="2393900" y="4367318"/>
            <a:ext cx="5239961" cy="733867"/>
            <a:chOff x="1758834" y="1773770"/>
            <a:chExt cx="2741158" cy="733867"/>
          </a:xfrm>
        </p:grpSpPr>
        <p:sp>
          <p:nvSpPr>
            <p:cNvPr id="36" name="TextBox 48">
              <a:extLst>
                <a:ext uri="{FF2B5EF4-FFF2-40B4-BE49-F238E27FC236}">
                  <a16:creationId xmlns:a16="http://schemas.microsoft.com/office/drawing/2014/main" id="{0EE74646-38C9-49E4-88BE-C325AA30C333}"/>
                </a:ext>
              </a:extLst>
            </p:cNvPr>
            <p:cNvSpPr txBox="1"/>
            <p:nvPr/>
          </p:nvSpPr>
          <p:spPr>
            <a:xfrm>
              <a:off x="1758834" y="2045972"/>
              <a:ext cx="27411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Presentations.</a:t>
              </a:r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Easy to change colors, photos.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     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37" name="TextBox 49">
              <a:extLst>
                <a:ext uri="{FF2B5EF4-FFF2-40B4-BE49-F238E27FC236}">
                  <a16:creationId xmlns:a16="http://schemas.microsoft.com/office/drawing/2014/main" id="{9D888AC7-C99B-4C2D-9C99-132DFA1DAE77}"/>
                </a:ext>
              </a:extLst>
            </p:cNvPr>
            <p:cNvSpPr txBox="1"/>
            <p:nvPr/>
          </p:nvSpPr>
          <p:spPr>
            <a:xfrm>
              <a:off x="1758834" y="1773770"/>
              <a:ext cx="274115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Your Contents Here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38" name="Rounded Rectangle 27">
            <a:extLst>
              <a:ext uri="{FF2B5EF4-FFF2-40B4-BE49-F238E27FC236}">
                <a16:creationId xmlns:a16="http://schemas.microsoft.com/office/drawing/2014/main" id="{FCA98978-C602-488B-91BC-5ADC378D632C}"/>
              </a:ext>
            </a:extLst>
          </p:cNvPr>
          <p:cNvSpPr/>
          <p:nvPr/>
        </p:nvSpPr>
        <p:spPr>
          <a:xfrm>
            <a:off x="1589063" y="4612446"/>
            <a:ext cx="317145" cy="243610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200" dirty="0"/>
          </a:p>
        </p:txBody>
      </p:sp>
      <p:sp>
        <p:nvSpPr>
          <p:cNvPr id="39" name="Rounded Rectangle 7">
            <a:extLst>
              <a:ext uri="{FF2B5EF4-FFF2-40B4-BE49-F238E27FC236}">
                <a16:creationId xmlns:a16="http://schemas.microsoft.com/office/drawing/2014/main" id="{A991654F-F95B-4A4F-99B2-C941CB224133}"/>
              </a:ext>
            </a:extLst>
          </p:cNvPr>
          <p:cNvSpPr/>
          <p:nvPr/>
        </p:nvSpPr>
        <p:spPr>
          <a:xfrm>
            <a:off x="1586417" y="5762133"/>
            <a:ext cx="322437" cy="278259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739645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22" grpId="0"/>
      <p:bldP spid="23" grpId="0"/>
      <p:bldP spid="24" grpId="0"/>
      <p:bldP spid="25" grpId="0"/>
      <p:bldP spid="26" grpId="0" animBg="1"/>
      <p:bldP spid="28" grpId="0" animBg="1"/>
      <p:bldP spid="38" grpId="0" animBg="1"/>
      <p:bldP spid="3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C90F6CBF-EA71-46D6-B074-55B40555C4C8}"/>
              </a:ext>
            </a:extLst>
          </p:cNvPr>
          <p:cNvSpPr txBox="1"/>
          <p:nvPr/>
        </p:nvSpPr>
        <p:spPr>
          <a:xfrm>
            <a:off x="1354753" y="63062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accent3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添加标题文本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9EFC742-99AA-4963-A377-9CFB6FEB275A}"/>
              </a:ext>
            </a:extLst>
          </p:cNvPr>
          <p:cNvSpPr/>
          <p:nvPr/>
        </p:nvSpPr>
        <p:spPr>
          <a:xfrm>
            <a:off x="1354753" y="1063675"/>
            <a:ext cx="324425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100" dirty="0">
                <a:solidFill>
                  <a:srgbClr val="979C7C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Enter your text here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8B4B551E-535C-4726-B0D7-0B7C246D787C}"/>
              </a:ext>
            </a:extLst>
          </p:cNvPr>
          <p:cNvGrpSpPr/>
          <p:nvPr/>
        </p:nvGrpSpPr>
        <p:grpSpPr>
          <a:xfrm>
            <a:off x="593594" y="630089"/>
            <a:ext cx="620600" cy="695196"/>
            <a:chOff x="370073" y="588873"/>
            <a:chExt cx="829569" cy="929283"/>
          </a:xfrm>
        </p:grpSpPr>
        <p:pic>
          <p:nvPicPr>
            <p:cNvPr id="4" name="图形 3">
              <a:extLst>
                <a:ext uri="{FF2B5EF4-FFF2-40B4-BE49-F238E27FC236}">
                  <a16:creationId xmlns:a16="http://schemas.microsoft.com/office/drawing/2014/main" id="{BE933553-0DF3-43C8-8F00-AF87BB71D75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5737829">
              <a:off x="539492" y="630571"/>
              <a:ext cx="490731" cy="829569"/>
            </a:xfrm>
            <a:prstGeom prst="rect">
              <a:avLst/>
            </a:prstGeom>
          </p:spPr>
        </p:pic>
        <p:pic>
          <p:nvPicPr>
            <p:cNvPr id="5" name="图形 4">
              <a:extLst>
                <a:ext uri="{FF2B5EF4-FFF2-40B4-BE49-F238E27FC236}">
                  <a16:creationId xmlns:a16="http://schemas.microsoft.com/office/drawing/2014/main" id="{222E009B-5782-4B2F-AEAD-99528DE0818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6803989">
              <a:off x="367467" y="727089"/>
              <a:ext cx="929283" cy="652851"/>
            </a:xfrm>
            <a:prstGeom prst="rect">
              <a:avLst/>
            </a:prstGeom>
          </p:spPr>
        </p:pic>
      </p:grpSp>
      <p:grpSp>
        <p:nvGrpSpPr>
          <p:cNvPr id="104" name="Group 100">
            <a:extLst>
              <a:ext uri="{FF2B5EF4-FFF2-40B4-BE49-F238E27FC236}">
                <a16:creationId xmlns:a16="http://schemas.microsoft.com/office/drawing/2014/main" id="{8494FCA4-65E7-4EAB-9AF0-936DB55203EB}"/>
              </a:ext>
            </a:extLst>
          </p:cNvPr>
          <p:cNvGrpSpPr/>
          <p:nvPr/>
        </p:nvGrpSpPr>
        <p:grpSpPr>
          <a:xfrm>
            <a:off x="3174294" y="3403689"/>
            <a:ext cx="1584176" cy="3061053"/>
            <a:chOff x="903020" y="3403687"/>
            <a:chExt cx="1584176" cy="3061053"/>
          </a:xfrm>
        </p:grpSpPr>
        <p:sp>
          <p:nvSpPr>
            <p:cNvPr id="105" name="Trapezoid 101">
              <a:extLst>
                <a:ext uri="{FF2B5EF4-FFF2-40B4-BE49-F238E27FC236}">
                  <a16:creationId xmlns:a16="http://schemas.microsoft.com/office/drawing/2014/main" id="{40D7C5A6-662F-4DFB-9F99-EEFA1AE2E441}"/>
                </a:ext>
              </a:extLst>
            </p:cNvPr>
            <p:cNvSpPr/>
            <p:nvPr/>
          </p:nvSpPr>
          <p:spPr>
            <a:xfrm>
              <a:off x="1605955" y="5636740"/>
              <a:ext cx="178306" cy="828000"/>
            </a:xfrm>
            <a:prstGeom prst="trapezoi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grpSp>
          <p:nvGrpSpPr>
            <p:cNvPr id="106" name="Group 102">
              <a:extLst>
                <a:ext uri="{FF2B5EF4-FFF2-40B4-BE49-F238E27FC236}">
                  <a16:creationId xmlns:a16="http://schemas.microsoft.com/office/drawing/2014/main" id="{BD554B8C-639C-4EE0-ADB9-80E4D7732C04}"/>
                </a:ext>
              </a:extLst>
            </p:cNvPr>
            <p:cNvGrpSpPr/>
            <p:nvPr/>
          </p:nvGrpSpPr>
          <p:grpSpPr>
            <a:xfrm>
              <a:off x="903020" y="3403687"/>
              <a:ext cx="1584176" cy="2282988"/>
              <a:chOff x="967240" y="3289369"/>
              <a:chExt cx="1100200" cy="1585520"/>
            </a:xfrm>
          </p:grpSpPr>
          <p:sp>
            <p:nvSpPr>
              <p:cNvPr id="107" name="Freeform 3">
                <a:extLst>
                  <a:ext uri="{FF2B5EF4-FFF2-40B4-BE49-F238E27FC236}">
                    <a16:creationId xmlns:a16="http://schemas.microsoft.com/office/drawing/2014/main" id="{05E21743-CD9D-48AA-91F6-3AA0B849DACB}"/>
                  </a:ext>
                </a:extLst>
              </p:cNvPr>
              <p:cNvSpPr/>
              <p:nvPr/>
            </p:nvSpPr>
            <p:spPr>
              <a:xfrm>
                <a:off x="967240" y="3289369"/>
                <a:ext cx="552481" cy="1585520"/>
              </a:xfrm>
              <a:custGeom>
                <a:avLst/>
                <a:gdLst/>
                <a:ahLst/>
                <a:cxnLst/>
                <a:rect l="l" t="t" r="r" b="b"/>
                <a:pathLst>
                  <a:path w="552481" h="1585520">
                    <a:moveTo>
                      <a:pt x="550099" y="0"/>
                    </a:moveTo>
                    <a:lnTo>
                      <a:pt x="550454" y="236086"/>
                    </a:lnTo>
                    <a:lnTo>
                      <a:pt x="488816" y="193543"/>
                    </a:lnTo>
                    <a:lnTo>
                      <a:pt x="550466" y="244157"/>
                    </a:lnTo>
                    <a:lnTo>
                      <a:pt x="550735" y="423083"/>
                    </a:lnTo>
                    <a:lnTo>
                      <a:pt x="440807" y="347209"/>
                    </a:lnTo>
                    <a:lnTo>
                      <a:pt x="550756" y="437477"/>
                    </a:lnTo>
                    <a:lnTo>
                      <a:pt x="551026" y="616991"/>
                    </a:lnTo>
                    <a:lnTo>
                      <a:pt x="372197" y="491984"/>
                    </a:lnTo>
                    <a:lnTo>
                      <a:pt x="551056" y="637056"/>
                    </a:lnTo>
                    <a:lnTo>
                      <a:pt x="551331" y="819782"/>
                    </a:lnTo>
                    <a:lnTo>
                      <a:pt x="270832" y="619203"/>
                    </a:lnTo>
                    <a:lnTo>
                      <a:pt x="551364" y="841805"/>
                    </a:lnTo>
                    <a:lnTo>
                      <a:pt x="551613" y="1007603"/>
                    </a:lnTo>
                    <a:lnTo>
                      <a:pt x="184579" y="741931"/>
                    </a:lnTo>
                    <a:lnTo>
                      <a:pt x="551646" y="1029766"/>
                    </a:lnTo>
                    <a:lnTo>
                      <a:pt x="551910" y="1205103"/>
                    </a:lnTo>
                    <a:lnTo>
                      <a:pt x="119129" y="889458"/>
                    </a:lnTo>
                    <a:lnTo>
                      <a:pt x="551942" y="1226335"/>
                    </a:lnTo>
                    <a:lnTo>
                      <a:pt x="552201" y="1398749"/>
                    </a:lnTo>
                    <a:lnTo>
                      <a:pt x="184579" y="1132651"/>
                    </a:lnTo>
                    <a:lnTo>
                      <a:pt x="552234" y="1420947"/>
                    </a:lnTo>
                    <a:lnTo>
                      <a:pt x="552481" y="1585328"/>
                    </a:lnTo>
                    <a:cubicBezTo>
                      <a:pt x="331520" y="1590267"/>
                      <a:pt x="189138" y="1499959"/>
                      <a:pt x="103908" y="1357263"/>
                    </a:cubicBezTo>
                    <a:cubicBezTo>
                      <a:pt x="-144138" y="933499"/>
                      <a:pt x="70524" y="593019"/>
                      <a:pt x="55009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08" name="Freeform 18">
                <a:extLst>
                  <a:ext uri="{FF2B5EF4-FFF2-40B4-BE49-F238E27FC236}">
                    <a16:creationId xmlns:a16="http://schemas.microsoft.com/office/drawing/2014/main" id="{EF385874-5341-4324-BB7A-9CF98D18B0A8}"/>
                  </a:ext>
                </a:extLst>
              </p:cNvPr>
              <p:cNvSpPr/>
              <p:nvPr/>
            </p:nvSpPr>
            <p:spPr>
              <a:xfrm flipH="1">
                <a:off x="1514959" y="3289369"/>
                <a:ext cx="552481" cy="1585520"/>
              </a:xfrm>
              <a:custGeom>
                <a:avLst/>
                <a:gdLst/>
                <a:ahLst/>
                <a:cxnLst/>
                <a:rect l="l" t="t" r="r" b="b"/>
                <a:pathLst>
                  <a:path w="552481" h="1585520">
                    <a:moveTo>
                      <a:pt x="550099" y="0"/>
                    </a:moveTo>
                    <a:lnTo>
                      <a:pt x="550454" y="236086"/>
                    </a:lnTo>
                    <a:lnTo>
                      <a:pt x="488816" y="193543"/>
                    </a:lnTo>
                    <a:lnTo>
                      <a:pt x="550466" y="244157"/>
                    </a:lnTo>
                    <a:lnTo>
                      <a:pt x="550735" y="423083"/>
                    </a:lnTo>
                    <a:lnTo>
                      <a:pt x="440807" y="347209"/>
                    </a:lnTo>
                    <a:lnTo>
                      <a:pt x="550756" y="437477"/>
                    </a:lnTo>
                    <a:lnTo>
                      <a:pt x="551026" y="616991"/>
                    </a:lnTo>
                    <a:lnTo>
                      <a:pt x="372197" y="491984"/>
                    </a:lnTo>
                    <a:lnTo>
                      <a:pt x="551056" y="637056"/>
                    </a:lnTo>
                    <a:lnTo>
                      <a:pt x="551331" y="819782"/>
                    </a:lnTo>
                    <a:lnTo>
                      <a:pt x="270832" y="619203"/>
                    </a:lnTo>
                    <a:lnTo>
                      <a:pt x="551364" y="841805"/>
                    </a:lnTo>
                    <a:lnTo>
                      <a:pt x="551613" y="1007603"/>
                    </a:lnTo>
                    <a:lnTo>
                      <a:pt x="184579" y="741931"/>
                    </a:lnTo>
                    <a:lnTo>
                      <a:pt x="551646" y="1029766"/>
                    </a:lnTo>
                    <a:lnTo>
                      <a:pt x="551910" y="1205103"/>
                    </a:lnTo>
                    <a:lnTo>
                      <a:pt x="119129" y="889458"/>
                    </a:lnTo>
                    <a:lnTo>
                      <a:pt x="551942" y="1226335"/>
                    </a:lnTo>
                    <a:lnTo>
                      <a:pt x="552201" y="1398749"/>
                    </a:lnTo>
                    <a:lnTo>
                      <a:pt x="184579" y="1132651"/>
                    </a:lnTo>
                    <a:lnTo>
                      <a:pt x="552234" y="1420947"/>
                    </a:lnTo>
                    <a:lnTo>
                      <a:pt x="552481" y="1585328"/>
                    </a:lnTo>
                    <a:cubicBezTo>
                      <a:pt x="331520" y="1590267"/>
                      <a:pt x="189138" y="1499959"/>
                      <a:pt x="103908" y="1357263"/>
                    </a:cubicBezTo>
                    <a:cubicBezTo>
                      <a:pt x="-144138" y="933499"/>
                      <a:pt x="70524" y="593019"/>
                      <a:pt x="550099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</p:grpSp>
      </p:grpSp>
      <p:grpSp>
        <p:nvGrpSpPr>
          <p:cNvPr id="109" name="5">
            <a:extLst>
              <a:ext uri="{FF2B5EF4-FFF2-40B4-BE49-F238E27FC236}">
                <a16:creationId xmlns:a16="http://schemas.microsoft.com/office/drawing/2014/main" id="{64712D1C-252D-400A-9B41-0FD78DEDE9C4}"/>
              </a:ext>
            </a:extLst>
          </p:cNvPr>
          <p:cNvGrpSpPr/>
          <p:nvPr/>
        </p:nvGrpSpPr>
        <p:grpSpPr>
          <a:xfrm>
            <a:off x="5301473" y="3403688"/>
            <a:ext cx="1584176" cy="3061053"/>
            <a:chOff x="5717691" y="3403687"/>
            <a:chExt cx="1584176" cy="3061053"/>
          </a:xfrm>
        </p:grpSpPr>
        <p:sp>
          <p:nvSpPr>
            <p:cNvPr id="110" name="Trapezoid 106">
              <a:extLst>
                <a:ext uri="{FF2B5EF4-FFF2-40B4-BE49-F238E27FC236}">
                  <a16:creationId xmlns:a16="http://schemas.microsoft.com/office/drawing/2014/main" id="{993ED67B-6AD7-4DE0-9175-1061FFC27F97}"/>
                </a:ext>
              </a:extLst>
            </p:cNvPr>
            <p:cNvSpPr/>
            <p:nvPr/>
          </p:nvSpPr>
          <p:spPr>
            <a:xfrm>
              <a:off x="6420626" y="5636740"/>
              <a:ext cx="178306" cy="828000"/>
            </a:xfrm>
            <a:prstGeom prst="trapezoi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grpSp>
          <p:nvGrpSpPr>
            <p:cNvPr id="111" name="Group 107">
              <a:extLst>
                <a:ext uri="{FF2B5EF4-FFF2-40B4-BE49-F238E27FC236}">
                  <a16:creationId xmlns:a16="http://schemas.microsoft.com/office/drawing/2014/main" id="{31E93B7B-9BB1-43A1-BCEF-D001953AE1AF}"/>
                </a:ext>
              </a:extLst>
            </p:cNvPr>
            <p:cNvGrpSpPr/>
            <p:nvPr/>
          </p:nvGrpSpPr>
          <p:grpSpPr>
            <a:xfrm>
              <a:off x="5717691" y="3403687"/>
              <a:ext cx="1584176" cy="2282988"/>
              <a:chOff x="967240" y="3289369"/>
              <a:chExt cx="1100200" cy="1585520"/>
            </a:xfrm>
          </p:grpSpPr>
          <p:sp>
            <p:nvSpPr>
              <p:cNvPr id="112" name="Freeform 21">
                <a:extLst>
                  <a:ext uri="{FF2B5EF4-FFF2-40B4-BE49-F238E27FC236}">
                    <a16:creationId xmlns:a16="http://schemas.microsoft.com/office/drawing/2014/main" id="{C90B7A70-CFCF-473C-931F-53BF89A382CB}"/>
                  </a:ext>
                </a:extLst>
              </p:cNvPr>
              <p:cNvSpPr/>
              <p:nvPr/>
            </p:nvSpPr>
            <p:spPr>
              <a:xfrm>
                <a:off x="967240" y="3289369"/>
                <a:ext cx="552481" cy="1585520"/>
              </a:xfrm>
              <a:custGeom>
                <a:avLst/>
                <a:gdLst/>
                <a:ahLst/>
                <a:cxnLst/>
                <a:rect l="l" t="t" r="r" b="b"/>
                <a:pathLst>
                  <a:path w="552481" h="1585520">
                    <a:moveTo>
                      <a:pt x="550099" y="0"/>
                    </a:moveTo>
                    <a:lnTo>
                      <a:pt x="550454" y="236086"/>
                    </a:lnTo>
                    <a:lnTo>
                      <a:pt x="488816" y="193543"/>
                    </a:lnTo>
                    <a:lnTo>
                      <a:pt x="550466" y="244157"/>
                    </a:lnTo>
                    <a:lnTo>
                      <a:pt x="550735" y="423083"/>
                    </a:lnTo>
                    <a:lnTo>
                      <a:pt x="440807" y="347209"/>
                    </a:lnTo>
                    <a:lnTo>
                      <a:pt x="550756" y="437477"/>
                    </a:lnTo>
                    <a:lnTo>
                      <a:pt x="551026" y="616991"/>
                    </a:lnTo>
                    <a:lnTo>
                      <a:pt x="372197" y="491984"/>
                    </a:lnTo>
                    <a:lnTo>
                      <a:pt x="551056" y="637056"/>
                    </a:lnTo>
                    <a:lnTo>
                      <a:pt x="551331" y="819782"/>
                    </a:lnTo>
                    <a:lnTo>
                      <a:pt x="270832" y="619203"/>
                    </a:lnTo>
                    <a:lnTo>
                      <a:pt x="551364" y="841805"/>
                    </a:lnTo>
                    <a:lnTo>
                      <a:pt x="551613" y="1007603"/>
                    </a:lnTo>
                    <a:lnTo>
                      <a:pt x="184579" y="741931"/>
                    </a:lnTo>
                    <a:lnTo>
                      <a:pt x="551646" y="1029766"/>
                    </a:lnTo>
                    <a:lnTo>
                      <a:pt x="551910" y="1205103"/>
                    </a:lnTo>
                    <a:lnTo>
                      <a:pt x="119129" y="889458"/>
                    </a:lnTo>
                    <a:lnTo>
                      <a:pt x="551942" y="1226335"/>
                    </a:lnTo>
                    <a:lnTo>
                      <a:pt x="552201" y="1398749"/>
                    </a:lnTo>
                    <a:lnTo>
                      <a:pt x="184579" y="1132651"/>
                    </a:lnTo>
                    <a:lnTo>
                      <a:pt x="552234" y="1420947"/>
                    </a:lnTo>
                    <a:lnTo>
                      <a:pt x="552481" y="1585328"/>
                    </a:lnTo>
                    <a:cubicBezTo>
                      <a:pt x="331520" y="1590267"/>
                      <a:pt x="189138" y="1499959"/>
                      <a:pt x="103908" y="1357263"/>
                    </a:cubicBezTo>
                    <a:cubicBezTo>
                      <a:pt x="-144138" y="933499"/>
                      <a:pt x="70524" y="593019"/>
                      <a:pt x="55009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/>
              </a:p>
            </p:txBody>
          </p:sp>
          <p:sp>
            <p:nvSpPr>
              <p:cNvPr id="113" name="Freeform 22">
                <a:extLst>
                  <a:ext uri="{FF2B5EF4-FFF2-40B4-BE49-F238E27FC236}">
                    <a16:creationId xmlns:a16="http://schemas.microsoft.com/office/drawing/2014/main" id="{DA091D4E-462C-4434-B244-B1AAC97FF2D3}"/>
                  </a:ext>
                </a:extLst>
              </p:cNvPr>
              <p:cNvSpPr/>
              <p:nvPr/>
            </p:nvSpPr>
            <p:spPr>
              <a:xfrm flipH="1">
                <a:off x="1514959" y="3289369"/>
                <a:ext cx="552481" cy="1585520"/>
              </a:xfrm>
              <a:custGeom>
                <a:avLst/>
                <a:gdLst/>
                <a:ahLst/>
                <a:cxnLst/>
                <a:rect l="l" t="t" r="r" b="b"/>
                <a:pathLst>
                  <a:path w="552481" h="1585520">
                    <a:moveTo>
                      <a:pt x="550099" y="0"/>
                    </a:moveTo>
                    <a:lnTo>
                      <a:pt x="550454" y="236086"/>
                    </a:lnTo>
                    <a:lnTo>
                      <a:pt x="488816" y="193543"/>
                    </a:lnTo>
                    <a:lnTo>
                      <a:pt x="550466" y="244157"/>
                    </a:lnTo>
                    <a:lnTo>
                      <a:pt x="550735" y="423083"/>
                    </a:lnTo>
                    <a:lnTo>
                      <a:pt x="440807" y="347209"/>
                    </a:lnTo>
                    <a:lnTo>
                      <a:pt x="550756" y="437477"/>
                    </a:lnTo>
                    <a:lnTo>
                      <a:pt x="551026" y="616991"/>
                    </a:lnTo>
                    <a:lnTo>
                      <a:pt x="372197" y="491984"/>
                    </a:lnTo>
                    <a:lnTo>
                      <a:pt x="551056" y="637056"/>
                    </a:lnTo>
                    <a:lnTo>
                      <a:pt x="551331" y="819782"/>
                    </a:lnTo>
                    <a:lnTo>
                      <a:pt x="270832" y="619203"/>
                    </a:lnTo>
                    <a:lnTo>
                      <a:pt x="551364" y="841805"/>
                    </a:lnTo>
                    <a:lnTo>
                      <a:pt x="551613" y="1007603"/>
                    </a:lnTo>
                    <a:lnTo>
                      <a:pt x="184579" y="741931"/>
                    </a:lnTo>
                    <a:lnTo>
                      <a:pt x="551646" y="1029766"/>
                    </a:lnTo>
                    <a:lnTo>
                      <a:pt x="551910" y="1205103"/>
                    </a:lnTo>
                    <a:lnTo>
                      <a:pt x="119129" y="889458"/>
                    </a:lnTo>
                    <a:lnTo>
                      <a:pt x="551942" y="1226335"/>
                    </a:lnTo>
                    <a:lnTo>
                      <a:pt x="552201" y="1398749"/>
                    </a:lnTo>
                    <a:lnTo>
                      <a:pt x="184579" y="1132651"/>
                    </a:lnTo>
                    <a:lnTo>
                      <a:pt x="552234" y="1420947"/>
                    </a:lnTo>
                    <a:lnTo>
                      <a:pt x="552481" y="1585328"/>
                    </a:lnTo>
                    <a:cubicBezTo>
                      <a:pt x="331520" y="1590267"/>
                      <a:pt x="189138" y="1499959"/>
                      <a:pt x="103908" y="1357263"/>
                    </a:cubicBezTo>
                    <a:cubicBezTo>
                      <a:pt x="-144138" y="933499"/>
                      <a:pt x="70524" y="593019"/>
                      <a:pt x="550099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</p:grpSp>
      </p:grpSp>
      <p:grpSp>
        <p:nvGrpSpPr>
          <p:cNvPr id="114" name="6">
            <a:extLst>
              <a:ext uri="{FF2B5EF4-FFF2-40B4-BE49-F238E27FC236}">
                <a16:creationId xmlns:a16="http://schemas.microsoft.com/office/drawing/2014/main" id="{C7BFB758-BC36-480D-9092-84A8F396994F}"/>
              </a:ext>
            </a:extLst>
          </p:cNvPr>
          <p:cNvGrpSpPr/>
          <p:nvPr/>
        </p:nvGrpSpPr>
        <p:grpSpPr>
          <a:xfrm>
            <a:off x="7428652" y="3403688"/>
            <a:ext cx="1584176" cy="3061053"/>
            <a:chOff x="7636762" y="3403687"/>
            <a:chExt cx="1584176" cy="3061053"/>
          </a:xfrm>
        </p:grpSpPr>
        <p:sp>
          <p:nvSpPr>
            <p:cNvPr id="115" name="Trapezoid 111">
              <a:extLst>
                <a:ext uri="{FF2B5EF4-FFF2-40B4-BE49-F238E27FC236}">
                  <a16:creationId xmlns:a16="http://schemas.microsoft.com/office/drawing/2014/main" id="{49FF9E29-57CE-457E-9199-B22CAE2B7838}"/>
                </a:ext>
              </a:extLst>
            </p:cNvPr>
            <p:cNvSpPr/>
            <p:nvPr/>
          </p:nvSpPr>
          <p:spPr>
            <a:xfrm>
              <a:off x="8339697" y="5636740"/>
              <a:ext cx="178306" cy="828000"/>
            </a:xfrm>
            <a:prstGeom prst="trapezoid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grpSp>
          <p:nvGrpSpPr>
            <p:cNvPr id="116" name="Group 112">
              <a:extLst>
                <a:ext uri="{FF2B5EF4-FFF2-40B4-BE49-F238E27FC236}">
                  <a16:creationId xmlns:a16="http://schemas.microsoft.com/office/drawing/2014/main" id="{7EAA5015-D6E9-450A-8602-3B546B87F2C3}"/>
                </a:ext>
              </a:extLst>
            </p:cNvPr>
            <p:cNvGrpSpPr/>
            <p:nvPr/>
          </p:nvGrpSpPr>
          <p:grpSpPr>
            <a:xfrm>
              <a:off x="7636762" y="3403687"/>
              <a:ext cx="1584176" cy="2282988"/>
              <a:chOff x="967240" y="3289369"/>
              <a:chExt cx="1100200" cy="1585520"/>
            </a:xfrm>
          </p:grpSpPr>
          <p:sp>
            <p:nvSpPr>
              <p:cNvPr id="117" name="Freeform 24">
                <a:extLst>
                  <a:ext uri="{FF2B5EF4-FFF2-40B4-BE49-F238E27FC236}">
                    <a16:creationId xmlns:a16="http://schemas.microsoft.com/office/drawing/2014/main" id="{EBF38A88-6590-449A-9693-52678AF6AFC1}"/>
                  </a:ext>
                </a:extLst>
              </p:cNvPr>
              <p:cNvSpPr/>
              <p:nvPr/>
            </p:nvSpPr>
            <p:spPr>
              <a:xfrm>
                <a:off x="967240" y="3289369"/>
                <a:ext cx="552481" cy="1585520"/>
              </a:xfrm>
              <a:custGeom>
                <a:avLst/>
                <a:gdLst/>
                <a:ahLst/>
                <a:cxnLst/>
                <a:rect l="l" t="t" r="r" b="b"/>
                <a:pathLst>
                  <a:path w="552481" h="1585520">
                    <a:moveTo>
                      <a:pt x="550099" y="0"/>
                    </a:moveTo>
                    <a:lnTo>
                      <a:pt x="550454" y="236086"/>
                    </a:lnTo>
                    <a:lnTo>
                      <a:pt x="488816" y="193543"/>
                    </a:lnTo>
                    <a:lnTo>
                      <a:pt x="550466" y="244157"/>
                    </a:lnTo>
                    <a:lnTo>
                      <a:pt x="550735" y="423083"/>
                    </a:lnTo>
                    <a:lnTo>
                      <a:pt x="440807" y="347209"/>
                    </a:lnTo>
                    <a:lnTo>
                      <a:pt x="550756" y="437477"/>
                    </a:lnTo>
                    <a:lnTo>
                      <a:pt x="551026" y="616991"/>
                    </a:lnTo>
                    <a:lnTo>
                      <a:pt x="372197" y="491984"/>
                    </a:lnTo>
                    <a:lnTo>
                      <a:pt x="551056" y="637056"/>
                    </a:lnTo>
                    <a:lnTo>
                      <a:pt x="551331" y="819782"/>
                    </a:lnTo>
                    <a:lnTo>
                      <a:pt x="270832" y="619203"/>
                    </a:lnTo>
                    <a:lnTo>
                      <a:pt x="551364" y="841805"/>
                    </a:lnTo>
                    <a:lnTo>
                      <a:pt x="551613" y="1007603"/>
                    </a:lnTo>
                    <a:lnTo>
                      <a:pt x="184579" y="741931"/>
                    </a:lnTo>
                    <a:lnTo>
                      <a:pt x="551646" y="1029766"/>
                    </a:lnTo>
                    <a:lnTo>
                      <a:pt x="551910" y="1205103"/>
                    </a:lnTo>
                    <a:lnTo>
                      <a:pt x="119129" y="889458"/>
                    </a:lnTo>
                    <a:lnTo>
                      <a:pt x="551942" y="1226335"/>
                    </a:lnTo>
                    <a:lnTo>
                      <a:pt x="552201" y="1398749"/>
                    </a:lnTo>
                    <a:lnTo>
                      <a:pt x="184579" y="1132651"/>
                    </a:lnTo>
                    <a:lnTo>
                      <a:pt x="552234" y="1420947"/>
                    </a:lnTo>
                    <a:lnTo>
                      <a:pt x="552481" y="1585328"/>
                    </a:lnTo>
                    <a:cubicBezTo>
                      <a:pt x="331520" y="1590267"/>
                      <a:pt x="189138" y="1499959"/>
                      <a:pt x="103908" y="1357263"/>
                    </a:cubicBezTo>
                    <a:cubicBezTo>
                      <a:pt x="-144138" y="933499"/>
                      <a:pt x="70524" y="593019"/>
                      <a:pt x="550099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18" name="Freeform 25">
                <a:extLst>
                  <a:ext uri="{FF2B5EF4-FFF2-40B4-BE49-F238E27FC236}">
                    <a16:creationId xmlns:a16="http://schemas.microsoft.com/office/drawing/2014/main" id="{4584684F-9D20-49D6-88C7-EC50C0833BDC}"/>
                  </a:ext>
                </a:extLst>
              </p:cNvPr>
              <p:cNvSpPr/>
              <p:nvPr/>
            </p:nvSpPr>
            <p:spPr>
              <a:xfrm flipH="1">
                <a:off x="1514959" y="3289369"/>
                <a:ext cx="552481" cy="1585520"/>
              </a:xfrm>
              <a:custGeom>
                <a:avLst/>
                <a:gdLst/>
                <a:ahLst/>
                <a:cxnLst/>
                <a:rect l="l" t="t" r="r" b="b"/>
                <a:pathLst>
                  <a:path w="552481" h="1585520">
                    <a:moveTo>
                      <a:pt x="550099" y="0"/>
                    </a:moveTo>
                    <a:lnTo>
                      <a:pt x="550454" y="236086"/>
                    </a:lnTo>
                    <a:lnTo>
                      <a:pt x="488816" y="193543"/>
                    </a:lnTo>
                    <a:lnTo>
                      <a:pt x="550466" y="244157"/>
                    </a:lnTo>
                    <a:lnTo>
                      <a:pt x="550735" y="423083"/>
                    </a:lnTo>
                    <a:lnTo>
                      <a:pt x="440807" y="347209"/>
                    </a:lnTo>
                    <a:lnTo>
                      <a:pt x="550756" y="437477"/>
                    </a:lnTo>
                    <a:lnTo>
                      <a:pt x="551026" y="616991"/>
                    </a:lnTo>
                    <a:lnTo>
                      <a:pt x="372197" y="491984"/>
                    </a:lnTo>
                    <a:lnTo>
                      <a:pt x="551056" y="637056"/>
                    </a:lnTo>
                    <a:lnTo>
                      <a:pt x="551331" y="819782"/>
                    </a:lnTo>
                    <a:lnTo>
                      <a:pt x="270832" y="619203"/>
                    </a:lnTo>
                    <a:lnTo>
                      <a:pt x="551364" y="841805"/>
                    </a:lnTo>
                    <a:lnTo>
                      <a:pt x="551613" y="1007603"/>
                    </a:lnTo>
                    <a:lnTo>
                      <a:pt x="184579" y="741931"/>
                    </a:lnTo>
                    <a:lnTo>
                      <a:pt x="551646" y="1029766"/>
                    </a:lnTo>
                    <a:lnTo>
                      <a:pt x="551910" y="1205103"/>
                    </a:lnTo>
                    <a:lnTo>
                      <a:pt x="119129" y="889458"/>
                    </a:lnTo>
                    <a:lnTo>
                      <a:pt x="551942" y="1226335"/>
                    </a:lnTo>
                    <a:lnTo>
                      <a:pt x="552201" y="1398749"/>
                    </a:lnTo>
                    <a:lnTo>
                      <a:pt x="184579" y="1132651"/>
                    </a:lnTo>
                    <a:lnTo>
                      <a:pt x="552234" y="1420947"/>
                    </a:lnTo>
                    <a:lnTo>
                      <a:pt x="552481" y="1585328"/>
                    </a:lnTo>
                    <a:cubicBezTo>
                      <a:pt x="331520" y="1590267"/>
                      <a:pt x="189138" y="1499959"/>
                      <a:pt x="103908" y="1357263"/>
                    </a:cubicBezTo>
                    <a:cubicBezTo>
                      <a:pt x="-144138" y="933499"/>
                      <a:pt x="70524" y="593019"/>
                      <a:pt x="550099" y="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/>
              </a:p>
            </p:txBody>
          </p:sp>
        </p:grpSp>
      </p:grpSp>
      <p:grpSp>
        <p:nvGrpSpPr>
          <p:cNvPr id="119" name="7">
            <a:extLst>
              <a:ext uri="{FF2B5EF4-FFF2-40B4-BE49-F238E27FC236}">
                <a16:creationId xmlns:a16="http://schemas.microsoft.com/office/drawing/2014/main" id="{91D94535-C8B0-4796-9E0B-8FAED4B3CCFA}"/>
              </a:ext>
            </a:extLst>
          </p:cNvPr>
          <p:cNvGrpSpPr/>
          <p:nvPr/>
        </p:nvGrpSpPr>
        <p:grpSpPr>
          <a:xfrm>
            <a:off x="9555832" y="3403688"/>
            <a:ext cx="1584176" cy="3061053"/>
            <a:chOff x="9555832" y="3403687"/>
            <a:chExt cx="1584176" cy="3061053"/>
          </a:xfrm>
        </p:grpSpPr>
        <p:sp>
          <p:nvSpPr>
            <p:cNvPr id="120" name="Trapezoid 116">
              <a:extLst>
                <a:ext uri="{FF2B5EF4-FFF2-40B4-BE49-F238E27FC236}">
                  <a16:creationId xmlns:a16="http://schemas.microsoft.com/office/drawing/2014/main" id="{41A1175A-CB98-48AC-BCF1-AE711CA3D68B}"/>
                </a:ext>
              </a:extLst>
            </p:cNvPr>
            <p:cNvSpPr/>
            <p:nvPr/>
          </p:nvSpPr>
          <p:spPr>
            <a:xfrm>
              <a:off x="10258767" y="5636740"/>
              <a:ext cx="178306" cy="828000"/>
            </a:xfrm>
            <a:prstGeom prst="trapezoid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grpSp>
          <p:nvGrpSpPr>
            <p:cNvPr id="121" name="Group 117">
              <a:extLst>
                <a:ext uri="{FF2B5EF4-FFF2-40B4-BE49-F238E27FC236}">
                  <a16:creationId xmlns:a16="http://schemas.microsoft.com/office/drawing/2014/main" id="{CB45A495-6B93-4915-A642-87B8C2566E7B}"/>
                </a:ext>
              </a:extLst>
            </p:cNvPr>
            <p:cNvGrpSpPr/>
            <p:nvPr/>
          </p:nvGrpSpPr>
          <p:grpSpPr>
            <a:xfrm>
              <a:off x="9555832" y="3403687"/>
              <a:ext cx="1584176" cy="2282988"/>
              <a:chOff x="967240" y="3289369"/>
              <a:chExt cx="1100200" cy="1585520"/>
            </a:xfrm>
          </p:grpSpPr>
          <p:sp>
            <p:nvSpPr>
              <p:cNvPr id="122" name="Freeform 27">
                <a:extLst>
                  <a:ext uri="{FF2B5EF4-FFF2-40B4-BE49-F238E27FC236}">
                    <a16:creationId xmlns:a16="http://schemas.microsoft.com/office/drawing/2014/main" id="{60587D9C-836F-4B95-A90D-8FC68EE62E8C}"/>
                  </a:ext>
                </a:extLst>
              </p:cNvPr>
              <p:cNvSpPr/>
              <p:nvPr/>
            </p:nvSpPr>
            <p:spPr>
              <a:xfrm>
                <a:off x="967240" y="3289369"/>
                <a:ext cx="552481" cy="1585520"/>
              </a:xfrm>
              <a:custGeom>
                <a:avLst/>
                <a:gdLst/>
                <a:ahLst/>
                <a:cxnLst/>
                <a:rect l="l" t="t" r="r" b="b"/>
                <a:pathLst>
                  <a:path w="552481" h="1585520">
                    <a:moveTo>
                      <a:pt x="550099" y="0"/>
                    </a:moveTo>
                    <a:lnTo>
                      <a:pt x="550454" y="236086"/>
                    </a:lnTo>
                    <a:lnTo>
                      <a:pt x="488816" y="193543"/>
                    </a:lnTo>
                    <a:lnTo>
                      <a:pt x="550466" y="244157"/>
                    </a:lnTo>
                    <a:lnTo>
                      <a:pt x="550735" y="423083"/>
                    </a:lnTo>
                    <a:lnTo>
                      <a:pt x="440807" y="347209"/>
                    </a:lnTo>
                    <a:lnTo>
                      <a:pt x="550756" y="437477"/>
                    </a:lnTo>
                    <a:lnTo>
                      <a:pt x="551026" y="616991"/>
                    </a:lnTo>
                    <a:lnTo>
                      <a:pt x="372197" y="491984"/>
                    </a:lnTo>
                    <a:lnTo>
                      <a:pt x="551056" y="637056"/>
                    </a:lnTo>
                    <a:lnTo>
                      <a:pt x="551331" y="819782"/>
                    </a:lnTo>
                    <a:lnTo>
                      <a:pt x="270832" y="619203"/>
                    </a:lnTo>
                    <a:lnTo>
                      <a:pt x="551364" y="841805"/>
                    </a:lnTo>
                    <a:lnTo>
                      <a:pt x="551613" y="1007603"/>
                    </a:lnTo>
                    <a:lnTo>
                      <a:pt x="184579" y="741931"/>
                    </a:lnTo>
                    <a:lnTo>
                      <a:pt x="551646" y="1029766"/>
                    </a:lnTo>
                    <a:lnTo>
                      <a:pt x="551910" y="1205103"/>
                    </a:lnTo>
                    <a:lnTo>
                      <a:pt x="119129" y="889458"/>
                    </a:lnTo>
                    <a:lnTo>
                      <a:pt x="551942" y="1226335"/>
                    </a:lnTo>
                    <a:lnTo>
                      <a:pt x="552201" y="1398749"/>
                    </a:lnTo>
                    <a:lnTo>
                      <a:pt x="184579" y="1132651"/>
                    </a:lnTo>
                    <a:lnTo>
                      <a:pt x="552234" y="1420947"/>
                    </a:lnTo>
                    <a:lnTo>
                      <a:pt x="552481" y="1585328"/>
                    </a:lnTo>
                    <a:cubicBezTo>
                      <a:pt x="331520" y="1590267"/>
                      <a:pt x="189138" y="1499959"/>
                      <a:pt x="103908" y="1357263"/>
                    </a:cubicBezTo>
                    <a:cubicBezTo>
                      <a:pt x="-144138" y="933499"/>
                      <a:pt x="70524" y="593019"/>
                      <a:pt x="550099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23" name="Freeform 28">
                <a:extLst>
                  <a:ext uri="{FF2B5EF4-FFF2-40B4-BE49-F238E27FC236}">
                    <a16:creationId xmlns:a16="http://schemas.microsoft.com/office/drawing/2014/main" id="{2EBD562F-B51E-4632-B920-A835C73A623F}"/>
                  </a:ext>
                </a:extLst>
              </p:cNvPr>
              <p:cNvSpPr/>
              <p:nvPr/>
            </p:nvSpPr>
            <p:spPr>
              <a:xfrm flipH="1">
                <a:off x="1514959" y="3289369"/>
                <a:ext cx="552481" cy="1585520"/>
              </a:xfrm>
              <a:custGeom>
                <a:avLst/>
                <a:gdLst/>
                <a:ahLst/>
                <a:cxnLst/>
                <a:rect l="l" t="t" r="r" b="b"/>
                <a:pathLst>
                  <a:path w="552481" h="1585520">
                    <a:moveTo>
                      <a:pt x="550099" y="0"/>
                    </a:moveTo>
                    <a:lnTo>
                      <a:pt x="550454" y="236086"/>
                    </a:lnTo>
                    <a:lnTo>
                      <a:pt x="488816" y="193543"/>
                    </a:lnTo>
                    <a:lnTo>
                      <a:pt x="550466" y="244157"/>
                    </a:lnTo>
                    <a:lnTo>
                      <a:pt x="550735" y="423083"/>
                    </a:lnTo>
                    <a:lnTo>
                      <a:pt x="440807" y="347209"/>
                    </a:lnTo>
                    <a:lnTo>
                      <a:pt x="550756" y="437477"/>
                    </a:lnTo>
                    <a:lnTo>
                      <a:pt x="551026" y="616991"/>
                    </a:lnTo>
                    <a:lnTo>
                      <a:pt x="372197" y="491984"/>
                    </a:lnTo>
                    <a:lnTo>
                      <a:pt x="551056" y="637056"/>
                    </a:lnTo>
                    <a:lnTo>
                      <a:pt x="551331" y="819782"/>
                    </a:lnTo>
                    <a:lnTo>
                      <a:pt x="270832" y="619203"/>
                    </a:lnTo>
                    <a:lnTo>
                      <a:pt x="551364" y="841805"/>
                    </a:lnTo>
                    <a:lnTo>
                      <a:pt x="551613" y="1007603"/>
                    </a:lnTo>
                    <a:lnTo>
                      <a:pt x="184579" y="741931"/>
                    </a:lnTo>
                    <a:lnTo>
                      <a:pt x="551646" y="1029766"/>
                    </a:lnTo>
                    <a:lnTo>
                      <a:pt x="551910" y="1205103"/>
                    </a:lnTo>
                    <a:lnTo>
                      <a:pt x="119129" y="889458"/>
                    </a:lnTo>
                    <a:lnTo>
                      <a:pt x="551942" y="1226335"/>
                    </a:lnTo>
                    <a:lnTo>
                      <a:pt x="552201" y="1398749"/>
                    </a:lnTo>
                    <a:lnTo>
                      <a:pt x="184579" y="1132651"/>
                    </a:lnTo>
                    <a:lnTo>
                      <a:pt x="552234" y="1420947"/>
                    </a:lnTo>
                    <a:lnTo>
                      <a:pt x="552481" y="1585328"/>
                    </a:lnTo>
                    <a:cubicBezTo>
                      <a:pt x="331520" y="1590267"/>
                      <a:pt x="189138" y="1499959"/>
                      <a:pt x="103908" y="1357263"/>
                    </a:cubicBezTo>
                    <a:cubicBezTo>
                      <a:pt x="-144138" y="933499"/>
                      <a:pt x="70524" y="593019"/>
                      <a:pt x="550099" y="0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</p:grpSp>
      </p:grpSp>
      <p:grpSp>
        <p:nvGrpSpPr>
          <p:cNvPr id="124" name="Group 120">
            <a:extLst>
              <a:ext uri="{FF2B5EF4-FFF2-40B4-BE49-F238E27FC236}">
                <a16:creationId xmlns:a16="http://schemas.microsoft.com/office/drawing/2014/main" id="{1D657692-5AB7-4C50-B9D0-0A0B589DABD2}"/>
              </a:ext>
            </a:extLst>
          </p:cNvPr>
          <p:cNvGrpSpPr/>
          <p:nvPr/>
        </p:nvGrpSpPr>
        <p:grpSpPr>
          <a:xfrm>
            <a:off x="2961548" y="1699206"/>
            <a:ext cx="1997216" cy="1477328"/>
            <a:chOff x="3017859" y="4283314"/>
            <a:chExt cx="1890849" cy="1477328"/>
          </a:xfrm>
        </p:grpSpPr>
        <p:sp>
          <p:nvSpPr>
            <p:cNvPr id="125" name="TextBox 121">
              <a:extLst>
                <a:ext uri="{FF2B5EF4-FFF2-40B4-BE49-F238E27FC236}">
                  <a16:creationId xmlns:a16="http://schemas.microsoft.com/office/drawing/2014/main" id="{F3117325-CB84-428D-9815-F265BF433E66}"/>
                </a:ext>
              </a:extLst>
            </p:cNvPr>
            <p:cNvSpPr txBox="1"/>
            <p:nvPr/>
          </p:nvSpPr>
          <p:spPr>
            <a:xfrm>
              <a:off x="3021856" y="4560313"/>
              <a:ext cx="188685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 . Easy to change colors, photos and Text.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26" name="TextBox 122">
              <a:extLst>
                <a:ext uri="{FF2B5EF4-FFF2-40B4-BE49-F238E27FC236}">
                  <a16:creationId xmlns:a16="http://schemas.microsoft.com/office/drawing/2014/main" id="{345303B6-BB92-41E8-B0CF-FE939AD4C2C8}"/>
                </a:ext>
              </a:extLst>
            </p:cNvPr>
            <p:cNvSpPr txBox="1"/>
            <p:nvPr/>
          </p:nvSpPr>
          <p:spPr>
            <a:xfrm>
              <a:off x="3017859" y="4283314"/>
              <a:ext cx="18708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Your Text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127" name="Group 123">
            <a:extLst>
              <a:ext uri="{FF2B5EF4-FFF2-40B4-BE49-F238E27FC236}">
                <a16:creationId xmlns:a16="http://schemas.microsoft.com/office/drawing/2014/main" id="{74657759-85C5-4EFD-9607-975A9150DE21}"/>
              </a:ext>
            </a:extLst>
          </p:cNvPr>
          <p:cNvGrpSpPr/>
          <p:nvPr/>
        </p:nvGrpSpPr>
        <p:grpSpPr>
          <a:xfrm>
            <a:off x="5083457" y="1699206"/>
            <a:ext cx="1997216" cy="1477328"/>
            <a:chOff x="3017859" y="4283314"/>
            <a:chExt cx="1890849" cy="1477328"/>
          </a:xfrm>
        </p:grpSpPr>
        <p:sp>
          <p:nvSpPr>
            <p:cNvPr id="128" name="TextBox 124">
              <a:extLst>
                <a:ext uri="{FF2B5EF4-FFF2-40B4-BE49-F238E27FC236}">
                  <a16:creationId xmlns:a16="http://schemas.microsoft.com/office/drawing/2014/main" id="{0B6B4F11-2D82-4F21-9347-5D5CE216D321}"/>
                </a:ext>
              </a:extLst>
            </p:cNvPr>
            <p:cNvSpPr txBox="1"/>
            <p:nvPr/>
          </p:nvSpPr>
          <p:spPr>
            <a:xfrm>
              <a:off x="3021856" y="4560313"/>
              <a:ext cx="188685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 . Easy to change colors, photos and Text.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29" name="TextBox 125">
              <a:extLst>
                <a:ext uri="{FF2B5EF4-FFF2-40B4-BE49-F238E27FC236}">
                  <a16:creationId xmlns:a16="http://schemas.microsoft.com/office/drawing/2014/main" id="{9DCB7A94-1042-4EF9-ADB0-B4CA8AFE9599}"/>
                </a:ext>
              </a:extLst>
            </p:cNvPr>
            <p:cNvSpPr txBox="1"/>
            <p:nvPr/>
          </p:nvSpPr>
          <p:spPr>
            <a:xfrm>
              <a:off x="3017859" y="4283314"/>
              <a:ext cx="18708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Your Text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130" name="Group 126">
            <a:extLst>
              <a:ext uri="{FF2B5EF4-FFF2-40B4-BE49-F238E27FC236}">
                <a16:creationId xmlns:a16="http://schemas.microsoft.com/office/drawing/2014/main" id="{CAC67A32-40C0-410F-B8AF-58B60E1469E4}"/>
              </a:ext>
            </a:extLst>
          </p:cNvPr>
          <p:cNvGrpSpPr/>
          <p:nvPr/>
        </p:nvGrpSpPr>
        <p:grpSpPr>
          <a:xfrm>
            <a:off x="7205366" y="1699206"/>
            <a:ext cx="1997216" cy="1477328"/>
            <a:chOff x="3017859" y="4283314"/>
            <a:chExt cx="1890849" cy="1477328"/>
          </a:xfrm>
        </p:grpSpPr>
        <p:sp>
          <p:nvSpPr>
            <p:cNvPr id="131" name="TextBox 127">
              <a:extLst>
                <a:ext uri="{FF2B5EF4-FFF2-40B4-BE49-F238E27FC236}">
                  <a16:creationId xmlns:a16="http://schemas.microsoft.com/office/drawing/2014/main" id="{E2DFC495-5277-48D6-9E33-EE39EF4EA966}"/>
                </a:ext>
              </a:extLst>
            </p:cNvPr>
            <p:cNvSpPr txBox="1"/>
            <p:nvPr/>
          </p:nvSpPr>
          <p:spPr>
            <a:xfrm>
              <a:off x="3021856" y="4560313"/>
              <a:ext cx="188685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 . Easy to change colors, photos and Text.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32" name="TextBox 128">
              <a:extLst>
                <a:ext uri="{FF2B5EF4-FFF2-40B4-BE49-F238E27FC236}">
                  <a16:creationId xmlns:a16="http://schemas.microsoft.com/office/drawing/2014/main" id="{0A1133EA-F527-4BBD-849F-2D2AA4D883F3}"/>
                </a:ext>
              </a:extLst>
            </p:cNvPr>
            <p:cNvSpPr txBox="1"/>
            <p:nvPr/>
          </p:nvSpPr>
          <p:spPr>
            <a:xfrm>
              <a:off x="3017859" y="4283314"/>
              <a:ext cx="18708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Your Text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133" name="Group 129">
            <a:extLst>
              <a:ext uri="{FF2B5EF4-FFF2-40B4-BE49-F238E27FC236}">
                <a16:creationId xmlns:a16="http://schemas.microsoft.com/office/drawing/2014/main" id="{BE977577-1A44-4EC9-B373-F4F65FD93DA0}"/>
              </a:ext>
            </a:extLst>
          </p:cNvPr>
          <p:cNvGrpSpPr/>
          <p:nvPr/>
        </p:nvGrpSpPr>
        <p:grpSpPr>
          <a:xfrm>
            <a:off x="9327276" y="1699206"/>
            <a:ext cx="1997216" cy="1477328"/>
            <a:chOff x="3017859" y="4283314"/>
            <a:chExt cx="1890849" cy="1477328"/>
          </a:xfrm>
        </p:grpSpPr>
        <p:sp>
          <p:nvSpPr>
            <p:cNvPr id="134" name="TextBox 130">
              <a:extLst>
                <a:ext uri="{FF2B5EF4-FFF2-40B4-BE49-F238E27FC236}">
                  <a16:creationId xmlns:a16="http://schemas.microsoft.com/office/drawing/2014/main" id="{2727197D-77FC-487A-B264-9A07C9C2C9DB}"/>
                </a:ext>
              </a:extLst>
            </p:cNvPr>
            <p:cNvSpPr txBox="1"/>
            <p:nvPr/>
          </p:nvSpPr>
          <p:spPr>
            <a:xfrm>
              <a:off x="3021856" y="4560313"/>
              <a:ext cx="188685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 . Easy to change colors, photos and Text.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35" name="TextBox 131">
              <a:extLst>
                <a:ext uri="{FF2B5EF4-FFF2-40B4-BE49-F238E27FC236}">
                  <a16:creationId xmlns:a16="http://schemas.microsoft.com/office/drawing/2014/main" id="{C00C02C3-2ED9-475D-8D8D-292DDC4CE7B3}"/>
                </a:ext>
              </a:extLst>
            </p:cNvPr>
            <p:cNvSpPr txBox="1"/>
            <p:nvPr/>
          </p:nvSpPr>
          <p:spPr>
            <a:xfrm>
              <a:off x="3017859" y="4283314"/>
              <a:ext cx="18708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Your Text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136" name="Group 4">
            <a:extLst>
              <a:ext uri="{FF2B5EF4-FFF2-40B4-BE49-F238E27FC236}">
                <a16:creationId xmlns:a16="http://schemas.microsoft.com/office/drawing/2014/main" id="{3BFFF072-6B82-4676-BD3E-A91A6935118B}"/>
              </a:ext>
            </a:extLst>
          </p:cNvPr>
          <p:cNvGrpSpPr/>
          <p:nvPr/>
        </p:nvGrpSpPr>
        <p:grpSpPr>
          <a:xfrm>
            <a:off x="1047115" y="3403689"/>
            <a:ext cx="1584176" cy="3061053"/>
            <a:chOff x="903020" y="3403687"/>
            <a:chExt cx="1584176" cy="3061053"/>
          </a:xfrm>
        </p:grpSpPr>
        <p:sp>
          <p:nvSpPr>
            <p:cNvPr id="137" name="Trapezoid 19">
              <a:extLst>
                <a:ext uri="{FF2B5EF4-FFF2-40B4-BE49-F238E27FC236}">
                  <a16:creationId xmlns:a16="http://schemas.microsoft.com/office/drawing/2014/main" id="{2813FE73-F04A-4104-BB30-1FA5A657F99C}"/>
                </a:ext>
              </a:extLst>
            </p:cNvPr>
            <p:cNvSpPr/>
            <p:nvPr/>
          </p:nvSpPr>
          <p:spPr>
            <a:xfrm>
              <a:off x="1605955" y="5636740"/>
              <a:ext cx="178306" cy="828000"/>
            </a:xfrm>
            <a:prstGeom prst="trapezoid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grpSp>
          <p:nvGrpSpPr>
            <p:cNvPr id="138" name="Group 16">
              <a:extLst>
                <a:ext uri="{FF2B5EF4-FFF2-40B4-BE49-F238E27FC236}">
                  <a16:creationId xmlns:a16="http://schemas.microsoft.com/office/drawing/2014/main" id="{3C62BBFF-C3A4-42FD-8F6A-45107E0DB2EF}"/>
                </a:ext>
              </a:extLst>
            </p:cNvPr>
            <p:cNvGrpSpPr/>
            <p:nvPr/>
          </p:nvGrpSpPr>
          <p:grpSpPr>
            <a:xfrm>
              <a:off x="903020" y="3403687"/>
              <a:ext cx="1584176" cy="2282988"/>
              <a:chOff x="967240" y="3289369"/>
              <a:chExt cx="1100200" cy="1585520"/>
            </a:xfrm>
          </p:grpSpPr>
          <p:sp>
            <p:nvSpPr>
              <p:cNvPr id="139" name="Freeform 3">
                <a:extLst>
                  <a:ext uri="{FF2B5EF4-FFF2-40B4-BE49-F238E27FC236}">
                    <a16:creationId xmlns:a16="http://schemas.microsoft.com/office/drawing/2014/main" id="{C44FCA2D-F150-44B4-8237-BF8084EBCD41}"/>
                  </a:ext>
                </a:extLst>
              </p:cNvPr>
              <p:cNvSpPr/>
              <p:nvPr/>
            </p:nvSpPr>
            <p:spPr>
              <a:xfrm>
                <a:off x="967240" y="3289369"/>
                <a:ext cx="552481" cy="1585520"/>
              </a:xfrm>
              <a:custGeom>
                <a:avLst/>
                <a:gdLst/>
                <a:ahLst/>
                <a:cxnLst/>
                <a:rect l="l" t="t" r="r" b="b"/>
                <a:pathLst>
                  <a:path w="552481" h="1585520">
                    <a:moveTo>
                      <a:pt x="550099" y="0"/>
                    </a:moveTo>
                    <a:lnTo>
                      <a:pt x="550454" y="236086"/>
                    </a:lnTo>
                    <a:lnTo>
                      <a:pt x="488816" y="193543"/>
                    </a:lnTo>
                    <a:lnTo>
                      <a:pt x="550466" y="244157"/>
                    </a:lnTo>
                    <a:lnTo>
                      <a:pt x="550735" y="423083"/>
                    </a:lnTo>
                    <a:lnTo>
                      <a:pt x="440807" y="347209"/>
                    </a:lnTo>
                    <a:lnTo>
                      <a:pt x="550756" y="437477"/>
                    </a:lnTo>
                    <a:lnTo>
                      <a:pt x="551026" y="616991"/>
                    </a:lnTo>
                    <a:lnTo>
                      <a:pt x="372197" y="491984"/>
                    </a:lnTo>
                    <a:lnTo>
                      <a:pt x="551056" y="637056"/>
                    </a:lnTo>
                    <a:lnTo>
                      <a:pt x="551331" y="819782"/>
                    </a:lnTo>
                    <a:lnTo>
                      <a:pt x="270832" y="619203"/>
                    </a:lnTo>
                    <a:lnTo>
                      <a:pt x="551364" y="841805"/>
                    </a:lnTo>
                    <a:lnTo>
                      <a:pt x="551613" y="1007603"/>
                    </a:lnTo>
                    <a:lnTo>
                      <a:pt x="184579" y="741931"/>
                    </a:lnTo>
                    <a:lnTo>
                      <a:pt x="551646" y="1029766"/>
                    </a:lnTo>
                    <a:lnTo>
                      <a:pt x="551910" y="1205103"/>
                    </a:lnTo>
                    <a:lnTo>
                      <a:pt x="119129" y="889458"/>
                    </a:lnTo>
                    <a:lnTo>
                      <a:pt x="551942" y="1226335"/>
                    </a:lnTo>
                    <a:lnTo>
                      <a:pt x="552201" y="1398749"/>
                    </a:lnTo>
                    <a:lnTo>
                      <a:pt x="184579" y="1132651"/>
                    </a:lnTo>
                    <a:lnTo>
                      <a:pt x="552234" y="1420947"/>
                    </a:lnTo>
                    <a:lnTo>
                      <a:pt x="552481" y="1585328"/>
                    </a:lnTo>
                    <a:cubicBezTo>
                      <a:pt x="331520" y="1590267"/>
                      <a:pt x="189138" y="1499959"/>
                      <a:pt x="103908" y="1357263"/>
                    </a:cubicBezTo>
                    <a:cubicBezTo>
                      <a:pt x="-144138" y="933499"/>
                      <a:pt x="70524" y="593019"/>
                      <a:pt x="550099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40" name="Freeform 18">
                <a:extLst>
                  <a:ext uri="{FF2B5EF4-FFF2-40B4-BE49-F238E27FC236}">
                    <a16:creationId xmlns:a16="http://schemas.microsoft.com/office/drawing/2014/main" id="{9C638ACE-F303-4007-A4D0-D06E4DFB174A}"/>
                  </a:ext>
                </a:extLst>
              </p:cNvPr>
              <p:cNvSpPr/>
              <p:nvPr/>
            </p:nvSpPr>
            <p:spPr>
              <a:xfrm flipH="1">
                <a:off x="1514959" y="3289369"/>
                <a:ext cx="552481" cy="1585520"/>
              </a:xfrm>
              <a:custGeom>
                <a:avLst/>
                <a:gdLst/>
                <a:ahLst/>
                <a:cxnLst/>
                <a:rect l="l" t="t" r="r" b="b"/>
                <a:pathLst>
                  <a:path w="552481" h="1585520">
                    <a:moveTo>
                      <a:pt x="550099" y="0"/>
                    </a:moveTo>
                    <a:lnTo>
                      <a:pt x="550454" y="236086"/>
                    </a:lnTo>
                    <a:lnTo>
                      <a:pt x="488816" y="193543"/>
                    </a:lnTo>
                    <a:lnTo>
                      <a:pt x="550466" y="244157"/>
                    </a:lnTo>
                    <a:lnTo>
                      <a:pt x="550735" y="423083"/>
                    </a:lnTo>
                    <a:lnTo>
                      <a:pt x="440807" y="347209"/>
                    </a:lnTo>
                    <a:lnTo>
                      <a:pt x="550756" y="437477"/>
                    </a:lnTo>
                    <a:lnTo>
                      <a:pt x="551026" y="616991"/>
                    </a:lnTo>
                    <a:lnTo>
                      <a:pt x="372197" y="491984"/>
                    </a:lnTo>
                    <a:lnTo>
                      <a:pt x="551056" y="637056"/>
                    </a:lnTo>
                    <a:lnTo>
                      <a:pt x="551331" y="819782"/>
                    </a:lnTo>
                    <a:lnTo>
                      <a:pt x="270832" y="619203"/>
                    </a:lnTo>
                    <a:lnTo>
                      <a:pt x="551364" y="841805"/>
                    </a:lnTo>
                    <a:lnTo>
                      <a:pt x="551613" y="1007603"/>
                    </a:lnTo>
                    <a:lnTo>
                      <a:pt x="184579" y="741931"/>
                    </a:lnTo>
                    <a:lnTo>
                      <a:pt x="551646" y="1029766"/>
                    </a:lnTo>
                    <a:lnTo>
                      <a:pt x="551910" y="1205103"/>
                    </a:lnTo>
                    <a:lnTo>
                      <a:pt x="119129" y="889458"/>
                    </a:lnTo>
                    <a:lnTo>
                      <a:pt x="551942" y="1226335"/>
                    </a:lnTo>
                    <a:lnTo>
                      <a:pt x="552201" y="1398749"/>
                    </a:lnTo>
                    <a:lnTo>
                      <a:pt x="184579" y="1132651"/>
                    </a:lnTo>
                    <a:lnTo>
                      <a:pt x="552234" y="1420947"/>
                    </a:lnTo>
                    <a:lnTo>
                      <a:pt x="552481" y="1585328"/>
                    </a:lnTo>
                    <a:cubicBezTo>
                      <a:pt x="331520" y="1590267"/>
                      <a:pt x="189138" y="1499959"/>
                      <a:pt x="103908" y="1357263"/>
                    </a:cubicBezTo>
                    <a:cubicBezTo>
                      <a:pt x="-144138" y="933499"/>
                      <a:pt x="70524" y="593019"/>
                      <a:pt x="550099" y="0"/>
                    </a:cubicBez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</p:grpSp>
      </p:grpSp>
      <p:grpSp>
        <p:nvGrpSpPr>
          <p:cNvPr id="141" name="Group 33">
            <a:extLst>
              <a:ext uri="{FF2B5EF4-FFF2-40B4-BE49-F238E27FC236}">
                <a16:creationId xmlns:a16="http://schemas.microsoft.com/office/drawing/2014/main" id="{48E17B34-AB7A-4FE8-A467-DCE2EAED9932}"/>
              </a:ext>
            </a:extLst>
          </p:cNvPr>
          <p:cNvGrpSpPr/>
          <p:nvPr/>
        </p:nvGrpSpPr>
        <p:grpSpPr>
          <a:xfrm>
            <a:off x="839639" y="1699206"/>
            <a:ext cx="1997216" cy="1477328"/>
            <a:chOff x="3017859" y="4283314"/>
            <a:chExt cx="1890849" cy="1477328"/>
          </a:xfrm>
        </p:grpSpPr>
        <p:sp>
          <p:nvSpPr>
            <p:cNvPr id="142" name="TextBox 138">
              <a:extLst>
                <a:ext uri="{FF2B5EF4-FFF2-40B4-BE49-F238E27FC236}">
                  <a16:creationId xmlns:a16="http://schemas.microsoft.com/office/drawing/2014/main" id="{6BD55900-F64E-4794-987D-2A232F8FBE62}"/>
                </a:ext>
              </a:extLst>
            </p:cNvPr>
            <p:cNvSpPr txBox="1"/>
            <p:nvPr/>
          </p:nvSpPr>
          <p:spPr>
            <a:xfrm>
              <a:off x="3021856" y="4560313"/>
              <a:ext cx="188685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 . Easy to change colors, photos and Text.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43" name="TextBox 139">
              <a:extLst>
                <a:ext uri="{FF2B5EF4-FFF2-40B4-BE49-F238E27FC236}">
                  <a16:creationId xmlns:a16="http://schemas.microsoft.com/office/drawing/2014/main" id="{2BA627A1-112B-4067-A2FC-3C6D613E3898}"/>
                </a:ext>
              </a:extLst>
            </p:cNvPr>
            <p:cNvSpPr txBox="1"/>
            <p:nvPr/>
          </p:nvSpPr>
          <p:spPr>
            <a:xfrm>
              <a:off x="3017859" y="4283314"/>
              <a:ext cx="18708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Your Text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144" name="Rectangle 30">
            <a:extLst>
              <a:ext uri="{FF2B5EF4-FFF2-40B4-BE49-F238E27FC236}">
                <a16:creationId xmlns:a16="http://schemas.microsoft.com/office/drawing/2014/main" id="{36520D27-ABE3-479C-8834-22C0EA1412FB}"/>
              </a:ext>
            </a:extLst>
          </p:cNvPr>
          <p:cNvSpPr/>
          <p:nvPr/>
        </p:nvSpPr>
        <p:spPr>
          <a:xfrm>
            <a:off x="1651620" y="4606292"/>
            <a:ext cx="405780" cy="404594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145" name="Freeform 18">
            <a:extLst>
              <a:ext uri="{FF2B5EF4-FFF2-40B4-BE49-F238E27FC236}">
                <a16:creationId xmlns:a16="http://schemas.microsoft.com/office/drawing/2014/main" id="{B19DDF1A-2B33-4C52-AE50-D1975CD62861}"/>
              </a:ext>
            </a:extLst>
          </p:cNvPr>
          <p:cNvSpPr/>
          <p:nvPr/>
        </p:nvSpPr>
        <p:spPr>
          <a:xfrm>
            <a:off x="10077955" y="4587942"/>
            <a:ext cx="546787" cy="441297"/>
          </a:xfrm>
          <a:custGeom>
            <a:avLst/>
            <a:gdLst/>
            <a:ahLst/>
            <a:cxnLst/>
            <a:rect l="l" t="t" r="r" b="b"/>
            <a:pathLst>
              <a:path w="3307788" h="2669631">
                <a:moveTo>
                  <a:pt x="2793832" y="1478391"/>
                </a:moveTo>
                <a:cubicBezTo>
                  <a:pt x="2772990" y="1635402"/>
                  <a:pt x="2717678" y="1784517"/>
                  <a:pt x="2633007" y="1915952"/>
                </a:cubicBezTo>
                <a:cubicBezTo>
                  <a:pt x="2695386" y="1951862"/>
                  <a:pt x="2772768" y="1955673"/>
                  <a:pt x="2841607" y="1924185"/>
                </a:cubicBezTo>
                <a:cubicBezTo>
                  <a:pt x="2943442" y="1877605"/>
                  <a:pt x="2999062" y="1766364"/>
                  <a:pt x="2975226" y="1656948"/>
                </a:cubicBezTo>
                <a:cubicBezTo>
                  <a:pt x="2955176" y="1564911"/>
                  <a:pt x="2883463" y="1495086"/>
                  <a:pt x="2793832" y="1478391"/>
                </a:cubicBezTo>
                <a:close/>
                <a:moveTo>
                  <a:pt x="2807611" y="1247700"/>
                </a:moveTo>
                <a:lnTo>
                  <a:pt x="2807472" y="1256060"/>
                </a:lnTo>
                <a:cubicBezTo>
                  <a:pt x="2994195" y="1281771"/>
                  <a:pt x="3148201" y="1421768"/>
                  <a:pt x="3189276" y="1610317"/>
                </a:cubicBezTo>
                <a:cubicBezTo>
                  <a:pt x="3235041" y="1820393"/>
                  <a:pt x="3128252" y="2033972"/>
                  <a:pt x="2932732" y="2123406"/>
                </a:cubicBezTo>
                <a:cubicBezTo>
                  <a:pt x="2789297" y="2189015"/>
                  <a:pt x="2626543" y="2174805"/>
                  <a:pt x="2499470" y="2094044"/>
                </a:cubicBezTo>
                <a:cubicBezTo>
                  <a:pt x="2427194" y="2172627"/>
                  <a:pt x="2343030" y="2241391"/>
                  <a:pt x="2248861" y="2297980"/>
                </a:cubicBezTo>
                <a:cubicBezTo>
                  <a:pt x="2178351" y="2340352"/>
                  <a:pt x="2104446" y="2374567"/>
                  <a:pt x="2027600" y="2398134"/>
                </a:cubicBezTo>
                <a:lnTo>
                  <a:pt x="3307788" y="2397615"/>
                </a:lnTo>
                <a:cubicBezTo>
                  <a:pt x="3265361" y="2549905"/>
                  <a:pt x="2537441" y="2669620"/>
                  <a:pt x="1653814" y="2669631"/>
                </a:cubicBezTo>
                <a:cubicBezTo>
                  <a:pt x="773102" y="2669642"/>
                  <a:pt x="46417" y="2550707"/>
                  <a:pt x="0" y="2398955"/>
                </a:cubicBezTo>
                <a:lnTo>
                  <a:pt x="1280678" y="2398436"/>
                </a:lnTo>
                <a:cubicBezTo>
                  <a:pt x="1203764" y="2374915"/>
                  <a:pt x="1129786" y="2340732"/>
                  <a:pt x="1059201" y="2298380"/>
                </a:cubicBezTo>
                <a:cubicBezTo>
                  <a:pt x="693039" y="2078675"/>
                  <a:pt x="477900" y="1674935"/>
                  <a:pt x="499745" y="1248476"/>
                </a:cubicBezTo>
                <a:close/>
                <a:moveTo>
                  <a:pt x="1331611" y="201752"/>
                </a:moveTo>
                <a:cubicBezTo>
                  <a:pt x="1206335" y="290902"/>
                  <a:pt x="1124761" y="308382"/>
                  <a:pt x="1132336" y="435988"/>
                </a:cubicBezTo>
                <a:cubicBezTo>
                  <a:pt x="1160888" y="640507"/>
                  <a:pt x="1527973" y="617783"/>
                  <a:pt x="1498839" y="840365"/>
                </a:cubicBezTo>
                <a:cubicBezTo>
                  <a:pt x="1455138" y="960979"/>
                  <a:pt x="1395705" y="987199"/>
                  <a:pt x="1213910" y="1052459"/>
                </a:cubicBezTo>
                <a:cubicBezTo>
                  <a:pt x="1331028" y="972050"/>
                  <a:pt x="1364241" y="921357"/>
                  <a:pt x="1360745" y="809484"/>
                </a:cubicBezTo>
                <a:cubicBezTo>
                  <a:pt x="1360746" y="646916"/>
                  <a:pt x="1111360" y="626523"/>
                  <a:pt x="1020462" y="495421"/>
                </a:cubicBezTo>
                <a:cubicBezTo>
                  <a:pt x="941218" y="374224"/>
                  <a:pt x="1061250" y="280996"/>
                  <a:pt x="1331611" y="201752"/>
                </a:cubicBezTo>
                <a:close/>
                <a:moveTo>
                  <a:pt x="2164365" y="80223"/>
                </a:moveTo>
                <a:cubicBezTo>
                  <a:pt x="2021192" y="182108"/>
                  <a:pt x="1927964" y="202086"/>
                  <a:pt x="1936621" y="347922"/>
                </a:cubicBezTo>
                <a:cubicBezTo>
                  <a:pt x="1969252" y="581657"/>
                  <a:pt x="2388778" y="555687"/>
                  <a:pt x="2355482" y="810066"/>
                </a:cubicBezTo>
                <a:cubicBezTo>
                  <a:pt x="2305538" y="947910"/>
                  <a:pt x="2237615" y="977876"/>
                  <a:pt x="2029849" y="1052459"/>
                </a:cubicBezTo>
                <a:cubicBezTo>
                  <a:pt x="2163698" y="960563"/>
                  <a:pt x="2201656" y="902628"/>
                  <a:pt x="2197660" y="774773"/>
                </a:cubicBezTo>
                <a:cubicBezTo>
                  <a:pt x="2197661" y="588982"/>
                  <a:pt x="1912649" y="565676"/>
                  <a:pt x="1808765" y="415844"/>
                </a:cubicBezTo>
                <a:cubicBezTo>
                  <a:pt x="1718201" y="277334"/>
                  <a:pt x="1855380" y="170787"/>
                  <a:pt x="2164365" y="80223"/>
                </a:cubicBezTo>
                <a:close/>
                <a:moveTo>
                  <a:pt x="1754169" y="0"/>
                </a:moveTo>
                <a:cubicBezTo>
                  <a:pt x="1583512" y="121444"/>
                  <a:pt x="1472387" y="145257"/>
                  <a:pt x="1482706" y="319088"/>
                </a:cubicBezTo>
                <a:cubicBezTo>
                  <a:pt x="1521601" y="597693"/>
                  <a:pt x="2021663" y="566738"/>
                  <a:pt x="1981975" y="869950"/>
                </a:cubicBezTo>
                <a:cubicBezTo>
                  <a:pt x="1922443" y="1034256"/>
                  <a:pt x="1841481" y="1069974"/>
                  <a:pt x="1593831" y="1158875"/>
                </a:cubicBezTo>
                <a:cubicBezTo>
                  <a:pt x="1753374" y="1049338"/>
                  <a:pt x="1798619" y="980281"/>
                  <a:pt x="1793856" y="827882"/>
                </a:cubicBezTo>
                <a:cubicBezTo>
                  <a:pt x="1793857" y="606424"/>
                  <a:pt x="1454132" y="578644"/>
                  <a:pt x="1330306" y="400050"/>
                </a:cubicBezTo>
                <a:cubicBezTo>
                  <a:pt x="1222356" y="234950"/>
                  <a:pt x="1385869" y="107950"/>
                  <a:pt x="17541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146" name="Oval 7">
            <a:extLst>
              <a:ext uri="{FF2B5EF4-FFF2-40B4-BE49-F238E27FC236}">
                <a16:creationId xmlns:a16="http://schemas.microsoft.com/office/drawing/2014/main" id="{ABBFCC89-B1A0-4B88-8A89-C9948C34A537}"/>
              </a:ext>
            </a:extLst>
          </p:cNvPr>
          <p:cNvSpPr/>
          <p:nvPr/>
        </p:nvSpPr>
        <p:spPr>
          <a:xfrm>
            <a:off x="8000949" y="4577514"/>
            <a:ext cx="462153" cy="462153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415334" y="1947658"/>
                </a:moveTo>
                <a:lnTo>
                  <a:pt x="838053" y="2871852"/>
                </a:lnTo>
                <a:cubicBezTo>
                  <a:pt x="1312591" y="3168264"/>
                  <a:pt x="1913932" y="3170879"/>
                  <a:pt x="2391030" y="2878606"/>
                </a:cubicBezTo>
                <a:lnTo>
                  <a:pt x="1821709" y="1949263"/>
                </a:lnTo>
                <a:cubicBezTo>
                  <a:pt x="1763478" y="1986502"/>
                  <a:pt x="1694174" y="2007350"/>
                  <a:pt x="1620000" y="2007350"/>
                </a:cubicBezTo>
                <a:cubicBezTo>
                  <a:pt x="1544621" y="2007350"/>
                  <a:pt x="1474270" y="1985818"/>
                  <a:pt x="1415334" y="1947658"/>
                </a:cubicBezTo>
                <a:close/>
                <a:moveTo>
                  <a:pt x="1620001" y="1350973"/>
                </a:moveTo>
                <a:cubicBezTo>
                  <a:pt x="1471421" y="1350973"/>
                  <a:pt x="1350973" y="1471421"/>
                  <a:pt x="1350973" y="1620001"/>
                </a:cubicBezTo>
                <a:cubicBezTo>
                  <a:pt x="1350973" y="1768581"/>
                  <a:pt x="1471421" y="1889029"/>
                  <a:pt x="1620001" y="1889029"/>
                </a:cubicBezTo>
                <a:cubicBezTo>
                  <a:pt x="1768581" y="1889029"/>
                  <a:pt x="1889029" y="1768581"/>
                  <a:pt x="1889029" y="1620001"/>
                </a:cubicBezTo>
                <a:cubicBezTo>
                  <a:pt x="1889029" y="1471421"/>
                  <a:pt x="1768581" y="1350973"/>
                  <a:pt x="1620001" y="1350973"/>
                </a:cubicBezTo>
                <a:close/>
                <a:moveTo>
                  <a:pt x="2324470" y="322965"/>
                </a:moveTo>
                <a:lnTo>
                  <a:pt x="1804044" y="1281148"/>
                </a:lnTo>
                <a:cubicBezTo>
                  <a:pt x="1925507" y="1345192"/>
                  <a:pt x="2007350" y="1473038"/>
                  <a:pt x="2007350" y="1620000"/>
                </a:cubicBezTo>
                <a:lnTo>
                  <a:pt x="2005998" y="1633413"/>
                </a:lnTo>
                <a:lnTo>
                  <a:pt x="3095109" y="1671260"/>
                </a:lnTo>
                <a:cubicBezTo>
                  <a:pt x="3114541" y="1112092"/>
                  <a:pt x="2816135" y="590008"/>
                  <a:pt x="2324470" y="322965"/>
                </a:cubicBezTo>
                <a:close/>
                <a:moveTo>
                  <a:pt x="926838" y="316888"/>
                </a:moveTo>
                <a:cubicBezTo>
                  <a:pt x="432869" y="579644"/>
                  <a:pt x="129933" y="1099113"/>
                  <a:pt x="144500" y="1658429"/>
                </a:cubicBezTo>
                <a:lnTo>
                  <a:pt x="1233664" y="1630062"/>
                </a:lnTo>
                <a:cubicBezTo>
                  <a:pt x="1232693" y="1626734"/>
                  <a:pt x="1232650" y="1623372"/>
                  <a:pt x="1232650" y="1620000"/>
                </a:cubicBezTo>
                <a:cubicBezTo>
                  <a:pt x="1232650" y="1471836"/>
                  <a:pt x="1315838" y="1343102"/>
                  <a:pt x="1438904" y="1279548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147" name="Rectangle 16">
            <a:extLst>
              <a:ext uri="{FF2B5EF4-FFF2-40B4-BE49-F238E27FC236}">
                <a16:creationId xmlns:a16="http://schemas.microsoft.com/office/drawing/2014/main" id="{99A25649-6531-4E64-8557-8B2CC7149C1B}"/>
              </a:ext>
            </a:extLst>
          </p:cNvPr>
          <p:cNvSpPr/>
          <p:nvPr/>
        </p:nvSpPr>
        <p:spPr>
          <a:xfrm>
            <a:off x="3718169" y="4642917"/>
            <a:ext cx="504164" cy="331344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148" name="Round Same Side Corner Rectangle 36">
            <a:extLst>
              <a:ext uri="{FF2B5EF4-FFF2-40B4-BE49-F238E27FC236}">
                <a16:creationId xmlns:a16="http://schemas.microsoft.com/office/drawing/2014/main" id="{04790839-FBEC-4F43-B9B9-77813D9F636A}"/>
              </a:ext>
            </a:extLst>
          </p:cNvPr>
          <p:cNvSpPr>
            <a:spLocks noChangeAspect="1"/>
          </p:cNvSpPr>
          <p:nvPr/>
        </p:nvSpPr>
        <p:spPr>
          <a:xfrm>
            <a:off x="5841105" y="4608339"/>
            <a:ext cx="506571" cy="400503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4948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44" grpId="0" animBg="1"/>
      <p:bldP spid="145" grpId="0" animBg="1"/>
      <p:bldP spid="146" grpId="0" animBg="1"/>
      <p:bldP spid="147" grpId="0" animBg="1"/>
      <p:bldP spid="14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0C8C5F9D-3F0D-4C87-A8F4-325AD1A1E098}"/>
              </a:ext>
            </a:extLst>
          </p:cNvPr>
          <p:cNvSpPr txBox="1"/>
          <p:nvPr/>
        </p:nvSpPr>
        <p:spPr>
          <a:xfrm>
            <a:off x="3233679" y="2777096"/>
            <a:ext cx="572464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accent3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感谢您的耐心观看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4C3638E-FBF7-4781-BE47-1B3DF4795DD9}"/>
              </a:ext>
            </a:extLst>
          </p:cNvPr>
          <p:cNvSpPr txBox="1"/>
          <p:nvPr/>
        </p:nvSpPr>
        <p:spPr>
          <a:xfrm>
            <a:off x="4080066" y="3665701"/>
            <a:ext cx="4031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rgbClr val="9C7162"/>
                </a:solidFill>
              </a:rPr>
              <a:t>“脑洞创意” 作品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DEFD44C-CF1F-412E-ABC3-1FA45F9A1C37}"/>
              </a:ext>
            </a:extLst>
          </p:cNvPr>
          <p:cNvSpPr txBox="1"/>
          <p:nvPr/>
        </p:nvSpPr>
        <p:spPr>
          <a:xfrm>
            <a:off x="2541180" y="4069758"/>
            <a:ext cx="7109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Lorem ipsum dolor sit amet, consectetuer adipiscing elit. Maecenas porttitor congue massa. Fusce posuere, magna sed pulvinar ultricies, purus lectus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malesuada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libero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C1AA9580-D6F0-4C00-A9EE-11668545D793}"/>
              </a:ext>
            </a:extLst>
          </p:cNvPr>
          <p:cNvCxnSpPr>
            <a:cxnSpLocks/>
          </p:cNvCxnSpPr>
          <p:nvPr/>
        </p:nvCxnSpPr>
        <p:spPr>
          <a:xfrm>
            <a:off x="2760562" y="3854616"/>
            <a:ext cx="1232694" cy="0"/>
          </a:xfrm>
          <a:prstGeom prst="line">
            <a:avLst/>
          </a:prstGeom>
          <a:ln>
            <a:solidFill>
              <a:srgbClr val="9C71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ADE1ED66-815A-46C9-923C-B958782E5D2C}"/>
              </a:ext>
            </a:extLst>
          </p:cNvPr>
          <p:cNvCxnSpPr>
            <a:cxnSpLocks/>
          </p:cNvCxnSpPr>
          <p:nvPr/>
        </p:nvCxnSpPr>
        <p:spPr>
          <a:xfrm>
            <a:off x="8198744" y="3854616"/>
            <a:ext cx="1232694" cy="0"/>
          </a:xfrm>
          <a:prstGeom prst="line">
            <a:avLst/>
          </a:prstGeom>
          <a:ln>
            <a:solidFill>
              <a:srgbClr val="9C71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01216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12635BF-7E44-4C66-A1A3-FF9CFD0A08E5}"/>
              </a:ext>
            </a:extLst>
          </p:cNvPr>
          <p:cNvSpPr txBox="1"/>
          <p:nvPr/>
        </p:nvSpPr>
        <p:spPr>
          <a:xfrm>
            <a:off x="2708267" y="3014843"/>
            <a:ext cx="22717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300" dirty="0">
                <a:solidFill>
                  <a:srgbClr val="231E1F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输入标题文本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7424890-6F43-48BB-AB24-DDCC01EA3784}"/>
              </a:ext>
            </a:extLst>
          </p:cNvPr>
          <p:cNvSpPr/>
          <p:nvPr/>
        </p:nvSpPr>
        <p:spPr>
          <a:xfrm>
            <a:off x="2708267" y="3383861"/>
            <a:ext cx="2271776" cy="271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900" dirty="0">
                <a:solidFill>
                  <a:srgbClr val="979C7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Maecenas </a:t>
            </a:r>
            <a:r>
              <a:rPr lang="en-US" altLang="ko-KR" sz="900" dirty="0" err="1">
                <a:solidFill>
                  <a:srgbClr val="979C7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porttitor</a:t>
            </a:r>
            <a:r>
              <a:rPr lang="en-US" altLang="ko-KR" sz="900" dirty="0">
                <a:solidFill>
                  <a:srgbClr val="979C7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ko-KR" sz="900" dirty="0" err="1">
                <a:solidFill>
                  <a:srgbClr val="979C7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congue</a:t>
            </a:r>
            <a:r>
              <a:rPr lang="en-US" altLang="ko-KR" sz="900" dirty="0">
                <a:solidFill>
                  <a:srgbClr val="979C7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ko-KR" sz="900" dirty="0" err="1">
                <a:solidFill>
                  <a:srgbClr val="979C7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massa</a:t>
            </a:r>
            <a:r>
              <a:rPr lang="en-US" altLang="ko-KR" sz="900" dirty="0">
                <a:solidFill>
                  <a:srgbClr val="979C7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6028BCE-863D-4C99-ADC9-825AAD406D6B}"/>
              </a:ext>
            </a:extLst>
          </p:cNvPr>
          <p:cNvSpPr txBox="1"/>
          <p:nvPr/>
        </p:nvSpPr>
        <p:spPr>
          <a:xfrm>
            <a:off x="1789104" y="3037094"/>
            <a:ext cx="7688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4000"/>
            </a:lvl1pPr>
          </a:lstStyle>
          <a:p>
            <a:pPr algn="ctr"/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Century Gothic" panose="020B0502020202020204" pitchFamily="34" charset="0"/>
                <a:cs typeface="DokChampa" panose="020B0604020202020204" pitchFamily="34" charset="-34"/>
              </a:rPr>
              <a:t>01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Century Gothic" panose="020B0502020202020204" pitchFamily="34" charset="0"/>
              <a:cs typeface="DokChampa" panose="020B0604020202020204" pitchFamily="34" charset="-34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E023DA39-9BF5-4515-8A38-48B2946BF0A7}"/>
              </a:ext>
            </a:extLst>
          </p:cNvPr>
          <p:cNvSpPr/>
          <p:nvPr/>
        </p:nvSpPr>
        <p:spPr>
          <a:xfrm>
            <a:off x="2514410" y="3267447"/>
            <a:ext cx="138186" cy="138186"/>
          </a:xfrm>
          <a:prstGeom prst="ellipse">
            <a:avLst/>
          </a:prstGeom>
          <a:solidFill>
            <a:srgbClr val="979C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F0AF58B-4AFD-4AFC-B141-F5024C7F7438}"/>
              </a:ext>
            </a:extLst>
          </p:cNvPr>
          <p:cNvSpPr txBox="1"/>
          <p:nvPr/>
        </p:nvSpPr>
        <p:spPr>
          <a:xfrm>
            <a:off x="8131120" y="3014843"/>
            <a:ext cx="22717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300" dirty="0">
                <a:solidFill>
                  <a:srgbClr val="231E1F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输入标题文本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9F9022D8-A9EB-42DD-8B6F-3F24A648E699}"/>
              </a:ext>
            </a:extLst>
          </p:cNvPr>
          <p:cNvSpPr/>
          <p:nvPr/>
        </p:nvSpPr>
        <p:spPr>
          <a:xfrm>
            <a:off x="8131120" y="3383861"/>
            <a:ext cx="2271776" cy="271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900" dirty="0">
                <a:solidFill>
                  <a:srgbClr val="979C7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Maecenas </a:t>
            </a:r>
            <a:r>
              <a:rPr lang="en-US" altLang="ko-KR" sz="900" dirty="0" err="1">
                <a:solidFill>
                  <a:srgbClr val="979C7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porttitor</a:t>
            </a:r>
            <a:r>
              <a:rPr lang="en-US" altLang="ko-KR" sz="900" dirty="0">
                <a:solidFill>
                  <a:srgbClr val="979C7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ko-KR" sz="900" dirty="0" err="1">
                <a:solidFill>
                  <a:srgbClr val="979C7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congue</a:t>
            </a:r>
            <a:r>
              <a:rPr lang="en-US" altLang="ko-KR" sz="900" dirty="0">
                <a:solidFill>
                  <a:srgbClr val="979C7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ko-KR" sz="900" dirty="0" err="1">
                <a:solidFill>
                  <a:srgbClr val="979C7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massa</a:t>
            </a:r>
            <a:r>
              <a:rPr lang="en-US" altLang="ko-KR" sz="900" dirty="0">
                <a:solidFill>
                  <a:srgbClr val="979C7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1595A6F-33A0-4B2F-B96E-D187C148374D}"/>
              </a:ext>
            </a:extLst>
          </p:cNvPr>
          <p:cNvSpPr txBox="1"/>
          <p:nvPr/>
        </p:nvSpPr>
        <p:spPr>
          <a:xfrm>
            <a:off x="7211957" y="3037094"/>
            <a:ext cx="7688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4000"/>
            </a:lvl1pPr>
          </a:lstStyle>
          <a:p>
            <a:pPr algn="ctr"/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Century Gothic" panose="020B0502020202020204" pitchFamily="34" charset="0"/>
                <a:cs typeface="DokChampa" panose="020B0604020202020204" pitchFamily="34" charset="-34"/>
              </a:rPr>
              <a:t>02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Century Gothic" panose="020B0502020202020204" pitchFamily="34" charset="0"/>
              <a:cs typeface="DokChampa" panose="020B0604020202020204" pitchFamily="34" charset="-34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7ACF093D-3A3C-4622-8460-1095BE2F3AE2}"/>
              </a:ext>
            </a:extLst>
          </p:cNvPr>
          <p:cNvSpPr/>
          <p:nvPr/>
        </p:nvSpPr>
        <p:spPr>
          <a:xfrm>
            <a:off x="7937263" y="3267447"/>
            <a:ext cx="138186" cy="138186"/>
          </a:xfrm>
          <a:prstGeom prst="ellipse">
            <a:avLst/>
          </a:prstGeom>
          <a:solidFill>
            <a:srgbClr val="979C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7AA00DC-B639-436A-BF89-2BF9ADF74141}"/>
              </a:ext>
            </a:extLst>
          </p:cNvPr>
          <p:cNvSpPr txBox="1"/>
          <p:nvPr/>
        </p:nvSpPr>
        <p:spPr>
          <a:xfrm>
            <a:off x="2708267" y="4496238"/>
            <a:ext cx="22717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300" dirty="0">
                <a:solidFill>
                  <a:srgbClr val="231E1F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输入标题文本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E22F20FE-1534-4203-AC40-B7C5341B7C93}"/>
              </a:ext>
            </a:extLst>
          </p:cNvPr>
          <p:cNvSpPr/>
          <p:nvPr/>
        </p:nvSpPr>
        <p:spPr>
          <a:xfrm>
            <a:off x="2708267" y="4865256"/>
            <a:ext cx="2271776" cy="271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900" dirty="0">
                <a:solidFill>
                  <a:srgbClr val="979C7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Maecenas </a:t>
            </a:r>
            <a:r>
              <a:rPr lang="en-US" altLang="ko-KR" sz="900" dirty="0" err="1">
                <a:solidFill>
                  <a:srgbClr val="979C7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porttitor</a:t>
            </a:r>
            <a:r>
              <a:rPr lang="en-US" altLang="ko-KR" sz="900" dirty="0">
                <a:solidFill>
                  <a:srgbClr val="979C7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ko-KR" sz="900" dirty="0" err="1">
                <a:solidFill>
                  <a:srgbClr val="979C7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congue</a:t>
            </a:r>
            <a:r>
              <a:rPr lang="en-US" altLang="ko-KR" sz="900" dirty="0">
                <a:solidFill>
                  <a:srgbClr val="979C7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ko-KR" sz="900" dirty="0" err="1">
                <a:solidFill>
                  <a:srgbClr val="979C7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massa</a:t>
            </a:r>
            <a:r>
              <a:rPr lang="en-US" altLang="ko-KR" sz="900" dirty="0">
                <a:solidFill>
                  <a:srgbClr val="979C7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BE15B61-32A6-449F-8521-E7C556C41B2F}"/>
              </a:ext>
            </a:extLst>
          </p:cNvPr>
          <p:cNvSpPr txBox="1"/>
          <p:nvPr/>
        </p:nvSpPr>
        <p:spPr>
          <a:xfrm>
            <a:off x="1789104" y="4518489"/>
            <a:ext cx="7688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4000"/>
            </a:lvl1pPr>
          </a:lstStyle>
          <a:p>
            <a:pPr algn="ctr"/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Century Gothic" panose="020B0502020202020204" pitchFamily="34" charset="0"/>
                <a:cs typeface="DokChampa" panose="020B0604020202020204" pitchFamily="34" charset="-34"/>
              </a:rPr>
              <a:t>03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Century Gothic" panose="020B0502020202020204" pitchFamily="34" charset="0"/>
              <a:cs typeface="DokChampa" panose="020B0604020202020204" pitchFamily="34" charset="-34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FC358A24-606C-48B0-8B37-8BE4AD2841B5}"/>
              </a:ext>
            </a:extLst>
          </p:cNvPr>
          <p:cNvSpPr/>
          <p:nvPr/>
        </p:nvSpPr>
        <p:spPr>
          <a:xfrm>
            <a:off x="2514410" y="4748842"/>
            <a:ext cx="138186" cy="138186"/>
          </a:xfrm>
          <a:prstGeom prst="ellipse">
            <a:avLst/>
          </a:prstGeom>
          <a:solidFill>
            <a:srgbClr val="979C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26C3B50-FEE8-4301-8E19-2E1C52C5429F}"/>
              </a:ext>
            </a:extLst>
          </p:cNvPr>
          <p:cNvSpPr txBox="1"/>
          <p:nvPr/>
        </p:nvSpPr>
        <p:spPr>
          <a:xfrm>
            <a:off x="8131120" y="4496238"/>
            <a:ext cx="22717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300" dirty="0">
                <a:solidFill>
                  <a:srgbClr val="231E1F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输入标题文本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7D96FCA9-5DE3-4B4D-BFCE-3E127FDCBFE2}"/>
              </a:ext>
            </a:extLst>
          </p:cNvPr>
          <p:cNvSpPr/>
          <p:nvPr/>
        </p:nvSpPr>
        <p:spPr>
          <a:xfrm>
            <a:off x="8131120" y="4865256"/>
            <a:ext cx="2271776" cy="271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900" dirty="0">
                <a:solidFill>
                  <a:srgbClr val="979C7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Maecenas </a:t>
            </a:r>
            <a:r>
              <a:rPr lang="en-US" altLang="ko-KR" sz="900" dirty="0" err="1">
                <a:solidFill>
                  <a:srgbClr val="979C7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porttitor</a:t>
            </a:r>
            <a:r>
              <a:rPr lang="en-US" altLang="ko-KR" sz="900" dirty="0">
                <a:solidFill>
                  <a:srgbClr val="979C7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ko-KR" sz="900" dirty="0" err="1">
                <a:solidFill>
                  <a:srgbClr val="979C7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congue</a:t>
            </a:r>
            <a:r>
              <a:rPr lang="en-US" altLang="ko-KR" sz="900" dirty="0">
                <a:solidFill>
                  <a:srgbClr val="979C7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ko-KR" sz="900" dirty="0" err="1">
                <a:solidFill>
                  <a:srgbClr val="979C7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massa</a:t>
            </a:r>
            <a:r>
              <a:rPr lang="en-US" altLang="ko-KR" sz="900" dirty="0">
                <a:solidFill>
                  <a:srgbClr val="979C7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FC3C760-442A-4C18-BBE0-8EDA50AF9B6C}"/>
              </a:ext>
            </a:extLst>
          </p:cNvPr>
          <p:cNvSpPr txBox="1"/>
          <p:nvPr/>
        </p:nvSpPr>
        <p:spPr>
          <a:xfrm>
            <a:off x="7211957" y="4518489"/>
            <a:ext cx="7688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4000"/>
            </a:lvl1pPr>
          </a:lstStyle>
          <a:p>
            <a:pPr algn="ctr"/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Century Gothic" panose="020B0502020202020204" pitchFamily="34" charset="0"/>
                <a:cs typeface="DokChampa" panose="020B0604020202020204" pitchFamily="34" charset="-34"/>
              </a:rPr>
              <a:t>04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Century Gothic" panose="020B0502020202020204" pitchFamily="34" charset="0"/>
              <a:cs typeface="DokChampa" panose="020B0604020202020204" pitchFamily="34" charset="-34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22074251-A0DF-407C-A200-7A6D822C4A24}"/>
              </a:ext>
            </a:extLst>
          </p:cNvPr>
          <p:cNvSpPr/>
          <p:nvPr/>
        </p:nvSpPr>
        <p:spPr>
          <a:xfrm>
            <a:off x="7937263" y="4748842"/>
            <a:ext cx="138186" cy="138186"/>
          </a:xfrm>
          <a:prstGeom prst="ellipse">
            <a:avLst/>
          </a:prstGeom>
          <a:solidFill>
            <a:srgbClr val="979C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C35A8D38-E3D6-49BD-B5C4-7AD91B68D911}"/>
              </a:ext>
            </a:extLst>
          </p:cNvPr>
          <p:cNvSpPr txBox="1"/>
          <p:nvPr/>
        </p:nvSpPr>
        <p:spPr>
          <a:xfrm>
            <a:off x="5399335" y="1319943"/>
            <a:ext cx="139333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 spc="300" dirty="0">
                <a:solidFill>
                  <a:srgbClr val="9C7162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目录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E232624B-E6D4-4C50-BEA1-AF696B0655B4}"/>
              </a:ext>
            </a:extLst>
          </p:cNvPr>
          <p:cNvSpPr txBox="1"/>
          <p:nvPr/>
        </p:nvSpPr>
        <p:spPr>
          <a:xfrm>
            <a:off x="4920343" y="2109212"/>
            <a:ext cx="23513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4000"/>
            </a:lvl1pPr>
          </a:lstStyle>
          <a:p>
            <a:pPr algn="ctr"/>
            <a:r>
              <a:rPr lang="en-US" altLang="zh-CN" sz="2000" dirty="0">
                <a:solidFill>
                  <a:srgbClr val="979C7C"/>
                </a:solidFill>
                <a:latin typeface="Century Gothic" panose="020B0502020202020204" pitchFamily="34" charset="0"/>
                <a:cs typeface="DokChampa" panose="020B0604020202020204" pitchFamily="34" charset="-34"/>
              </a:rPr>
              <a:t>CONTENTS</a:t>
            </a:r>
            <a:endParaRPr lang="zh-CN" altLang="en-US" sz="2000" dirty="0">
              <a:solidFill>
                <a:srgbClr val="979C7C"/>
              </a:solidFill>
              <a:latin typeface="Century Gothic" panose="020B0502020202020204" pitchFamily="34" charset="0"/>
              <a:cs typeface="DokChampa" panose="020B06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231820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 animBg="1"/>
      <p:bldP spid="6" grpId="0"/>
      <p:bldP spid="7" grpId="0"/>
      <p:bldP spid="8" grpId="0"/>
      <p:bldP spid="9" grpId="0" animBg="1"/>
      <p:bldP spid="10" grpId="0"/>
      <p:bldP spid="11" grpId="0"/>
      <p:bldP spid="12" grpId="0"/>
      <p:bldP spid="13" grpId="0" animBg="1"/>
      <p:bldP spid="14" grpId="0"/>
      <p:bldP spid="15" grpId="0"/>
      <p:bldP spid="16" grpId="0"/>
      <p:bldP spid="17" grpId="0" animBg="1"/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3E733BD-1CD6-4702-BBD3-4A532FB913D8}"/>
              </a:ext>
            </a:extLst>
          </p:cNvPr>
          <p:cNvSpPr/>
          <p:nvPr/>
        </p:nvSpPr>
        <p:spPr>
          <a:xfrm>
            <a:off x="4134823" y="3766107"/>
            <a:ext cx="392235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rgbClr val="979C7C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Enter your text here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3369C8A-A0E6-480F-8C5D-87986289961B}"/>
              </a:ext>
            </a:extLst>
          </p:cNvPr>
          <p:cNvSpPr txBox="1"/>
          <p:nvPr/>
        </p:nvSpPr>
        <p:spPr>
          <a:xfrm>
            <a:off x="4195478" y="2999560"/>
            <a:ext cx="380104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spc="300" dirty="0">
                <a:solidFill>
                  <a:schemeClr val="accent3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添加标题文本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EA061AF-CE71-4493-9C01-856A95326211}"/>
              </a:ext>
            </a:extLst>
          </p:cNvPr>
          <p:cNvSpPr txBox="1"/>
          <p:nvPr/>
        </p:nvSpPr>
        <p:spPr>
          <a:xfrm>
            <a:off x="3311091" y="4166216"/>
            <a:ext cx="55698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Lorem ipsum dolor sit amet, consectetuer adipiscing elit. Maecenas porttitor congue massa.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Fusce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posuere</a:t>
            </a:r>
            <a:endParaRPr lang="en-US" altLang="zh-CN" sz="1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78D8344-1204-4CFB-A005-D6F40A2156F4}"/>
              </a:ext>
            </a:extLst>
          </p:cNvPr>
          <p:cNvSpPr txBox="1"/>
          <p:nvPr/>
        </p:nvSpPr>
        <p:spPr>
          <a:xfrm>
            <a:off x="4680909" y="2168564"/>
            <a:ext cx="28301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4000"/>
            </a:lvl1pPr>
          </a:lstStyle>
          <a:p>
            <a:pPr algn="ctr"/>
            <a:r>
              <a:rPr lang="en-US" altLang="zh-CN" sz="4400" dirty="0">
                <a:solidFill>
                  <a:srgbClr val="9C7162"/>
                </a:solidFill>
                <a:latin typeface="Century Gothic" panose="020B0502020202020204" pitchFamily="34" charset="0"/>
                <a:cs typeface="DokChampa" panose="020B0604020202020204" pitchFamily="34" charset="-34"/>
              </a:rPr>
              <a:t>PART 01</a:t>
            </a:r>
            <a:endParaRPr lang="zh-CN" altLang="en-US" sz="4400" dirty="0">
              <a:solidFill>
                <a:srgbClr val="9C7162"/>
              </a:solidFill>
              <a:latin typeface="Century Gothic" panose="020B0502020202020204" pitchFamily="34" charset="0"/>
              <a:cs typeface="DokChampa" panose="020B06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401624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23392" y="644691"/>
            <a:ext cx="28803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rPr>
              <a:t>Simple </a:t>
            </a:r>
            <a:r>
              <a:rPr lang="en-US" altLang="ko-KR" sz="3200" b="1" dirty="0">
                <a:solidFill>
                  <a:schemeClr val="accent1"/>
                </a:solidFill>
                <a:latin typeface="+mj-lt"/>
                <a:cs typeface="Arial" pitchFamily="34" charset="0"/>
              </a:rPr>
              <a:t>PowerPoint </a:t>
            </a:r>
            <a:r>
              <a:rPr lang="en-US" altLang="ko-KR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rPr>
              <a:t>Presentation</a:t>
            </a:r>
            <a:endParaRPr lang="ko-KR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3392" y="2943523"/>
            <a:ext cx="288032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Get a modern PowerPoint  Presentation that is beautifully designed.  Easy to change colors, photos and Text. You can simply impress your audience and add a unique zing and appeal to your Presentations. You can simply impress your audience and add a unique zing and appeal to your Presentations.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23391" y="2223445"/>
            <a:ext cx="2981199" cy="5025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ko-KR" sz="1333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INSERT THE TITLE</a:t>
            </a:r>
          </a:p>
          <a:p>
            <a:pPr>
              <a:defRPr/>
            </a:pPr>
            <a:r>
              <a:rPr lang="en-US" altLang="ko-KR" sz="1333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OF YOUR PRESENTATION HERE    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8563099" y="5251085"/>
            <a:ext cx="3254456" cy="867240"/>
            <a:chOff x="2113657" y="4283314"/>
            <a:chExt cx="3647460" cy="650430"/>
          </a:xfrm>
        </p:grpSpPr>
        <p:sp>
          <p:nvSpPr>
            <p:cNvPr id="17" name="TextBox 16"/>
            <p:cNvSpPr txBox="1"/>
            <p:nvPr/>
          </p:nvSpPr>
          <p:spPr>
            <a:xfrm>
              <a:off x="2113657" y="4495163"/>
              <a:ext cx="3647459" cy="438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You can simply impress your audience and add a unique zing.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113658" y="4283314"/>
              <a:ext cx="3647459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Your Text  Here</a:t>
              </a:r>
              <a:endParaRPr lang="ko-KR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19" name="Rectangle 23"/>
          <p:cNvSpPr/>
          <p:nvPr/>
        </p:nvSpPr>
        <p:spPr>
          <a:xfrm>
            <a:off x="8938473" y="4763570"/>
            <a:ext cx="641209" cy="377175"/>
          </a:xfrm>
          <a:custGeom>
            <a:avLst/>
            <a:gdLst/>
            <a:ahLst/>
            <a:cxnLst/>
            <a:rect l="l" t="t" r="r" b="b"/>
            <a:pathLst>
              <a:path w="4529836" h="2664566">
                <a:moveTo>
                  <a:pt x="1861969" y="0"/>
                </a:moveTo>
                <a:cubicBezTo>
                  <a:pt x="2177122" y="0"/>
                  <a:pt x="2455874" y="155855"/>
                  <a:pt x="2611443" y="404565"/>
                </a:cubicBezTo>
                <a:cubicBezTo>
                  <a:pt x="2709453" y="315054"/>
                  <a:pt x="2840684" y="266178"/>
                  <a:pt x="2983336" y="266178"/>
                </a:cubicBezTo>
                <a:cubicBezTo>
                  <a:pt x="3293144" y="266178"/>
                  <a:pt x="3549108" y="496718"/>
                  <a:pt x="3578241" y="797044"/>
                </a:cubicBezTo>
                <a:cubicBezTo>
                  <a:pt x="3583592" y="793823"/>
                  <a:pt x="3589010" y="793774"/>
                  <a:pt x="3594440" y="793774"/>
                </a:cubicBezTo>
                <a:cubicBezTo>
                  <a:pt x="4111042" y="793774"/>
                  <a:pt x="4529836" y="1212568"/>
                  <a:pt x="4529836" y="1729170"/>
                </a:cubicBezTo>
                <a:cubicBezTo>
                  <a:pt x="4529836" y="2216938"/>
                  <a:pt x="4156487" y="2617512"/>
                  <a:pt x="3679930" y="2660249"/>
                </a:cubicBezTo>
                <a:lnTo>
                  <a:pt x="3679930" y="2664566"/>
                </a:lnTo>
                <a:lnTo>
                  <a:pt x="3594440" y="2664566"/>
                </a:lnTo>
                <a:lnTo>
                  <a:pt x="1043912" y="2664566"/>
                </a:lnTo>
                <a:lnTo>
                  <a:pt x="1043912" y="2657589"/>
                </a:lnTo>
                <a:cubicBezTo>
                  <a:pt x="1008374" y="2662448"/>
                  <a:pt x="972132" y="2664566"/>
                  <a:pt x="935396" y="2664566"/>
                </a:cubicBezTo>
                <a:cubicBezTo>
                  <a:pt x="418794" y="2664566"/>
                  <a:pt x="0" y="2245772"/>
                  <a:pt x="0" y="1729170"/>
                </a:cubicBezTo>
                <a:cubicBezTo>
                  <a:pt x="0" y="1212568"/>
                  <a:pt x="418794" y="793774"/>
                  <a:pt x="935396" y="793774"/>
                </a:cubicBezTo>
                <a:lnTo>
                  <a:pt x="954395" y="797612"/>
                </a:lnTo>
                <a:cubicBezTo>
                  <a:pt x="1004779" y="344999"/>
                  <a:pt x="1393085" y="0"/>
                  <a:pt x="1861969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/>
          </a:p>
        </p:txBody>
      </p:sp>
      <p:sp>
        <p:nvSpPr>
          <p:cNvPr id="20" name="Rectangle 30"/>
          <p:cNvSpPr/>
          <p:nvPr/>
        </p:nvSpPr>
        <p:spPr>
          <a:xfrm>
            <a:off x="8958865" y="2748163"/>
            <a:ext cx="445699" cy="444395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 dirty="0"/>
          </a:p>
        </p:txBody>
      </p:sp>
      <p:sp>
        <p:nvSpPr>
          <p:cNvPr id="21" name="Rectangle 16"/>
          <p:cNvSpPr/>
          <p:nvPr/>
        </p:nvSpPr>
        <p:spPr>
          <a:xfrm>
            <a:off x="8859107" y="836712"/>
            <a:ext cx="518000" cy="340437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 dirty="0"/>
          </a:p>
        </p:txBody>
      </p:sp>
      <p:grpSp>
        <p:nvGrpSpPr>
          <p:cNvPr id="22" name="Group 21"/>
          <p:cNvGrpSpPr/>
          <p:nvPr/>
        </p:nvGrpSpPr>
        <p:grpSpPr>
          <a:xfrm>
            <a:off x="8563099" y="3333735"/>
            <a:ext cx="3254456" cy="867240"/>
            <a:chOff x="2113657" y="4283314"/>
            <a:chExt cx="3647460" cy="650430"/>
          </a:xfrm>
        </p:grpSpPr>
        <p:sp>
          <p:nvSpPr>
            <p:cNvPr id="23" name="TextBox 22"/>
            <p:cNvSpPr txBox="1"/>
            <p:nvPr/>
          </p:nvSpPr>
          <p:spPr>
            <a:xfrm>
              <a:off x="2113657" y="4495163"/>
              <a:ext cx="3647459" cy="438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You can simply impress your audience and add a unique zing.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2113658" y="4283314"/>
              <a:ext cx="3647459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Your Text  Here</a:t>
              </a:r>
              <a:endParaRPr lang="ko-KR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8563099" y="1416384"/>
            <a:ext cx="3254456" cy="867240"/>
            <a:chOff x="2113657" y="4283314"/>
            <a:chExt cx="3647460" cy="650430"/>
          </a:xfrm>
        </p:grpSpPr>
        <p:sp>
          <p:nvSpPr>
            <p:cNvPr id="26" name="TextBox 25"/>
            <p:cNvSpPr txBox="1"/>
            <p:nvPr/>
          </p:nvSpPr>
          <p:spPr>
            <a:xfrm>
              <a:off x="2113657" y="4495163"/>
              <a:ext cx="3647459" cy="438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You can simply impress your audience and add a unique zing.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2113658" y="4283314"/>
              <a:ext cx="3647459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Your Text  Here</a:t>
              </a:r>
              <a:endParaRPr lang="ko-KR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endParaRPr>
            </a:p>
          </p:txBody>
        </p:sp>
      </p:grpSp>
      <p:pic>
        <p:nvPicPr>
          <p:cNvPr id="4" name="图片占位符 3">
            <a:extLst>
              <a:ext uri="{FF2B5EF4-FFF2-40B4-BE49-F238E27FC236}">
                <a16:creationId xmlns:a16="http://schemas.microsoft.com/office/drawing/2014/main" id="{65DDF448-628F-4E44-B6C6-7738EBC5EE5C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02" r="10802"/>
          <a:stretch>
            <a:fillRect/>
          </a:stretch>
        </p:blipFill>
        <p:spPr/>
      </p:pic>
      <p:pic>
        <p:nvPicPr>
          <p:cNvPr id="10" name="图片占位符 9">
            <a:extLst>
              <a:ext uri="{FF2B5EF4-FFF2-40B4-BE49-F238E27FC236}">
                <a16:creationId xmlns:a16="http://schemas.microsoft.com/office/drawing/2014/main" id="{8808F2BE-5AC0-4A03-9468-D4DD6B2F97B2}"/>
              </a:ext>
            </a:extLst>
          </p:cNvPr>
          <p:cNvPicPr>
            <a:picLocks noGrp="1" noChangeAspect="1"/>
          </p:cNvPicPr>
          <p:nvPr>
            <p:ph type="pic" idx="1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3" r="5903"/>
          <a:stretch>
            <a:fillRect/>
          </a:stretch>
        </p:blipFill>
        <p:spPr/>
      </p:pic>
      <p:pic>
        <p:nvPicPr>
          <p:cNvPr id="13" name="图片占位符 12">
            <a:extLst>
              <a:ext uri="{FF2B5EF4-FFF2-40B4-BE49-F238E27FC236}">
                <a16:creationId xmlns:a16="http://schemas.microsoft.com/office/drawing/2014/main" id="{B31D5F7B-F4C8-42C2-BA02-7A27B8087047}"/>
              </a:ext>
            </a:extLst>
          </p:cNvPr>
          <p:cNvPicPr>
            <a:picLocks noGrp="1" noChangeAspect="1"/>
          </p:cNvPicPr>
          <p:nvPr>
            <p:ph type="pic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02" r="1080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58225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9" grpId="0" animBg="1"/>
      <p:bldP spid="20" grpId="0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C90F6CBF-EA71-46D6-B074-55B40555C4C8}"/>
              </a:ext>
            </a:extLst>
          </p:cNvPr>
          <p:cNvSpPr txBox="1"/>
          <p:nvPr/>
        </p:nvSpPr>
        <p:spPr>
          <a:xfrm>
            <a:off x="1354753" y="63062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accent3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添加标题文本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9EFC742-99AA-4963-A377-9CFB6FEB275A}"/>
              </a:ext>
            </a:extLst>
          </p:cNvPr>
          <p:cNvSpPr/>
          <p:nvPr/>
        </p:nvSpPr>
        <p:spPr>
          <a:xfrm>
            <a:off x="1354753" y="1063675"/>
            <a:ext cx="324425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100" dirty="0">
                <a:solidFill>
                  <a:srgbClr val="979C7C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Enter your text here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8B4B551E-535C-4726-B0D7-0B7C246D787C}"/>
              </a:ext>
            </a:extLst>
          </p:cNvPr>
          <p:cNvGrpSpPr/>
          <p:nvPr/>
        </p:nvGrpSpPr>
        <p:grpSpPr>
          <a:xfrm>
            <a:off x="593594" y="630089"/>
            <a:ext cx="620600" cy="695196"/>
            <a:chOff x="370073" y="588873"/>
            <a:chExt cx="829569" cy="929283"/>
          </a:xfrm>
        </p:grpSpPr>
        <p:pic>
          <p:nvPicPr>
            <p:cNvPr id="4" name="图形 3">
              <a:extLst>
                <a:ext uri="{FF2B5EF4-FFF2-40B4-BE49-F238E27FC236}">
                  <a16:creationId xmlns:a16="http://schemas.microsoft.com/office/drawing/2014/main" id="{BE933553-0DF3-43C8-8F00-AF87BB71D75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5737829">
              <a:off x="539492" y="630571"/>
              <a:ext cx="490731" cy="829569"/>
            </a:xfrm>
            <a:prstGeom prst="rect">
              <a:avLst/>
            </a:prstGeom>
          </p:spPr>
        </p:pic>
        <p:pic>
          <p:nvPicPr>
            <p:cNvPr id="5" name="图形 4">
              <a:extLst>
                <a:ext uri="{FF2B5EF4-FFF2-40B4-BE49-F238E27FC236}">
                  <a16:creationId xmlns:a16="http://schemas.microsoft.com/office/drawing/2014/main" id="{222E009B-5782-4B2F-AEAD-99528DE0818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6803989">
              <a:off x="367467" y="727089"/>
              <a:ext cx="929283" cy="652851"/>
            </a:xfrm>
            <a:prstGeom prst="rect">
              <a:avLst/>
            </a:prstGeom>
          </p:spPr>
        </p:pic>
      </p:grpSp>
      <p:grpSp>
        <p:nvGrpSpPr>
          <p:cNvPr id="7" name="28">
            <a:extLst>
              <a:ext uri="{FF2B5EF4-FFF2-40B4-BE49-F238E27FC236}">
                <a16:creationId xmlns:a16="http://schemas.microsoft.com/office/drawing/2014/main" id="{C501E636-D2F4-41AA-9B8E-698DFDD8A80D}"/>
              </a:ext>
            </a:extLst>
          </p:cNvPr>
          <p:cNvGrpSpPr/>
          <p:nvPr/>
        </p:nvGrpSpPr>
        <p:grpSpPr>
          <a:xfrm>
            <a:off x="1167602" y="3414558"/>
            <a:ext cx="1923380" cy="1010203"/>
            <a:chOff x="721754" y="3414556"/>
            <a:chExt cx="1923380" cy="1010203"/>
          </a:xfrm>
        </p:grpSpPr>
        <p:sp>
          <p:nvSpPr>
            <p:cNvPr id="8" name="Oval 26">
              <a:extLst>
                <a:ext uri="{FF2B5EF4-FFF2-40B4-BE49-F238E27FC236}">
                  <a16:creationId xmlns:a16="http://schemas.microsoft.com/office/drawing/2014/main" id="{96F704BC-DD3B-471F-A4F2-74966E72FBC8}"/>
                </a:ext>
              </a:extLst>
            </p:cNvPr>
            <p:cNvSpPr/>
            <p:nvPr/>
          </p:nvSpPr>
          <p:spPr>
            <a:xfrm>
              <a:off x="721754" y="3414556"/>
              <a:ext cx="1923380" cy="1010203"/>
            </a:xfrm>
            <a:custGeom>
              <a:avLst/>
              <a:gdLst/>
              <a:ahLst/>
              <a:cxnLst/>
              <a:rect l="l" t="t" r="r" b="b"/>
              <a:pathLst>
                <a:path w="1923380" h="1010203">
                  <a:moveTo>
                    <a:pt x="1418278" y="0"/>
                  </a:moveTo>
                  <a:lnTo>
                    <a:pt x="1923380" y="505102"/>
                  </a:lnTo>
                  <a:lnTo>
                    <a:pt x="1418278" y="1010203"/>
                  </a:lnTo>
                  <a:lnTo>
                    <a:pt x="1418278" y="757652"/>
                  </a:lnTo>
                  <a:lnTo>
                    <a:pt x="736602" y="757652"/>
                  </a:lnTo>
                  <a:cubicBezTo>
                    <a:pt x="662474" y="855460"/>
                    <a:pt x="544780" y="917660"/>
                    <a:pt x="412559" y="917660"/>
                  </a:cubicBezTo>
                  <a:cubicBezTo>
                    <a:pt x="184709" y="917660"/>
                    <a:pt x="0" y="732951"/>
                    <a:pt x="0" y="505101"/>
                  </a:cubicBezTo>
                  <a:cubicBezTo>
                    <a:pt x="0" y="277251"/>
                    <a:pt x="184709" y="92542"/>
                    <a:pt x="412559" y="92542"/>
                  </a:cubicBezTo>
                  <a:cubicBezTo>
                    <a:pt x="544781" y="92542"/>
                    <a:pt x="662474" y="154743"/>
                    <a:pt x="736603" y="252551"/>
                  </a:cubicBezTo>
                  <a:lnTo>
                    <a:pt x="1418278" y="252551"/>
                  </a:lnTo>
                  <a:close/>
                </a:path>
              </a:pathLst>
            </a:custGeom>
            <a:solidFill>
              <a:schemeClr val="bg1"/>
            </a:solidFill>
            <a:ln w="635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" name="Oval 44">
              <a:extLst>
                <a:ext uri="{FF2B5EF4-FFF2-40B4-BE49-F238E27FC236}">
                  <a16:creationId xmlns:a16="http://schemas.microsoft.com/office/drawing/2014/main" id="{7E280414-2C36-4E7D-BEC0-38E6E664A47D}"/>
                </a:ext>
              </a:extLst>
            </p:cNvPr>
            <p:cNvSpPr/>
            <p:nvPr/>
          </p:nvSpPr>
          <p:spPr>
            <a:xfrm>
              <a:off x="804223" y="3577657"/>
              <a:ext cx="684000" cy="684000"/>
            </a:xfrm>
            <a:prstGeom prst="ellipse">
              <a:avLst/>
            </a:prstGeom>
            <a:solidFill>
              <a:schemeClr val="accent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0" name="29">
            <a:extLst>
              <a:ext uri="{FF2B5EF4-FFF2-40B4-BE49-F238E27FC236}">
                <a16:creationId xmlns:a16="http://schemas.microsoft.com/office/drawing/2014/main" id="{86C00009-2148-4B6E-A9AE-9643C7EF7EE9}"/>
              </a:ext>
            </a:extLst>
          </p:cNvPr>
          <p:cNvGrpSpPr/>
          <p:nvPr/>
        </p:nvGrpSpPr>
        <p:grpSpPr>
          <a:xfrm>
            <a:off x="3151802" y="3414558"/>
            <a:ext cx="1923380" cy="1010203"/>
            <a:chOff x="2654071" y="3402360"/>
            <a:chExt cx="1923380" cy="1010203"/>
          </a:xfrm>
        </p:grpSpPr>
        <p:sp>
          <p:nvSpPr>
            <p:cNvPr id="11" name="Oval 26">
              <a:extLst>
                <a:ext uri="{FF2B5EF4-FFF2-40B4-BE49-F238E27FC236}">
                  <a16:creationId xmlns:a16="http://schemas.microsoft.com/office/drawing/2014/main" id="{E53CF17B-260C-42ED-8873-BDC5E0E7C8F3}"/>
                </a:ext>
              </a:extLst>
            </p:cNvPr>
            <p:cNvSpPr/>
            <p:nvPr/>
          </p:nvSpPr>
          <p:spPr>
            <a:xfrm>
              <a:off x="2654071" y="3402360"/>
              <a:ext cx="1923380" cy="1010203"/>
            </a:xfrm>
            <a:custGeom>
              <a:avLst/>
              <a:gdLst/>
              <a:ahLst/>
              <a:cxnLst/>
              <a:rect l="l" t="t" r="r" b="b"/>
              <a:pathLst>
                <a:path w="1923380" h="1010203">
                  <a:moveTo>
                    <a:pt x="1418278" y="0"/>
                  </a:moveTo>
                  <a:lnTo>
                    <a:pt x="1923380" y="505102"/>
                  </a:lnTo>
                  <a:lnTo>
                    <a:pt x="1418278" y="1010203"/>
                  </a:lnTo>
                  <a:lnTo>
                    <a:pt x="1418278" y="757652"/>
                  </a:lnTo>
                  <a:lnTo>
                    <a:pt x="736602" y="757652"/>
                  </a:lnTo>
                  <a:cubicBezTo>
                    <a:pt x="662474" y="855460"/>
                    <a:pt x="544780" y="917660"/>
                    <a:pt x="412559" y="917660"/>
                  </a:cubicBezTo>
                  <a:cubicBezTo>
                    <a:pt x="184709" y="917660"/>
                    <a:pt x="0" y="732951"/>
                    <a:pt x="0" y="505101"/>
                  </a:cubicBezTo>
                  <a:cubicBezTo>
                    <a:pt x="0" y="277251"/>
                    <a:pt x="184709" y="92542"/>
                    <a:pt x="412559" y="92542"/>
                  </a:cubicBezTo>
                  <a:cubicBezTo>
                    <a:pt x="544781" y="92542"/>
                    <a:pt x="662474" y="154743"/>
                    <a:pt x="736603" y="252551"/>
                  </a:cubicBezTo>
                  <a:lnTo>
                    <a:pt x="1418278" y="252551"/>
                  </a:lnTo>
                  <a:close/>
                </a:path>
              </a:pathLst>
            </a:custGeom>
            <a:solidFill>
              <a:schemeClr val="bg1"/>
            </a:solidFill>
            <a:ln w="635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2" name="Oval 47">
              <a:extLst>
                <a:ext uri="{FF2B5EF4-FFF2-40B4-BE49-F238E27FC236}">
                  <a16:creationId xmlns:a16="http://schemas.microsoft.com/office/drawing/2014/main" id="{787A2227-3128-46F2-A0AB-7EBD7443EC91}"/>
                </a:ext>
              </a:extLst>
            </p:cNvPr>
            <p:cNvSpPr/>
            <p:nvPr/>
          </p:nvSpPr>
          <p:spPr>
            <a:xfrm>
              <a:off x="2723267" y="3565461"/>
              <a:ext cx="684000" cy="684000"/>
            </a:xfrm>
            <a:prstGeom prst="ellipse">
              <a:avLst/>
            </a:prstGeom>
            <a:solidFill>
              <a:schemeClr val="accent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3" name="31">
            <a:extLst>
              <a:ext uri="{FF2B5EF4-FFF2-40B4-BE49-F238E27FC236}">
                <a16:creationId xmlns:a16="http://schemas.microsoft.com/office/drawing/2014/main" id="{DAC2D050-5275-4331-B5AD-6D823860F142}"/>
              </a:ext>
            </a:extLst>
          </p:cNvPr>
          <p:cNvGrpSpPr/>
          <p:nvPr/>
        </p:nvGrpSpPr>
        <p:grpSpPr>
          <a:xfrm>
            <a:off x="5136002" y="3414558"/>
            <a:ext cx="1923380" cy="1010203"/>
            <a:chOff x="4586388" y="3390164"/>
            <a:chExt cx="1923380" cy="1010203"/>
          </a:xfrm>
        </p:grpSpPr>
        <p:sp>
          <p:nvSpPr>
            <p:cNvPr id="14" name="Oval 26">
              <a:extLst>
                <a:ext uri="{FF2B5EF4-FFF2-40B4-BE49-F238E27FC236}">
                  <a16:creationId xmlns:a16="http://schemas.microsoft.com/office/drawing/2014/main" id="{8633E7E4-33D2-477B-BA0F-D69253E218A4}"/>
                </a:ext>
              </a:extLst>
            </p:cNvPr>
            <p:cNvSpPr/>
            <p:nvPr/>
          </p:nvSpPr>
          <p:spPr>
            <a:xfrm>
              <a:off x="4586388" y="3390164"/>
              <a:ext cx="1923380" cy="1010203"/>
            </a:xfrm>
            <a:custGeom>
              <a:avLst/>
              <a:gdLst/>
              <a:ahLst/>
              <a:cxnLst/>
              <a:rect l="l" t="t" r="r" b="b"/>
              <a:pathLst>
                <a:path w="1923380" h="1010203">
                  <a:moveTo>
                    <a:pt x="1418278" y="0"/>
                  </a:moveTo>
                  <a:lnTo>
                    <a:pt x="1923380" y="505102"/>
                  </a:lnTo>
                  <a:lnTo>
                    <a:pt x="1418278" y="1010203"/>
                  </a:lnTo>
                  <a:lnTo>
                    <a:pt x="1418278" y="757652"/>
                  </a:lnTo>
                  <a:lnTo>
                    <a:pt x="736602" y="757652"/>
                  </a:lnTo>
                  <a:cubicBezTo>
                    <a:pt x="662474" y="855460"/>
                    <a:pt x="544780" y="917660"/>
                    <a:pt x="412559" y="917660"/>
                  </a:cubicBezTo>
                  <a:cubicBezTo>
                    <a:pt x="184709" y="917660"/>
                    <a:pt x="0" y="732951"/>
                    <a:pt x="0" y="505101"/>
                  </a:cubicBezTo>
                  <a:cubicBezTo>
                    <a:pt x="0" y="277251"/>
                    <a:pt x="184709" y="92542"/>
                    <a:pt x="412559" y="92542"/>
                  </a:cubicBezTo>
                  <a:cubicBezTo>
                    <a:pt x="544781" y="92542"/>
                    <a:pt x="662474" y="154743"/>
                    <a:pt x="736603" y="252551"/>
                  </a:cubicBezTo>
                  <a:lnTo>
                    <a:pt x="1418278" y="252551"/>
                  </a:lnTo>
                  <a:close/>
                </a:path>
              </a:pathLst>
            </a:custGeom>
            <a:solidFill>
              <a:schemeClr val="bg1"/>
            </a:solidFill>
            <a:ln w="635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5" name="Oval 50">
              <a:extLst>
                <a:ext uri="{FF2B5EF4-FFF2-40B4-BE49-F238E27FC236}">
                  <a16:creationId xmlns:a16="http://schemas.microsoft.com/office/drawing/2014/main" id="{E727C804-4499-494B-9271-B5C1DC467480}"/>
                </a:ext>
              </a:extLst>
            </p:cNvPr>
            <p:cNvSpPr/>
            <p:nvPr/>
          </p:nvSpPr>
          <p:spPr>
            <a:xfrm>
              <a:off x="4655584" y="3553265"/>
              <a:ext cx="684000" cy="684000"/>
            </a:xfrm>
            <a:prstGeom prst="ellipse">
              <a:avLst/>
            </a:prstGeom>
            <a:solidFill>
              <a:schemeClr val="accent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6" name="32">
            <a:extLst>
              <a:ext uri="{FF2B5EF4-FFF2-40B4-BE49-F238E27FC236}">
                <a16:creationId xmlns:a16="http://schemas.microsoft.com/office/drawing/2014/main" id="{0515CDAB-1F7B-4788-80A1-FE7761AC3966}"/>
              </a:ext>
            </a:extLst>
          </p:cNvPr>
          <p:cNvGrpSpPr/>
          <p:nvPr/>
        </p:nvGrpSpPr>
        <p:grpSpPr>
          <a:xfrm>
            <a:off x="7120201" y="3414558"/>
            <a:ext cx="1923380" cy="1010203"/>
            <a:chOff x="6518705" y="3377968"/>
            <a:chExt cx="1923380" cy="1010203"/>
          </a:xfrm>
        </p:grpSpPr>
        <p:sp>
          <p:nvSpPr>
            <p:cNvPr id="17" name="Oval 26">
              <a:extLst>
                <a:ext uri="{FF2B5EF4-FFF2-40B4-BE49-F238E27FC236}">
                  <a16:creationId xmlns:a16="http://schemas.microsoft.com/office/drawing/2014/main" id="{471D45EC-90A3-4AA1-BCAB-A245F10D1149}"/>
                </a:ext>
              </a:extLst>
            </p:cNvPr>
            <p:cNvSpPr/>
            <p:nvPr/>
          </p:nvSpPr>
          <p:spPr>
            <a:xfrm>
              <a:off x="6518705" y="3377968"/>
              <a:ext cx="1923380" cy="1010203"/>
            </a:xfrm>
            <a:custGeom>
              <a:avLst/>
              <a:gdLst/>
              <a:ahLst/>
              <a:cxnLst/>
              <a:rect l="l" t="t" r="r" b="b"/>
              <a:pathLst>
                <a:path w="1923380" h="1010203">
                  <a:moveTo>
                    <a:pt x="1418278" y="0"/>
                  </a:moveTo>
                  <a:lnTo>
                    <a:pt x="1923380" y="505102"/>
                  </a:lnTo>
                  <a:lnTo>
                    <a:pt x="1418278" y="1010203"/>
                  </a:lnTo>
                  <a:lnTo>
                    <a:pt x="1418278" y="757652"/>
                  </a:lnTo>
                  <a:lnTo>
                    <a:pt x="736602" y="757652"/>
                  </a:lnTo>
                  <a:cubicBezTo>
                    <a:pt x="662474" y="855460"/>
                    <a:pt x="544780" y="917660"/>
                    <a:pt x="412559" y="917660"/>
                  </a:cubicBezTo>
                  <a:cubicBezTo>
                    <a:pt x="184709" y="917660"/>
                    <a:pt x="0" y="732951"/>
                    <a:pt x="0" y="505101"/>
                  </a:cubicBezTo>
                  <a:cubicBezTo>
                    <a:pt x="0" y="277251"/>
                    <a:pt x="184709" y="92542"/>
                    <a:pt x="412559" y="92542"/>
                  </a:cubicBezTo>
                  <a:cubicBezTo>
                    <a:pt x="544781" y="92542"/>
                    <a:pt x="662474" y="154743"/>
                    <a:pt x="736603" y="252551"/>
                  </a:cubicBezTo>
                  <a:lnTo>
                    <a:pt x="1418278" y="252551"/>
                  </a:lnTo>
                  <a:close/>
                </a:path>
              </a:pathLst>
            </a:custGeom>
            <a:solidFill>
              <a:schemeClr val="bg1"/>
            </a:solidFill>
            <a:ln w="635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8" name="Oval 53">
              <a:extLst>
                <a:ext uri="{FF2B5EF4-FFF2-40B4-BE49-F238E27FC236}">
                  <a16:creationId xmlns:a16="http://schemas.microsoft.com/office/drawing/2014/main" id="{3C9944BA-2250-45D2-9A98-B2B73FD9CBB7}"/>
                </a:ext>
              </a:extLst>
            </p:cNvPr>
            <p:cNvSpPr/>
            <p:nvPr/>
          </p:nvSpPr>
          <p:spPr>
            <a:xfrm>
              <a:off x="6587901" y="3541069"/>
              <a:ext cx="684000" cy="684000"/>
            </a:xfrm>
            <a:prstGeom prst="ellipse">
              <a:avLst/>
            </a:prstGeom>
            <a:solidFill>
              <a:schemeClr val="accent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9" name="TextBox 54">
            <a:extLst>
              <a:ext uri="{FF2B5EF4-FFF2-40B4-BE49-F238E27FC236}">
                <a16:creationId xmlns:a16="http://schemas.microsoft.com/office/drawing/2014/main" id="{A78CD368-8017-42EE-9AEE-3FAFF2E8AF55}"/>
              </a:ext>
            </a:extLst>
          </p:cNvPr>
          <p:cNvSpPr txBox="1"/>
          <p:nvPr/>
        </p:nvSpPr>
        <p:spPr>
          <a:xfrm>
            <a:off x="1923474" y="3688707"/>
            <a:ext cx="968226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Simple PowerPoint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20" name="TextBox 55">
            <a:extLst>
              <a:ext uri="{FF2B5EF4-FFF2-40B4-BE49-F238E27FC236}">
                <a16:creationId xmlns:a16="http://schemas.microsoft.com/office/drawing/2014/main" id="{0A50B64D-BEF9-4618-AE7B-3117B979C4E9}"/>
              </a:ext>
            </a:extLst>
          </p:cNvPr>
          <p:cNvSpPr txBox="1"/>
          <p:nvPr/>
        </p:nvSpPr>
        <p:spPr>
          <a:xfrm>
            <a:off x="3907674" y="3688707"/>
            <a:ext cx="968226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Simple PowerPoint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21" name="TextBox 56">
            <a:extLst>
              <a:ext uri="{FF2B5EF4-FFF2-40B4-BE49-F238E27FC236}">
                <a16:creationId xmlns:a16="http://schemas.microsoft.com/office/drawing/2014/main" id="{EF680C04-E9FA-441A-9A4B-4E2553B0EE62}"/>
              </a:ext>
            </a:extLst>
          </p:cNvPr>
          <p:cNvSpPr txBox="1"/>
          <p:nvPr/>
        </p:nvSpPr>
        <p:spPr>
          <a:xfrm>
            <a:off x="5891874" y="3688707"/>
            <a:ext cx="968226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Simple PowerPoint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22" name="TextBox 57">
            <a:extLst>
              <a:ext uri="{FF2B5EF4-FFF2-40B4-BE49-F238E27FC236}">
                <a16:creationId xmlns:a16="http://schemas.microsoft.com/office/drawing/2014/main" id="{85BEC1D3-DC06-43C4-912D-0974CC4B56A2}"/>
              </a:ext>
            </a:extLst>
          </p:cNvPr>
          <p:cNvSpPr txBox="1"/>
          <p:nvPr/>
        </p:nvSpPr>
        <p:spPr>
          <a:xfrm>
            <a:off x="7876072" y="3688707"/>
            <a:ext cx="968226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Simple PowerPoint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grpSp>
        <p:nvGrpSpPr>
          <p:cNvPr id="23" name="Group 58">
            <a:extLst>
              <a:ext uri="{FF2B5EF4-FFF2-40B4-BE49-F238E27FC236}">
                <a16:creationId xmlns:a16="http://schemas.microsoft.com/office/drawing/2014/main" id="{52127725-1B08-4A39-BEF5-2EB04AA41F2F}"/>
              </a:ext>
            </a:extLst>
          </p:cNvPr>
          <p:cNvGrpSpPr/>
          <p:nvPr/>
        </p:nvGrpSpPr>
        <p:grpSpPr>
          <a:xfrm>
            <a:off x="7172102" y="1819985"/>
            <a:ext cx="1819574" cy="1292663"/>
            <a:chOff x="877949" y="3646109"/>
            <a:chExt cx="1353701" cy="1292663"/>
          </a:xfrm>
          <a:noFill/>
        </p:grpSpPr>
        <p:sp>
          <p:nvSpPr>
            <p:cNvPr id="24" name="TextBox 59">
              <a:extLst>
                <a:ext uri="{FF2B5EF4-FFF2-40B4-BE49-F238E27FC236}">
                  <a16:creationId xmlns:a16="http://schemas.microsoft.com/office/drawing/2014/main" id="{6F7BE5E9-CBDF-4BA0-8A10-4A9EE1EEC118}"/>
                </a:ext>
              </a:extLst>
            </p:cNvPr>
            <p:cNvSpPr txBox="1"/>
            <p:nvPr/>
          </p:nvSpPr>
          <p:spPr>
            <a:xfrm>
              <a:off x="877951" y="3646109"/>
              <a:ext cx="1353699" cy="27699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Your Text 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25" name="TextBox 60">
              <a:extLst>
                <a:ext uri="{FF2B5EF4-FFF2-40B4-BE49-F238E27FC236}">
                  <a16:creationId xmlns:a16="http://schemas.microsoft.com/office/drawing/2014/main" id="{9116D5DB-DC16-48C3-9749-72E0B4042CA8}"/>
                </a:ext>
              </a:extLst>
            </p:cNvPr>
            <p:cNvSpPr txBox="1"/>
            <p:nvPr/>
          </p:nvSpPr>
          <p:spPr>
            <a:xfrm>
              <a:off x="877949" y="3923109"/>
              <a:ext cx="1353698" cy="101566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Presentations.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26" name="Group 61">
            <a:extLst>
              <a:ext uri="{FF2B5EF4-FFF2-40B4-BE49-F238E27FC236}">
                <a16:creationId xmlns:a16="http://schemas.microsoft.com/office/drawing/2014/main" id="{95CC559B-2C8E-432B-A84C-33F7B8647FF3}"/>
              </a:ext>
            </a:extLst>
          </p:cNvPr>
          <p:cNvGrpSpPr/>
          <p:nvPr/>
        </p:nvGrpSpPr>
        <p:grpSpPr>
          <a:xfrm>
            <a:off x="5187904" y="4708383"/>
            <a:ext cx="1819574" cy="1292663"/>
            <a:chOff x="877949" y="3646109"/>
            <a:chExt cx="1353701" cy="1292663"/>
          </a:xfrm>
          <a:noFill/>
        </p:grpSpPr>
        <p:sp>
          <p:nvSpPr>
            <p:cNvPr id="27" name="TextBox 62">
              <a:extLst>
                <a:ext uri="{FF2B5EF4-FFF2-40B4-BE49-F238E27FC236}">
                  <a16:creationId xmlns:a16="http://schemas.microsoft.com/office/drawing/2014/main" id="{D2ED8207-351E-489F-9565-D3CEF3680A2B}"/>
                </a:ext>
              </a:extLst>
            </p:cNvPr>
            <p:cNvSpPr txBox="1"/>
            <p:nvPr/>
          </p:nvSpPr>
          <p:spPr>
            <a:xfrm>
              <a:off x="877951" y="3646109"/>
              <a:ext cx="1353699" cy="27699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Your Text 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28" name="TextBox 63">
              <a:extLst>
                <a:ext uri="{FF2B5EF4-FFF2-40B4-BE49-F238E27FC236}">
                  <a16:creationId xmlns:a16="http://schemas.microsoft.com/office/drawing/2014/main" id="{85698A3E-0971-4E78-B791-68FCA1A206DB}"/>
                </a:ext>
              </a:extLst>
            </p:cNvPr>
            <p:cNvSpPr txBox="1"/>
            <p:nvPr/>
          </p:nvSpPr>
          <p:spPr>
            <a:xfrm>
              <a:off x="877949" y="3923109"/>
              <a:ext cx="1353698" cy="101566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Presentations.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29" name="Group 64">
            <a:extLst>
              <a:ext uri="{FF2B5EF4-FFF2-40B4-BE49-F238E27FC236}">
                <a16:creationId xmlns:a16="http://schemas.microsoft.com/office/drawing/2014/main" id="{AFAEEEA5-042F-497E-A898-57AC5DDE2B39}"/>
              </a:ext>
            </a:extLst>
          </p:cNvPr>
          <p:cNvGrpSpPr/>
          <p:nvPr/>
        </p:nvGrpSpPr>
        <p:grpSpPr>
          <a:xfrm>
            <a:off x="3203704" y="1819985"/>
            <a:ext cx="1819574" cy="1292663"/>
            <a:chOff x="877949" y="3646109"/>
            <a:chExt cx="1353701" cy="1292663"/>
          </a:xfrm>
          <a:noFill/>
        </p:grpSpPr>
        <p:sp>
          <p:nvSpPr>
            <p:cNvPr id="30" name="TextBox 65">
              <a:extLst>
                <a:ext uri="{FF2B5EF4-FFF2-40B4-BE49-F238E27FC236}">
                  <a16:creationId xmlns:a16="http://schemas.microsoft.com/office/drawing/2014/main" id="{6CA52E0C-053C-4DFA-A699-948BDE8DFC9A}"/>
                </a:ext>
              </a:extLst>
            </p:cNvPr>
            <p:cNvSpPr txBox="1"/>
            <p:nvPr/>
          </p:nvSpPr>
          <p:spPr>
            <a:xfrm>
              <a:off x="877951" y="3646109"/>
              <a:ext cx="1353699" cy="27699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Your Text 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31" name="TextBox 66">
              <a:extLst>
                <a:ext uri="{FF2B5EF4-FFF2-40B4-BE49-F238E27FC236}">
                  <a16:creationId xmlns:a16="http://schemas.microsoft.com/office/drawing/2014/main" id="{C3E61AD4-1C96-4250-B1DF-D21E87C20B70}"/>
                </a:ext>
              </a:extLst>
            </p:cNvPr>
            <p:cNvSpPr txBox="1"/>
            <p:nvPr/>
          </p:nvSpPr>
          <p:spPr>
            <a:xfrm>
              <a:off x="877949" y="3923109"/>
              <a:ext cx="1353698" cy="101566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Presentations.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32" name="Group 67">
            <a:extLst>
              <a:ext uri="{FF2B5EF4-FFF2-40B4-BE49-F238E27FC236}">
                <a16:creationId xmlns:a16="http://schemas.microsoft.com/office/drawing/2014/main" id="{DF478301-D405-4599-AE27-5ED93179CB43}"/>
              </a:ext>
            </a:extLst>
          </p:cNvPr>
          <p:cNvGrpSpPr/>
          <p:nvPr/>
        </p:nvGrpSpPr>
        <p:grpSpPr>
          <a:xfrm>
            <a:off x="1219506" y="4708383"/>
            <a:ext cx="1819574" cy="1292663"/>
            <a:chOff x="877949" y="3646109"/>
            <a:chExt cx="1353701" cy="1292663"/>
          </a:xfrm>
          <a:noFill/>
        </p:grpSpPr>
        <p:sp>
          <p:nvSpPr>
            <p:cNvPr id="33" name="TextBox 68">
              <a:extLst>
                <a:ext uri="{FF2B5EF4-FFF2-40B4-BE49-F238E27FC236}">
                  <a16:creationId xmlns:a16="http://schemas.microsoft.com/office/drawing/2014/main" id="{64138843-1083-48D4-8A24-57226173230F}"/>
                </a:ext>
              </a:extLst>
            </p:cNvPr>
            <p:cNvSpPr txBox="1"/>
            <p:nvPr/>
          </p:nvSpPr>
          <p:spPr>
            <a:xfrm>
              <a:off x="877951" y="3646109"/>
              <a:ext cx="1353699" cy="27699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Your Text 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34" name="TextBox 69">
              <a:extLst>
                <a:ext uri="{FF2B5EF4-FFF2-40B4-BE49-F238E27FC236}">
                  <a16:creationId xmlns:a16="http://schemas.microsoft.com/office/drawing/2014/main" id="{7AF249F5-F4B3-4CE7-AC1C-FA140ADD2B0A}"/>
                </a:ext>
              </a:extLst>
            </p:cNvPr>
            <p:cNvSpPr txBox="1"/>
            <p:nvPr/>
          </p:nvSpPr>
          <p:spPr>
            <a:xfrm>
              <a:off x="877949" y="3923109"/>
              <a:ext cx="1353698" cy="101566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Presentations.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35" name="그룹 37">
            <a:extLst>
              <a:ext uri="{FF2B5EF4-FFF2-40B4-BE49-F238E27FC236}">
                <a16:creationId xmlns:a16="http://schemas.microsoft.com/office/drawing/2014/main" id="{132D8227-F1EB-4AFB-BF8B-43857F87172F}"/>
              </a:ext>
            </a:extLst>
          </p:cNvPr>
          <p:cNvGrpSpPr/>
          <p:nvPr/>
        </p:nvGrpSpPr>
        <p:grpSpPr>
          <a:xfrm>
            <a:off x="9104400" y="3414558"/>
            <a:ext cx="1923380" cy="1010203"/>
            <a:chOff x="4586388" y="3390164"/>
            <a:chExt cx="1923380" cy="1010203"/>
          </a:xfrm>
        </p:grpSpPr>
        <p:sp>
          <p:nvSpPr>
            <p:cNvPr id="36" name="Oval 26">
              <a:extLst>
                <a:ext uri="{FF2B5EF4-FFF2-40B4-BE49-F238E27FC236}">
                  <a16:creationId xmlns:a16="http://schemas.microsoft.com/office/drawing/2014/main" id="{CB037A34-7D84-49AC-8CF1-822E6780C278}"/>
                </a:ext>
              </a:extLst>
            </p:cNvPr>
            <p:cNvSpPr/>
            <p:nvPr/>
          </p:nvSpPr>
          <p:spPr>
            <a:xfrm>
              <a:off x="4586388" y="3390164"/>
              <a:ext cx="1923380" cy="1010203"/>
            </a:xfrm>
            <a:custGeom>
              <a:avLst/>
              <a:gdLst/>
              <a:ahLst/>
              <a:cxnLst/>
              <a:rect l="l" t="t" r="r" b="b"/>
              <a:pathLst>
                <a:path w="1923380" h="1010203">
                  <a:moveTo>
                    <a:pt x="1418278" y="0"/>
                  </a:moveTo>
                  <a:lnTo>
                    <a:pt x="1923380" y="505102"/>
                  </a:lnTo>
                  <a:lnTo>
                    <a:pt x="1418278" y="1010203"/>
                  </a:lnTo>
                  <a:lnTo>
                    <a:pt x="1418278" y="757652"/>
                  </a:lnTo>
                  <a:lnTo>
                    <a:pt x="736602" y="757652"/>
                  </a:lnTo>
                  <a:cubicBezTo>
                    <a:pt x="662474" y="855460"/>
                    <a:pt x="544780" y="917660"/>
                    <a:pt x="412559" y="917660"/>
                  </a:cubicBezTo>
                  <a:cubicBezTo>
                    <a:pt x="184709" y="917660"/>
                    <a:pt x="0" y="732951"/>
                    <a:pt x="0" y="505101"/>
                  </a:cubicBezTo>
                  <a:cubicBezTo>
                    <a:pt x="0" y="277251"/>
                    <a:pt x="184709" y="92542"/>
                    <a:pt x="412559" y="92542"/>
                  </a:cubicBezTo>
                  <a:cubicBezTo>
                    <a:pt x="544781" y="92542"/>
                    <a:pt x="662474" y="154743"/>
                    <a:pt x="736603" y="252551"/>
                  </a:cubicBezTo>
                  <a:lnTo>
                    <a:pt x="1418278" y="252551"/>
                  </a:lnTo>
                  <a:close/>
                </a:path>
              </a:pathLst>
            </a:custGeom>
            <a:solidFill>
              <a:schemeClr val="bg1"/>
            </a:solidFill>
            <a:ln w="635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7" name="Oval 9">
              <a:extLst>
                <a:ext uri="{FF2B5EF4-FFF2-40B4-BE49-F238E27FC236}">
                  <a16:creationId xmlns:a16="http://schemas.microsoft.com/office/drawing/2014/main" id="{ACA46C75-1277-487D-9E57-F522673A1FEB}"/>
                </a:ext>
              </a:extLst>
            </p:cNvPr>
            <p:cNvSpPr/>
            <p:nvPr/>
          </p:nvSpPr>
          <p:spPr>
            <a:xfrm>
              <a:off x="4655584" y="3553265"/>
              <a:ext cx="684000" cy="684000"/>
            </a:xfrm>
            <a:prstGeom prst="ellipse">
              <a:avLst/>
            </a:prstGeom>
            <a:solidFill>
              <a:schemeClr val="accent4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38" name="TextBox 73">
            <a:extLst>
              <a:ext uri="{FF2B5EF4-FFF2-40B4-BE49-F238E27FC236}">
                <a16:creationId xmlns:a16="http://schemas.microsoft.com/office/drawing/2014/main" id="{0691CBA1-D11E-467C-89E0-A05FF7C27CD0}"/>
              </a:ext>
            </a:extLst>
          </p:cNvPr>
          <p:cNvSpPr txBox="1"/>
          <p:nvPr/>
        </p:nvSpPr>
        <p:spPr>
          <a:xfrm>
            <a:off x="9860272" y="3688707"/>
            <a:ext cx="968226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Simple PowerPoint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grpSp>
        <p:nvGrpSpPr>
          <p:cNvPr id="39" name="Group 19">
            <a:extLst>
              <a:ext uri="{FF2B5EF4-FFF2-40B4-BE49-F238E27FC236}">
                <a16:creationId xmlns:a16="http://schemas.microsoft.com/office/drawing/2014/main" id="{E69C044E-AE36-4255-AB0B-25B62F0D1C10}"/>
              </a:ext>
            </a:extLst>
          </p:cNvPr>
          <p:cNvGrpSpPr/>
          <p:nvPr/>
        </p:nvGrpSpPr>
        <p:grpSpPr>
          <a:xfrm>
            <a:off x="9156304" y="4708383"/>
            <a:ext cx="1819574" cy="1292663"/>
            <a:chOff x="877949" y="3646109"/>
            <a:chExt cx="1353701" cy="1292663"/>
          </a:xfrm>
          <a:noFill/>
        </p:grpSpPr>
        <p:sp>
          <p:nvSpPr>
            <p:cNvPr id="40" name="TextBox 75">
              <a:extLst>
                <a:ext uri="{FF2B5EF4-FFF2-40B4-BE49-F238E27FC236}">
                  <a16:creationId xmlns:a16="http://schemas.microsoft.com/office/drawing/2014/main" id="{D9C23048-C43B-4456-9C44-1F38B4B7C4AB}"/>
                </a:ext>
              </a:extLst>
            </p:cNvPr>
            <p:cNvSpPr txBox="1"/>
            <p:nvPr/>
          </p:nvSpPr>
          <p:spPr>
            <a:xfrm>
              <a:off x="877951" y="3646109"/>
              <a:ext cx="1353699" cy="27699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Your Text 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41" name="TextBox 76">
              <a:extLst>
                <a:ext uri="{FF2B5EF4-FFF2-40B4-BE49-F238E27FC236}">
                  <a16:creationId xmlns:a16="http://schemas.microsoft.com/office/drawing/2014/main" id="{8B47BE82-9B84-437E-8249-7028907364FF}"/>
                </a:ext>
              </a:extLst>
            </p:cNvPr>
            <p:cNvSpPr txBox="1"/>
            <p:nvPr/>
          </p:nvSpPr>
          <p:spPr>
            <a:xfrm>
              <a:off x="877949" y="3923109"/>
              <a:ext cx="1353698" cy="101566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42" name="Rectangle 30">
            <a:extLst>
              <a:ext uri="{FF2B5EF4-FFF2-40B4-BE49-F238E27FC236}">
                <a16:creationId xmlns:a16="http://schemas.microsoft.com/office/drawing/2014/main" id="{AC8F4D1D-3D7E-4604-A4FF-528C6C2727C1}"/>
              </a:ext>
            </a:extLst>
          </p:cNvPr>
          <p:cNvSpPr/>
          <p:nvPr/>
        </p:nvSpPr>
        <p:spPr>
          <a:xfrm>
            <a:off x="3424079" y="3766760"/>
            <a:ext cx="282045" cy="281221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200" dirty="0"/>
          </a:p>
        </p:txBody>
      </p:sp>
      <p:sp>
        <p:nvSpPr>
          <p:cNvPr id="43" name="Frame 17">
            <a:extLst>
              <a:ext uri="{FF2B5EF4-FFF2-40B4-BE49-F238E27FC236}">
                <a16:creationId xmlns:a16="http://schemas.microsoft.com/office/drawing/2014/main" id="{46B74DC9-C3F8-47EE-A687-2B31E3EB5BE8}"/>
              </a:ext>
            </a:extLst>
          </p:cNvPr>
          <p:cNvSpPr/>
          <p:nvPr/>
        </p:nvSpPr>
        <p:spPr>
          <a:xfrm>
            <a:off x="1433923" y="3768942"/>
            <a:ext cx="308556" cy="308556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15456" y="380544"/>
                </a:moveTo>
                <a:lnTo>
                  <a:pt x="415456" y="385333"/>
                </a:lnTo>
                <a:lnTo>
                  <a:pt x="385333" y="385333"/>
                </a:lnTo>
                <a:lnTo>
                  <a:pt x="385333" y="2854667"/>
                </a:lnTo>
                <a:lnTo>
                  <a:pt x="1529120" y="2854667"/>
                </a:lnTo>
                <a:cubicBezTo>
                  <a:pt x="1267123" y="2430711"/>
                  <a:pt x="997530" y="1721825"/>
                  <a:pt x="436017" y="1672600"/>
                </a:cubicBezTo>
                <a:lnTo>
                  <a:pt x="600235" y="1185112"/>
                </a:lnTo>
                <a:cubicBezTo>
                  <a:pt x="1132790" y="1359573"/>
                  <a:pt x="1278822" y="1550851"/>
                  <a:pt x="1544730" y="1923929"/>
                </a:cubicBezTo>
                <a:cubicBezTo>
                  <a:pt x="1789452" y="1379400"/>
                  <a:pt x="1927092" y="1088696"/>
                  <a:pt x="2233403" y="596568"/>
                </a:cubicBezTo>
                <a:lnTo>
                  <a:pt x="2770666" y="596568"/>
                </a:lnTo>
                <a:cubicBezTo>
                  <a:pt x="2331495" y="1220469"/>
                  <a:pt x="1907612" y="2113878"/>
                  <a:pt x="1578489" y="2854667"/>
                </a:cubicBezTo>
                <a:lnTo>
                  <a:pt x="2854667" y="2854667"/>
                </a:lnTo>
                <a:lnTo>
                  <a:pt x="2854667" y="596568"/>
                </a:lnTo>
                <a:lnTo>
                  <a:pt x="2858395" y="596568"/>
                </a:lnTo>
                <a:lnTo>
                  <a:pt x="2858395" y="380544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3240000"/>
                </a:lnTo>
                <a:lnTo>
                  <a:pt x="0" y="3240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4" name="Rectangle 130">
            <a:extLst>
              <a:ext uri="{FF2B5EF4-FFF2-40B4-BE49-F238E27FC236}">
                <a16:creationId xmlns:a16="http://schemas.microsoft.com/office/drawing/2014/main" id="{A4FF61B1-32D8-4A72-8BD2-A3E3F9817733}"/>
              </a:ext>
            </a:extLst>
          </p:cNvPr>
          <p:cNvSpPr/>
          <p:nvPr/>
        </p:nvSpPr>
        <p:spPr>
          <a:xfrm>
            <a:off x="9369392" y="3771932"/>
            <a:ext cx="300884" cy="302250"/>
          </a:xfrm>
          <a:custGeom>
            <a:avLst/>
            <a:gdLst/>
            <a:ahLst/>
            <a:cxnLst/>
            <a:rect l="l" t="t" r="r" b="b"/>
            <a:pathLst>
              <a:path w="371900" h="373588">
                <a:moveTo>
                  <a:pt x="297080" y="129105"/>
                </a:moveTo>
                <a:lnTo>
                  <a:pt x="284273" y="219737"/>
                </a:lnTo>
                <a:lnTo>
                  <a:pt x="305496" y="219737"/>
                </a:lnTo>
                <a:lnTo>
                  <a:pt x="333001" y="129105"/>
                </a:lnTo>
                <a:close/>
                <a:moveTo>
                  <a:pt x="228265" y="129105"/>
                </a:moveTo>
                <a:lnTo>
                  <a:pt x="228265" y="219737"/>
                </a:lnTo>
                <a:lnTo>
                  <a:pt x="250807" y="219737"/>
                </a:lnTo>
                <a:lnTo>
                  <a:pt x="263614" y="129105"/>
                </a:lnTo>
                <a:close/>
                <a:moveTo>
                  <a:pt x="157021" y="129105"/>
                </a:moveTo>
                <a:lnTo>
                  <a:pt x="175826" y="219737"/>
                </a:lnTo>
                <a:lnTo>
                  <a:pt x="195129" y="219737"/>
                </a:lnTo>
                <a:lnTo>
                  <a:pt x="195129" y="129105"/>
                </a:lnTo>
                <a:close/>
                <a:moveTo>
                  <a:pt x="93087" y="129105"/>
                </a:moveTo>
                <a:lnTo>
                  <a:pt x="117372" y="219737"/>
                </a:lnTo>
                <a:lnTo>
                  <a:pt x="141984" y="219737"/>
                </a:lnTo>
                <a:lnTo>
                  <a:pt x="123179" y="129105"/>
                </a:lnTo>
                <a:close/>
                <a:moveTo>
                  <a:pt x="58494" y="0"/>
                </a:moveTo>
                <a:lnTo>
                  <a:pt x="84208" y="95969"/>
                </a:lnTo>
                <a:lnTo>
                  <a:pt x="354346" y="95969"/>
                </a:lnTo>
                <a:lnTo>
                  <a:pt x="354346" y="97437"/>
                </a:lnTo>
                <a:cubicBezTo>
                  <a:pt x="356087" y="96136"/>
                  <a:pt x="357928" y="96353"/>
                  <a:pt x="359747" y="96905"/>
                </a:cubicBezTo>
                <a:lnTo>
                  <a:pt x="360371" y="97095"/>
                </a:lnTo>
                <a:cubicBezTo>
                  <a:pt x="368954" y="99700"/>
                  <a:pt x="373801" y="108770"/>
                  <a:pt x="371196" y="117354"/>
                </a:cubicBezTo>
                <a:lnTo>
                  <a:pt x="333339" y="242097"/>
                </a:lnTo>
                <a:cubicBezTo>
                  <a:pt x="331591" y="247858"/>
                  <a:pt x="326929" y="251935"/>
                  <a:pt x="321206" y="252122"/>
                </a:cubicBezTo>
                <a:lnTo>
                  <a:pt x="321206" y="252873"/>
                </a:lnTo>
                <a:lnTo>
                  <a:pt x="313576" y="252873"/>
                </a:lnTo>
                <a:cubicBezTo>
                  <a:pt x="313378" y="253010"/>
                  <a:pt x="313229" y="252967"/>
                  <a:pt x="313080" y="252922"/>
                </a:cubicBezTo>
                <a:lnTo>
                  <a:pt x="312919" y="252873"/>
                </a:lnTo>
                <a:lnTo>
                  <a:pt x="126251" y="252873"/>
                </a:lnTo>
                <a:lnTo>
                  <a:pt x="133971" y="281687"/>
                </a:lnTo>
                <a:lnTo>
                  <a:pt x="321075" y="281687"/>
                </a:lnTo>
                <a:lnTo>
                  <a:pt x="321075" y="314823"/>
                </a:lnTo>
                <a:lnTo>
                  <a:pt x="318480" y="314823"/>
                </a:lnTo>
                <a:cubicBezTo>
                  <a:pt x="329614" y="318311"/>
                  <a:pt x="336414" y="328969"/>
                  <a:pt x="336414" y="341215"/>
                </a:cubicBezTo>
                <a:cubicBezTo>
                  <a:pt x="336414" y="359094"/>
                  <a:pt x="321920" y="373588"/>
                  <a:pt x="304041" y="373588"/>
                </a:cubicBezTo>
                <a:cubicBezTo>
                  <a:pt x="286162" y="373588"/>
                  <a:pt x="271668" y="359094"/>
                  <a:pt x="271668" y="341215"/>
                </a:cubicBezTo>
                <a:cubicBezTo>
                  <a:pt x="271668" y="328969"/>
                  <a:pt x="278468" y="318311"/>
                  <a:pt x="289602" y="314823"/>
                </a:cubicBezTo>
                <a:lnTo>
                  <a:pt x="142850" y="314823"/>
                </a:lnTo>
                <a:lnTo>
                  <a:pt x="143397" y="316865"/>
                </a:lnTo>
                <a:cubicBezTo>
                  <a:pt x="151629" y="321811"/>
                  <a:pt x="156401" y="330956"/>
                  <a:pt x="156401" y="341215"/>
                </a:cubicBezTo>
                <a:cubicBezTo>
                  <a:pt x="156401" y="359094"/>
                  <a:pt x="141907" y="373588"/>
                  <a:pt x="124028" y="373588"/>
                </a:cubicBezTo>
                <a:cubicBezTo>
                  <a:pt x="106149" y="373588"/>
                  <a:pt x="91655" y="359094"/>
                  <a:pt x="91655" y="341215"/>
                </a:cubicBezTo>
                <a:cubicBezTo>
                  <a:pt x="91655" y="329356"/>
                  <a:pt x="98032" y="318986"/>
                  <a:pt x="108649" y="315212"/>
                </a:cubicBezTo>
                <a:lnTo>
                  <a:pt x="33542" y="34909"/>
                </a:lnTo>
                <a:lnTo>
                  <a:pt x="0" y="34909"/>
                </a:lnTo>
                <a:lnTo>
                  <a:pt x="0" y="1773"/>
                </a:lnTo>
                <a:lnTo>
                  <a:pt x="51879" y="17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5" name="Isosceles Triangle 8">
            <a:extLst>
              <a:ext uri="{FF2B5EF4-FFF2-40B4-BE49-F238E27FC236}">
                <a16:creationId xmlns:a16="http://schemas.microsoft.com/office/drawing/2014/main" id="{21CA31E4-FAB4-4D1B-B066-E9FB24DAA351}"/>
              </a:ext>
            </a:extLst>
          </p:cNvPr>
          <p:cNvSpPr/>
          <p:nvPr/>
        </p:nvSpPr>
        <p:spPr>
          <a:xfrm rot="16200000">
            <a:off x="7391118" y="3754419"/>
            <a:ext cx="277302" cy="330617"/>
          </a:xfrm>
          <a:custGeom>
            <a:avLst/>
            <a:gdLst/>
            <a:ahLst/>
            <a:cxnLst/>
            <a:rect l="l" t="t" r="r" b="b"/>
            <a:pathLst>
              <a:path w="2708011" h="3228660">
                <a:moveTo>
                  <a:pt x="1895121" y="2005092"/>
                </a:moveTo>
                <a:cubicBezTo>
                  <a:pt x="1769067" y="2196199"/>
                  <a:pt x="1559641" y="2315968"/>
                  <a:pt x="1331007" y="2327705"/>
                </a:cubicBezTo>
                <a:cubicBezTo>
                  <a:pt x="1102373" y="2339443"/>
                  <a:pt x="881783" y="2241749"/>
                  <a:pt x="736821" y="2064556"/>
                </a:cubicBezTo>
                <a:lnTo>
                  <a:pt x="885891" y="1942602"/>
                </a:lnTo>
                <a:cubicBezTo>
                  <a:pt x="992076" y="2072396"/>
                  <a:pt x="1153658" y="2143956"/>
                  <a:pt x="1321132" y="2135359"/>
                </a:cubicBezTo>
                <a:cubicBezTo>
                  <a:pt x="1488607" y="2126761"/>
                  <a:pt x="1642011" y="2039030"/>
                  <a:pt x="1734346" y="1899045"/>
                </a:cubicBezTo>
                <a:close/>
                <a:moveTo>
                  <a:pt x="2315256" y="2179725"/>
                </a:moveTo>
                <a:cubicBezTo>
                  <a:pt x="2124977" y="2519973"/>
                  <a:pt x="1777729" y="2743099"/>
                  <a:pt x="1389179" y="2774782"/>
                </a:cubicBezTo>
                <a:cubicBezTo>
                  <a:pt x="1000629" y="2806465"/>
                  <a:pt x="621821" y="2642541"/>
                  <a:pt x="378934" y="2337614"/>
                </a:cubicBezTo>
                <a:lnTo>
                  <a:pt x="519502" y="2225645"/>
                </a:lnTo>
                <a:cubicBezTo>
                  <a:pt x="725082" y="2483736"/>
                  <a:pt x="1045705" y="2622480"/>
                  <a:pt x="1374574" y="2595664"/>
                </a:cubicBezTo>
                <a:cubicBezTo>
                  <a:pt x="1703443" y="2568848"/>
                  <a:pt x="1997353" y="2379994"/>
                  <a:pt x="2158406" y="2092008"/>
                </a:cubicBezTo>
                <a:close/>
                <a:moveTo>
                  <a:pt x="2315941" y="1615003"/>
                </a:moveTo>
                <a:lnTo>
                  <a:pt x="272242" y="1615003"/>
                </a:lnTo>
                <a:lnTo>
                  <a:pt x="872561" y="666216"/>
                </a:lnTo>
                <a:lnTo>
                  <a:pt x="872561" y="219906"/>
                </a:lnTo>
                <a:cubicBezTo>
                  <a:pt x="872561" y="98674"/>
                  <a:pt x="970839" y="396"/>
                  <a:pt x="1092071" y="396"/>
                </a:cubicBezTo>
                <a:lnTo>
                  <a:pt x="1293841" y="396"/>
                </a:lnTo>
                <a:lnTo>
                  <a:pt x="1294092" y="0"/>
                </a:lnTo>
                <a:lnTo>
                  <a:pt x="1294343" y="396"/>
                </a:lnTo>
                <a:lnTo>
                  <a:pt x="1470231" y="396"/>
                </a:lnTo>
                <a:cubicBezTo>
                  <a:pt x="1591463" y="396"/>
                  <a:pt x="1689741" y="98674"/>
                  <a:pt x="1689741" y="219906"/>
                </a:cubicBezTo>
                <a:lnTo>
                  <a:pt x="1689741" y="625313"/>
                </a:lnTo>
                <a:close/>
                <a:moveTo>
                  <a:pt x="2708011" y="2399368"/>
                </a:moveTo>
                <a:cubicBezTo>
                  <a:pt x="2440740" y="2877288"/>
                  <a:pt x="1950128" y="3187847"/>
                  <a:pt x="1403807" y="3224932"/>
                </a:cubicBezTo>
                <a:cubicBezTo>
                  <a:pt x="857486" y="3262017"/>
                  <a:pt x="329406" y="3020609"/>
                  <a:pt x="0" y="2583191"/>
                </a:cubicBezTo>
                <a:lnTo>
                  <a:pt x="143153" y="2475389"/>
                </a:lnTo>
                <a:cubicBezTo>
                  <a:pt x="436120" y="2864419"/>
                  <a:pt x="905784" y="3079123"/>
                  <a:pt x="1391671" y="3046140"/>
                </a:cubicBezTo>
                <a:cubicBezTo>
                  <a:pt x="1877558" y="3013157"/>
                  <a:pt x="2313899" y="2736952"/>
                  <a:pt x="2551604" y="231189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200" dirty="0"/>
          </a:p>
        </p:txBody>
      </p:sp>
      <p:sp>
        <p:nvSpPr>
          <p:cNvPr id="46" name="Donut 39">
            <a:extLst>
              <a:ext uri="{FF2B5EF4-FFF2-40B4-BE49-F238E27FC236}">
                <a16:creationId xmlns:a16="http://schemas.microsoft.com/office/drawing/2014/main" id="{C6E6E2AA-3217-4E07-BDAA-2955D92CFF25}"/>
              </a:ext>
            </a:extLst>
          </p:cNvPr>
          <p:cNvSpPr/>
          <p:nvPr/>
        </p:nvSpPr>
        <p:spPr>
          <a:xfrm>
            <a:off x="5372715" y="3746825"/>
            <a:ext cx="359332" cy="35933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152300" y="922782"/>
                </a:moveTo>
                <a:lnTo>
                  <a:pt x="2354400" y="1620000"/>
                </a:lnTo>
                <a:lnTo>
                  <a:pt x="1152300" y="2317218"/>
                </a:lnTo>
                <a:close/>
                <a:moveTo>
                  <a:pt x="1620000" y="342403"/>
                </a:moveTo>
                <a:cubicBezTo>
                  <a:pt x="914403" y="342403"/>
                  <a:pt x="342403" y="914403"/>
                  <a:pt x="342403" y="1620000"/>
                </a:cubicBezTo>
                <a:cubicBezTo>
                  <a:pt x="342403" y="2325597"/>
                  <a:pt x="914403" y="2897597"/>
                  <a:pt x="1620000" y="2897597"/>
                </a:cubicBezTo>
                <a:cubicBezTo>
                  <a:pt x="2325597" y="2897597"/>
                  <a:pt x="2897597" y="2325597"/>
                  <a:pt x="2897597" y="1620000"/>
                </a:cubicBezTo>
                <a:cubicBezTo>
                  <a:pt x="2897597" y="914403"/>
                  <a:pt x="2325597" y="342403"/>
                  <a:pt x="1620000" y="342403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024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9" grpId="0"/>
      <p:bldP spid="20" grpId="0"/>
      <p:bldP spid="21" grpId="0"/>
      <p:bldP spid="22" grpId="0"/>
      <p:bldP spid="38" grpId="0"/>
      <p:bldP spid="42" grpId="0" animBg="1"/>
      <p:bldP spid="43" grpId="0" animBg="1"/>
      <p:bldP spid="44" grpId="0" animBg="1"/>
      <p:bldP spid="45" grpId="0" animBg="1"/>
      <p:bldP spid="4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3E733BD-1CD6-4702-BBD3-4A532FB913D8}"/>
              </a:ext>
            </a:extLst>
          </p:cNvPr>
          <p:cNvSpPr/>
          <p:nvPr/>
        </p:nvSpPr>
        <p:spPr>
          <a:xfrm>
            <a:off x="4134823" y="3766107"/>
            <a:ext cx="392235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rgbClr val="979C7C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Enter your text here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3369C8A-A0E6-480F-8C5D-87986289961B}"/>
              </a:ext>
            </a:extLst>
          </p:cNvPr>
          <p:cNvSpPr txBox="1"/>
          <p:nvPr/>
        </p:nvSpPr>
        <p:spPr>
          <a:xfrm>
            <a:off x="4195478" y="2999560"/>
            <a:ext cx="380104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spc="300" dirty="0">
                <a:solidFill>
                  <a:schemeClr val="accent3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添加标题文本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EA061AF-CE71-4493-9C01-856A95326211}"/>
              </a:ext>
            </a:extLst>
          </p:cNvPr>
          <p:cNvSpPr txBox="1"/>
          <p:nvPr/>
        </p:nvSpPr>
        <p:spPr>
          <a:xfrm>
            <a:off x="3311091" y="4166216"/>
            <a:ext cx="55698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Lorem ipsum dolor sit amet, consectetuer adipiscing elit. Maecenas porttitor congue massa.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Fusce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posuere</a:t>
            </a:r>
            <a:endParaRPr lang="en-US" altLang="zh-CN" sz="1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78D8344-1204-4CFB-A005-D6F40A2156F4}"/>
              </a:ext>
            </a:extLst>
          </p:cNvPr>
          <p:cNvSpPr txBox="1"/>
          <p:nvPr/>
        </p:nvSpPr>
        <p:spPr>
          <a:xfrm>
            <a:off x="4680909" y="2168564"/>
            <a:ext cx="28301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4000"/>
            </a:lvl1pPr>
          </a:lstStyle>
          <a:p>
            <a:pPr algn="ctr"/>
            <a:r>
              <a:rPr lang="en-US" altLang="zh-CN" sz="4400" dirty="0">
                <a:solidFill>
                  <a:srgbClr val="9C7162"/>
                </a:solidFill>
                <a:latin typeface="Century Gothic" panose="020B0502020202020204" pitchFamily="34" charset="0"/>
                <a:cs typeface="DokChampa" panose="020B0604020202020204" pitchFamily="34" charset="-34"/>
              </a:rPr>
              <a:t>PART 02</a:t>
            </a:r>
            <a:endParaRPr lang="zh-CN" altLang="en-US" sz="4400" dirty="0">
              <a:solidFill>
                <a:srgbClr val="9C7162"/>
              </a:solidFill>
              <a:latin typeface="Century Gothic" panose="020B0502020202020204" pitchFamily="34" charset="0"/>
              <a:cs typeface="DokChampa" panose="020B06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212669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C90F6CBF-EA71-46D6-B074-55B40555C4C8}"/>
              </a:ext>
            </a:extLst>
          </p:cNvPr>
          <p:cNvSpPr txBox="1"/>
          <p:nvPr/>
        </p:nvSpPr>
        <p:spPr>
          <a:xfrm>
            <a:off x="1354753" y="63062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accent3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添加标题文本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9EFC742-99AA-4963-A377-9CFB6FEB275A}"/>
              </a:ext>
            </a:extLst>
          </p:cNvPr>
          <p:cNvSpPr/>
          <p:nvPr/>
        </p:nvSpPr>
        <p:spPr>
          <a:xfrm>
            <a:off x="1354753" y="1063675"/>
            <a:ext cx="324425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100" dirty="0">
                <a:solidFill>
                  <a:srgbClr val="979C7C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Enter your text here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8B4B551E-535C-4726-B0D7-0B7C246D787C}"/>
              </a:ext>
            </a:extLst>
          </p:cNvPr>
          <p:cNvGrpSpPr/>
          <p:nvPr/>
        </p:nvGrpSpPr>
        <p:grpSpPr>
          <a:xfrm>
            <a:off x="593594" y="630089"/>
            <a:ext cx="620600" cy="695196"/>
            <a:chOff x="370073" y="588873"/>
            <a:chExt cx="829569" cy="929283"/>
          </a:xfrm>
        </p:grpSpPr>
        <p:pic>
          <p:nvPicPr>
            <p:cNvPr id="4" name="图形 3">
              <a:extLst>
                <a:ext uri="{FF2B5EF4-FFF2-40B4-BE49-F238E27FC236}">
                  <a16:creationId xmlns:a16="http://schemas.microsoft.com/office/drawing/2014/main" id="{BE933553-0DF3-43C8-8F00-AF87BB71D75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5737829">
              <a:off x="539492" y="630571"/>
              <a:ext cx="490731" cy="829569"/>
            </a:xfrm>
            <a:prstGeom prst="rect">
              <a:avLst/>
            </a:prstGeom>
          </p:spPr>
        </p:pic>
        <p:pic>
          <p:nvPicPr>
            <p:cNvPr id="5" name="图形 4">
              <a:extLst>
                <a:ext uri="{FF2B5EF4-FFF2-40B4-BE49-F238E27FC236}">
                  <a16:creationId xmlns:a16="http://schemas.microsoft.com/office/drawing/2014/main" id="{222E009B-5782-4B2F-AEAD-99528DE0818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6803989">
              <a:off x="367467" y="727089"/>
              <a:ext cx="929283" cy="652851"/>
            </a:xfrm>
            <a:prstGeom prst="rect">
              <a:avLst/>
            </a:prstGeom>
          </p:spPr>
        </p:pic>
      </p:grpSp>
      <p:grpSp>
        <p:nvGrpSpPr>
          <p:cNvPr id="7" name="Group 30">
            <a:extLst>
              <a:ext uri="{FF2B5EF4-FFF2-40B4-BE49-F238E27FC236}">
                <a16:creationId xmlns:a16="http://schemas.microsoft.com/office/drawing/2014/main" id="{6260912B-336D-4B91-ADEC-860E10D21787}"/>
              </a:ext>
            </a:extLst>
          </p:cNvPr>
          <p:cNvGrpSpPr/>
          <p:nvPr/>
        </p:nvGrpSpPr>
        <p:grpSpPr>
          <a:xfrm rot="10800000" flipH="1" flipV="1">
            <a:off x="1194698" y="1751184"/>
            <a:ext cx="1378814" cy="1378814"/>
            <a:chOff x="6876256" y="3063517"/>
            <a:chExt cx="1944216" cy="1944216"/>
          </a:xfrm>
          <a:solidFill>
            <a:schemeClr val="bg1"/>
          </a:solidFill>
          <a:effectLst>
            <a:outerShdw blurRad="1270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Left">
              <a:rot lat="0" lon="2400000" rev="0"/>
            </a:camera>
            <a:lightRig rig="threePt" dir="t"/>
          </a:scene3d>
        </p:grpSpPr>
        <p:sp>
          <p:nvSpPr>
            <p:cNvPr id="8" name="Oval 31">
              <a:extLst>
                <a:ext uri="{FF2B5EF4-FFF2-40B4-BE49-F238E27FC236}">
                  <a16:creationId xmlns:a16="http://schemas.microsoft.com/office/drawing/2014/main" id="{70900657-5450-44FB-A50F-1B407AF89997}"/>
                </a:ext>
              </a:extLst>
            </p:cNvPr>
            <p:cNvSpPr/>
            <p:nvPr/>
          </p:nvSpPr>
          <p:spPr>
            <a:xfrm>
              <a:off x="6876256" y="3063517"/>
              <a:ext cx="1944216" cy="1944216"/>
            </a:xfrm>
            <a:prstGeom prst="ellipse">
              <a:avLst/>
            </a:prstGeom>
            <a:solidFill>
              <a:schemeClr val="bg1"/>
            </a:solidFill>
            <a:ln w="165100">
              <a:solidFill>
                <a:schemeClr val="accent5"/>
              </a:solidFill>
            </a:ln>
            <a:sp3d extrusionH="165100" contourW="12700">
              <a:extrusionClr>
                <a:schemeClr val="bg1"/>
              </a:extrusionClr>
              <a:contourClr>
                <a:schemeClr val="tx1">
                  <a:lumMod val="50000"/>
                  <a:lumOff val="50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 dirty="0"/>
            </a:p>
          </p:txBody>
        </p:sp>
        <p:sp>
          <p:nvSpPr>
            <p:cNvPr id="9" name="Oval 32">
              <a:extLst>
                <a:ext uri="{FF2B5EF4-FFF2-40B4-BE49-F238E27FC236}">
                  <a16:creationId xmlns:a16="http://schemas.microsoft.com/office/drawing/2014/main" id="{2F99A54A-B784-4EF8-91CF-3E1C7044311A}"/>
                </a:ext>
              </a:extLst>
            </p:cNvPr>
            <p:cNvSpPr/>
            <p:nvPr/>
          </p:nvSpPr>
          <p:spPr>
            <a:xfrm>
              <a:off x="7165759" y="3353020"/>
              <a:ext cx="1365211" cy="1365211"/>
            </a:xfrm>
            <a:prstGeom prst="ellipse">
              <a:avLst/>
            </a:prstGeom>
            <a:solidFill>
              <a:schemeClr val="bg1"/>
            </a:solidFill>
            <a:ln w="165100">
              <a:solidFill>
                <a:schemeClr val="accent5"/>
              </a:solidFill>
            </a:ln>
            <a:sp3d extrusionH="171450" contourW="12700">
              <a:extrusionClr>
                <a:schemeClr val="bg1"/>
              </a:extrusionClr>
              <a:contourClr>
                <a:schemeClr val="tx1">
                  <a:lumMod val="50000"/>
                  <a:lumOff val="50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 dirty="0"/>
            </a:p>
          </p:txBody>
        </p:sp>
        <p:sp>
          <p:nvSpPr>
            <p:cNvPr id="10" name="Oval 33">
              <a:extLst>
                <a:ext uri="{FF2B5EF4-FFF2-40B4-BE49-F238E27FC236}">
                  <a16:creationId xmlns:a16="http://schemas.microsoft.com/office/drawing/2014/main" id="{5EA63472-3DB9-4E3B-96A8-1F322C2EA02E}"/>
                </a:ext>
              </a:extLst>
            </p:cNvPr>
            <p:cNvSpPr/>
            <p:nvPr/>
          </p:nvSpPr>
          <p:spPr>
            <a:xfrm>
              <a:off x="7487073" y="3674334"/>
              <a:ext cx="722583" cy="722583"/>
            </a:xfrm>
            <a:prstGeom prst="ellipse">
              <a:avLst/>
            </a:prstGeom>
            <a:grpFill/>
            <a:ln w="165100">
              <a:solidFill>
                <a:schemeClr val="accent5"/>
              </a:solidFill>
            </a:ln>
            <a:sp3d extrusionH="171450" contourW="12700">
              <a:extrusionClr>
                <a:schemeClr val="bg1"/>
              </a:extrusionClr>
              <a:contourClr>
                <a:schemeClr val="tx1">
                  <a:lumMod val="50000"/>
                  <a:lumOff val="50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</p:grpSp>
      <p:sp>
        <p:nvSpPr>
          <p:cNvPr id="11" name="Oval 21">
            <a:extLst>
              <a:ext uri="{FF2B5EF4-FFF2-40B4-BE49-F238E27FC236}">
                <a16:creationId xmlns:a16="http://schemas.microsoft.com/office/drawing/2014/main" id="{ADF2F5AB-A285-43B9-9FA5-D6DB82AD8B01}"/>
              </a:ext>
            </a:extLst>
          </p:cNvPr>
          <p:cNvSpPr>
            <a:spLocks noChangeAspect="1"/>
          </p:cNvSpPr>
          <p:nvPr/>
        </p:nvSpPr>
        <p:spPr>
          <a:xfrm>
            <a:off x="3309854" y="2609137"/>
            <a:ext cx="382712" cy="385909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12" name="Rounded Rectangle 27">
            <a:extLst>
              <a:ext uri="{FF2B5EF4-FFF2-40B4-BE49-F238E27FC236}">
                <a16:creationId xmlns:a16="http://schemas.microsoft.com/office/drawing/2014/main" id="{5B0104AB-70B1-4A83-B774-F9832AD96B67}"/>
              </a:ext>
            </a:extLst>
          </p:cNvPr>
          <p:cNvSpPr/>
          <p:nvPr/>
        </p:nvSpPr>
        <p:spPr>
          <a:xfrm>
            <a:off x="3333752" y="4216793"/>
            <a:ext cx="334915" cy="293926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13" name="Rounded Rectangle 7">
            <a:extLst>
              <a:ext uri="{FF2B5EF4-FFF2-40B4-BE49-F238E27FC236}">
                <a16:creationId xmlns:a16="http://schemas.microsoft.com/office/drawing/2014/main" id="{D867C0BD-B252-4A6C-86D5-549C79D6BF16}"/>
              </a:ext>
            </a:extLst>
          </p:cNvPr>
          <p:cNvSpPr/>
          <p:nvPr/>
        </p:nvSpPr>
        <p:spPr>
          <a:xfrm>
            <a:off x="7452380" y="3392329"/>
            <a:ext cx="360990" cy="311530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14" name="Rectangle 9">
            <a:extLst>
              <a:ext uri="{FF2B5EF4-FFF2-40B4-BE49-F238E27FC236}">
                <a16:creationId xmlns:a16="http://schemas.microsoft.com/office/drawing/2014/main" id="{B508627A-D858-4575-AE5C-663C5AA3F857}"/>
              </a:ext>
            </a:extLst>
          </p:cNvPr>
          <p:cNvSpPr/>
          <p:nvPr/>
        </p:nvSpPr>
        <p:spPr>
          <a:xfrm>
            <a:off x="7460939" y="4944216"/>
            <a:ext cx="343878" cy="321901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5" name="TextBox 38">
            <a:extLst>
              <a:ext uri="{FF2B5EF4-FFF2-40B4-BE49-F238E27FC236}">
                <a16:creationId xmlns:a16="http://schemas.microsoft.com/office/drawing/2014/main" id="{D9EFE365-6464-40FC-ACC1-F766DA71382E}"/>
              </a:ext>
            </a:extLst>
          </p:cNvPr>
          <p:cNvSpPr txBox="1"/>
          <p:nvPr/>
        </p:nvSpPr>
        <p:spPr>
          <a:xfrm>
            <a:off x="3742886" y="2571336"/>
            <a:ext cx="35552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You can simply impress your audience and add a unique zing and appeal to your Presentations.</a:t>
            </a:r>
            <a:endParaRPr lang="en-US" altLang="ko-KR" sz="800" dirty="0">
              <a:solidFill>
                <a:schemeClr val="tx1">
                  <a:lumMod val="65000"/>
                  <a:lumOff val="35000"/>
                </a:schemeClr>
              </a:solidFill>
              <a:cs typeface="Arial" pitchFamily="34" charset="0"/>
            </a:endParaRPr>
          </a:p>
        </p:txBody>
      </p:sp>
      <p:grpSp>
        <p:nvGrpSpPr>
          <p:cNvPr id="16" name="그룹 69">
            <a:extLst>
              <a:ext uri="{FF2B5EF4-FFF2-40B4-BE49-F238E27FC236}">
                <a16:creationId xmlns:a16="http://schemas.microsoft.com/office/drawing/2014/main" id="{18C4C7D0-8A06-4D7B-B52D-E2871ABD74EB}"/>
              </a:ext>
            </a:extLst>
          </p:cNvPr>
          <p:cNvGrpSpPr/>
          <p:nvPr/>
        </p:nvGrpSpPr>
        <p:grpSpPr>
          <a:xfrm flipH="1">
            <a:off x="1850175" y="2022331"/>
            <a:ext cx="6991680" cy="1291986"/>
            <a:chOff x="488003" y="4414792"/>
            <a:chExt cx="6991680" cy="1291985"/>
          </a:xfrm>
          <a:solidFill>
            <a:schemeClr val="accent4"/>
          </a:solidFill>
        </p:grpSpPr>
        <p:sp>
          <p:nvSpPr>
            <p:cNvPr id="17" name="Block Arc 15">
              <a:extLst>
                <a:ext uri="{FF2B5EF4-FFF2-40B4-BE49-F238E27FC236}">
                  <a16:creationId xmlns:a16="http://schemas.microsoft.com/office/drawing/2014/main" id="{C2BFAC52-B141-4E2A-9041-ECB7FBED0489}"/>
                </a:ext>
              </a:extLst>
            </p:cNvPr>
            <p:cNvSpPr/>
            <p:nvPr/>
          </p:nvSpPr>
          <p:spPr>
            <a:xfrm rot="5400000" flipV="1">
              <a:off x="488003" y="4698777"/>
              <a:ext cx="1008000" cy="1008000"/>
            </a:xfrm>
            <a:prstGeom prst="blockArc">
              <a:avLst>
                <a:gd name="adj1" fmla="val 10800000"/>
                <a:gd name="adj2" fmla="val 21546813"/>
                <a:gd name="adj3" fmla="val 2234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>
                <a:solidFill>
                  <a:schemeClr val="tx1"/>
                </a:solidFill>
              </a:endParaRPr>
            </a:p>
          </p:txBody>
        </p:sp>
        <p:grpSp>
          <p:nvGrpSpPr>
            <p:cNvPr id="18" name="그룹 81">
              <a:extLst>
                <a:ext uri="{FF2B5EF4-FFF2-40B4-BE49-F238E27FC236}">
                  <a16:creationId xmlns:a16="http://schemas.microsoft.com/office/drawing/2014/main" id="{21678FED-7D87-46F8-9818-66BDF9E51152}"/>
                </a:ext>
              </a:extLst>
            </p:cNvPr>
            <p:cNvGrpSpPr/>
            <p:nvPr/>
          </p:nvGrpSpPr>
          <p:grpSpPr>
            <a:xfrm>
              <a:off x="890894" y="4414792"/>
              <a:ext cx="6588789" cy="599644"/>
              <a:chOff x="515045" y="4471958"/>
              <a:chExt cx="7207798" cy="655980"/>
            </a:xfrm>
            <a:grpFill/>
          </p:grpSpPr>
          <p:sp>
            <p:nvSpPr>
              <p:cNvPr id="19" name="Rounded Rectangle 17">
                <a:extLst>
                  <a:ext uri="{FF2B5EF4-FFF2-40B4-BE49-F238E27FC236}">
                    <a16:creationId xmlns:a16="http://schemas.microsoft.com/office/drawing/2014/main" id="{86445363-70C9-4229-B06D-3628DB4EAE6A}"/>
                  </a:ext>
                </a:extLst>
              </p:cNvPr>
              <p:cNvSpPr/>
              <p:nvPr/>
            </p:nvSpPr>
            <p:spPr>
              <a:xfrm rot="5400000" flipV="1">
                <a:off x="3936814" y="1360992"/>
                <a:ext cx="245250" cy="7088788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grpSp>
            <p:nvGrpSpPr>
              <p:cNvPr id="20" name="그룹 83">
                <a:extLst>
                  <a:ext uri="{FF2B5EF4-FFF2-40B4-BE49-F238E27FC236}">
                    <a16:creationId xmlns:a16="http://schemas.microsoft.com/office/drawing/2014/main" id="{3DA440CF-D1A6-46E3-8944-3E58A665F9AE}"/>
                  </a:ext>
                </a:extLst>
              </p:cNvPr>
              <p:cNvGrpSpPr/>
              <p:nvPr/>
            </p:nvGrpSpPr>
            <p:grpSpPr>
              <a:xfrm rot="10800000">
                <a:off x="7149450" y="4471958"/>
                <a:ext cx="573393" cy="655980"/>
                <a:chOff x="2988919" y="5712881"/>
                <a:chExt cx="573393" cy="655980"/>
              </a:xfrm>
              <a:grpFill/>
            </p:grpSpPr>
            <p:sp>
              <p:nvSpPr>
                <p:cNvPr id="21" name="Rounded Rectangle 12">
                  <a:extLst>
                    <a:ext uri="{FF2B5EF4-FFF2-40B4-BE49-F238E27FC236}">
                      <a16:creationId xmlns:a16="http://schemas.microsoft.com/office/drawing/2014/main" id="{B0F7092F-48A1-4BC0-B98C-7B10063285A3}"/>
                    </a:ext>
                  </a:extLst>
                </p:cNvPr>
                <p:cNvSpPr/>
                <p:nvPr/>
              </p:nvSpPr>
              <p:spPr>
                <a:xfrm rot="2700000" flipV="1">
                  <a:off x="3188309" y="5513491"/>
                  <a:ext cx="174614" cy="573393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22" name="Rounded Rectangle 13">
                  <a:extLst>
                    <a:ext uri="{FF2B5EF4-FFF2-40B4-BE49-F238E27FC236}">
                      <a16:creationId xmlns:a16="http://schemas.microsoft.com/office/drawing/2014/main" id="{DFC99AB5-3980-45F9-AFDF-62F73F6C75A4}"/>
                    </a:ext>
                  </a:extLst>
                </p:cNvPr>
                <p:cNvSpPr/>
                <p:nvPr/>
              </p:nvSpPr>
              <p:spPr>
                <a:xfrm rot="8100000" flipV="1">
                  <a:off x="3188307" y="5795471"/>
                  <a:ext cx="174614" cy="57339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 dirty="0"/>
                </a:p>
              </p:txBody>
            </p:sp>
          </p:grpSp>
        </p:grpSp>
      </p:grpSp>
      <p:grpSp>
        <p:nvGrpSpPr>
          <p:cNvPr id="23" name="그룹 86">
            <a:extLst>
              <a:ext uri="{FF2B5EF4-FFF2-40B4-BE49-F238E27FC236}">
                <a16:creationId xmlns:a16="http://schemas.microsoft.com/office/drawing/2014/main" id="{A55CDEB8-88A0-4823-89C1-620B57CD16FA}"/>
              </a:ext>
            </a:extLst>
          </p:cNvPr>
          <p:cNvGrpSpPr/>
          <p:nvPr/>
        </p:nvGrpSpPr>
        <p:grpSpPr>
          <a:xfrm>
            <a:off x="2256821" y="2797480"/>
            <a:ext cx="6256739" cy="1291986"/>
            <a:chOff x="1222944" y="4414792"/>
            <a:chExt cx="6256739" cy="1291985"/>
          </a:xfrm>
          <a:solidFill>
            <a:schemeClr val="accent3"/>
          </a:solidFill>
        </p:grpSpPr>
        <p:sp>
          <p:nvSpPr>
            <p:cNvPr id="24" name="Block Arc 15">
              <a:extLst>
                <a:ext uri="{FF2B5EF4-FFF2-40B4-BE49-F238E27FC236}">
                  <a16:creationId xmlns:a16="http://schemas.microsoft.com/office/drawing/2014/main" id="{EC87F1A6-4EB3-44AC-9124-79EA1466D0CA}"/>
                </a:ext>
              </a:extLst>
            </p:cNvPr>
            <p:cNvSpPr/>
            <p:nvPr/>
          </p:nvSpPr>
          <p:spPr>
            <a:xfrm rot="5400000" flipV="1">
              <a:off x="1222944" y="4698777"/>
              <a:ext cx="1008000" cy="1008000"/>
            </a:xfrm>
            <a:prstGeom prst="blockArc">
              <a:avLst>
                <a:gd name="adj1" fmla="val 10800000"/>
                <a:gd name="adj2" fmla="val 21546813"/>
                <a:gd name="adj3" fmla="val 2234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>
                <a:solidFill>
                  <a:schemeClr val="tx1"/>
                </a:solidFill>
              </a:endParaRPr>
            </a:p>
          </p:txBody>
        </p:sp>
        <p:grpSp>
          <p:nvGrpSpPr>
            <p:cNvPr id="25" name="그룹 88">
              <a:extLst>
                <a:ext uri="{FF2B5EF4-FFF2-40B4-BE49-F238E27FC236}">
                  <a16:creationId xmlns:a16="http://schemas.microsoft.com/office/drawing/2014/main" id="{B8E7257F-F189-487D-BEE4-34A7B9461590}"/>
                </a:ext>
              </a:extLst>
            </p:cNvPr>
            <p:cNvGrpSpPr/>
            <p:nvPr/>
          </p:nvGrpSpPr>
          <p:grpSpPr>
            <a:xfrm>
              <a:off x="1610894" y="4414792"/>
              <a:ext cx="5868789" cy="599644"/>
              <a:chOff x="1302685" y="4471958"/>
              <a:chExt cx="6420158" cy="655980"/>
            </a:xfrm>
            <a:grpFill/>
          </p:grpSpPr>
          <p:sp>
            <p:nvSpPr>
              <p:cNvPr id="26" name="Rounded Rectangle 17">
                <a:extLst>
                  <a:ext uri="{FF2B5EF4-FFF2-40B4-BE49-F238E27FC236}">
                    <a16:creationId xmlns:a16="http://schemas.microsoft.com/office/drawing/2014/main" id="{20E0C953-4074-4942-BF2E-C19A2B021DEB}"/>
                  </a:ext>
                </a:extLst>
              </p:cNvPr>
              <p:cNvSpPr/>
              <p:nvPr/>
            </p:nvSpPr>
            <p:spPr>
              <a:xfrm rot="5400000" flipV="1">
                <a:off x="4330634" y="1754812"/>
                <a:ext cx="245250" cy="6301148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grpSp>
            <p:nvGrpSpPr>
              <p:cNvPr id="27" name="그룹 90">
                <a:extLst>
                  <a:ext uri="{FF2B5EF4-FFF2-40B4-BE49-F238E27FC236}">
                    <a16:creationId xmlns:a16="http://schemas.microsoft.com/office/drawing/2014/main" id="{48150D27-40D6-4266-9E82-1DD2CCF81A61}"/>
                  </a:ext>
                </a:extLst>
              </p:cNvPr>
              <p:cNvGrpSpPr/>
              <p:nvPr/>
            </p:nvGrpSpPr>
            <p:grpSpPr>
              <a:xfrm rot="10800000">
                <a:off x="7149450" y="4471958"/>
                <a:ext cx="573393" cy="655980"/>
                <a:chOff x="2988919" y="5712881"/>
                <a:chExt cx="573393" cy="655980"/>
              </a:xfrm>
              <a:grpFill/>
            </p:grpSpPr>
            <p:sp>
              <p:nvSpPr>
                <p:cNvPr id="28" name="Rounded Rectangle 12">
                  <a:extLst>
                    <a:ext uri="{FF2B5EF4-FFF2-40B4-BE49-F238E27FC236}">
                      <a16:creationId xmlns:a16="http://schemas.microsoft.com/office/drawing/2014/main" id="{1A67891C-6CEF-40FA-BC1B-F86B4EFDF160}"/>
                    </a:ext>
                  </a:extLst>
                </p:cNvPr>
                <p:cNvSpPr/>
                <p:nvPr/>
              </p:nvSpPr>
              <p:spPr>
                <a:xfrm rot="2700000" flipV="1">
                  <a:off x="3188309" y="5513491"/>
                  <a:ext cx="174614" cy="573393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29" name="Rounded Rectangle 13">
                  <a:extLst>
                    <a:ext uri="{FF2B5EF4-FFF2-40B4-BE49-F238E27FC236}">
                      <a16:creationId xmlns:a16="http://schemas.microsoft.com/office/drawing/2014/main" id="{1C2B1A0C-7E27-426F-BD27-6F29C57D0076}"/>
                    </a:ext>
                  </a:extLst>
                </p:cNvPr>
                <p:cNvSpPr/>
                <p:nvPr/>
              </p:nvSpPr>
              <p:spPr>
                <a:xfrm rot="8100000" flipV="1">
                  <a:off x="3188307" y="5795471"/>
                  <a:ext cx="174614" cy="57339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 dirty="0"/>
                </a:p>
              </p:txBody>
            </p:sp>
          </p:grpSp>
        </p:grpSp>
      </p:grpSp>
      <p:grpSp>
        <p:nvGrpSpPr>
          <p:cNvPr id="30" name="그룹 93">
            <a:extLst>
              <a:ext uri="{FF2B5EF4-FFF2-40B4-BE49-F238E27FC236}">
                <a16:creationId xmlns:a16="http://schemas.microsoft.com/office/drawing/2014/main" id="{EBFCF27A-E6A5-48DB-A677-E49274C34756}"/>
              </a:ext>
            </a:extLst>
          </p:cNvPr>
          <p:cNvGrpSpPr/>
          <p:nvPr/>
        </p:nvGrpSpPr>
        <p:grpSpPr>
          <a:xfrm flipH="1">
            <a:off x="2573511" y="3559062"/>
            <a:ext cx="6991680" cy="1291986"/>
            <a:chOff x="488003" y="4414792"/>
            <a:chExt cx="6991680" cy="1291985"/>
          </a:xfrm>
          <a:solidFill>
            <a:schemeClr val="accent2"/>
          </a:solidFill>
        </p:grpSpPr>
        <p:sp>
          <p:nvSpPr>
            <p:cNvPr id="31" name="Block Arc 15">
              <a:extLst>
                <a:ext uri="{FF2B5EF4-FFF2-40B4-BE49-F238E27FC236}">
                  <a16:creationId xmlns:a16="http://schemas.microsoft.com/office/drawing/2014/main" id="{3ACD4BAA-8022-4BE0-ACC1-7ABC0548A84D}"/>
                </a:ext>
              </a:extLst>
            </p:cNvPr>
            <p:cNvSpPr/>
            <p:nvPr/>
          </p:nvSpPr>
          <p:spPr>
            <a:xfrm rot="5400000" flipV="1">
              <a:off x="488003" y="4698777"/>
              <a:ext cx="1008000" cy="1008000"/>
            </a:xfrm>
            <a:prstGeom prst="blockArc">
              <a:avLst>
                <a:gd name="adj1" fmla="val 10800000"/>
                <a:gd name="adj2" fmla="val 21546813"/>
                <a:gd name="adj3" fmla="val 2234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>
                <a:solidFill>
                  <a:schemeClr val="tx1"/>
                </a:solidFill>
              </a:endParaRPr>
            </a:p>
          </p:txBody>
        </p:sp>
        <p:grpSp>
          <p:nvGrpSpPr>
            <p:cNvPr id="32" name="그룹 95">
              <a:extLst>
                <a:ext uri="{FF2B5EF4-FFF2-40B4-BE49-F238E27FC236}">
                  <a16:creationId xmlns:a16="http://schemas.microsoft.com/office/drawing/2014/main" id="{DAAE562F-9B4D-404C-96BB-B4996DFB40CE}"/>
                </a:ext>
              </a:extLst>
            </p:cNvPr>
            <p:cNvGrpSpPr/>
            <p:nvPr/>
          </p:nvGrpSpPr>
          <p:grpSpPr>
            <a:xfrm>
              <a:off x="890894" y="4414792"/>
              <a:ext cx="6588789" cy="599644"/>
              <a:chOff x="515045" y="4471958"/>
              <a:chExt cx="7207798" cy="655980"/>
            </a:xfrm>
            <a:grpFill/>
          </p:grpSpPr>
          <p:sp>
            <p:nvSpPr>
              <p:cNvPr id="33" name="Rounded Rectangle 17">
                <a:extLst>
                  <a:ext uri="{FF2B5EF4-FFF2-40B4-BE49-F238E27FC236}">
                    <a16:creationId xmlns:a16="http://schemas.microsoft.com/office/drawing/2014/main" id="{6503FD6C-3770-4811-942E-99FBCEC4DA2B}"/>
                  </a:ext>
                </a:extLst>
              </p:cNvPr>
              <p:cNvSpPr/>
              <p:nvPr/>
            </p:nvSpPr>
            <p:spPr>
              <a:xfrm rot="5400000" flipV="1">
                <a:off x="3936814" y="1360992"/>
                <a:ext cx="245250" cy="7088788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grpSp>
            <p:nvGrpSpPr>
              <p:cNvPr id="34" name="그룹 97">
                <a:extLst>
                  <a:ext uri="{FF2B5EF4-FFF2-40B4-BE49-F238E27FC236}">
                    <a16:creationId xmlns:a16="http://schemas.microsoft.com/office/drawing/2014/main" id="{C6078400-CF68-4BA6-8FD0-2E12C184A499}"/>
                  </a:ext>
                </a:extLst>
              </p:cNvPr>
              <p:cNvGrpSpPr/>
              <p:nvPr/>
            </p:nvGrpSpPr>
            <p:grpSpPr>
              <a:xfrm rot="10800000">
                <a:off x="7149450" y="4471958"/>
                <a:ext cx="573393" cy="655980"/>
                <a:chOff x="2988919" y="5712881"/>
                <a:chExt cx="573393" cy="655980"/>
              </a:xfrm>
              <a:grpFill/>
            </p:grpSpPr>
            <p:sp>
              <p:nvSpPr>
                <p:cNvPr id="35" name="Rounded Rectangle 12">
                  <a:extLst>
                    <a:ext uri="{FF2B5EF4-FFF2-40B4-BE49-F238E27FC236}">
                      <a16:creationId xmlns:a16="http://schemas.microsoft.com/office/drawing/2014/main" id="{0334B4AE-DFC8-40CB-84B6-93F62F6427F9}"/>
                    </a:ext>
                  </a:extLst>
                </p:cNvPr>
                <p:cNvSpPr/>
                <p:nvPr/>
              </p:nvSpPr>
              <p:spPr>
                <a:xfrm rot="2700000" flipV="1">
                  <a:off x="3188309" y="5513491"/>
                  <a:ext cx="174614" cy="573393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36" name="Rounded Rectangle 13">
                  <a:extLst>
                    <a:ext uri="{FF2B5EF4-FFF2-40B4-BE49-F238E27FC236}">
                      <a16:creationId xmlns:a16="http://schemas.microsoft.com/office/drawing/2014/main" id="{5D60BE58-10FE-40F4-B4F2-B8E15A3BA542}"/>
                    </a:ext>
                  </a:extLst>
                </p:cNvPr>
                <p:cNvSpPr/>
                <p:nvPr/>
              </p:nvSpPr>
              <p:spPr>
                <a:xfrm rot="8100000" flipV="1">
                  <a:off x="3188307" y="5795471"/>
                  <a:ext cx="174614" cy="57339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 dirty="0"/>
                </a:p>
              </p:txBody>
            </p:sp>
          </p:grpSp>
        </p:grpSp>
      </p:grpSp>
      <p:grpSp>
        <p:nvGrpSpPr>
          <p:cNvPr id="37" name="그룹 100">
            <a:extLst>
              <a:ext uri="{FF2B5EF4-FFF2-40B4-BE49-F238E27FC236}">
                <a16:creationId xmlns:a16="http://schemas.microsoft.com/office/drawing/2014/main" id="{594560D4-4353-4498-A8D9-FB981A3A6272}"/>
              </a:ext>
            </a:extLst>
          </p:cNvPr>
          <p:cNvGrpSpPr/>
          <p:nvPr/>
        </p:nvGrpSpPr>
        <p:grpSpPr>
          <a:xfrm>
            <a:off x="2905972" y="4360465"/>
            <a:ext cx="6299469" cy="1291986"/>
            <a:chOff x="1180215" y="4414792"/>
            <a:chExt cx="6299468" cy="1291985"/>
          </a:xfrm>
          <a:solidFill>
            <a:schemeClr val="accent1"/>
          </a:solidFill>
        </p:grpSpPr>
        <p:sp>
          <p:nvSpPr>
            <p:cNvPr id="38" name="Block Arc 15">
              <a:extLst>
                <a:ext uri="{FF2B5EF4-FFF2-40B4-BE49-F238E27FC236}">
                  <a16:creationId xmlns:a16="http://schemas.microsoft.com/office/drawing/2014/main" id="{0EBE4850-6C95-44F3-A018-90291E89FB7F}"/>
                </a:ext>
              </a:extLst>
            </p:cNvPr>
            <p:cNvSpPr/>
            <p:nvPr/>
          </p:nvSpPr>
          <p:spPr>
            <a:xfrm rot="5400000" flipV="1">
              <a:off x="1180215" y="4698777"/>
              <a:ext cx="1008000" cy="1008000"/>
            </a:xfrm>
            <a:prstGeom prst="blockArc">
              <a:avLst>
                <a:gd name="adj1" fmla="val 10800000"/>
                <a:gd name="adj2" fmla="val 21546813"/>
                <a:gd name="adj3" fmla="val 2234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>
                <a:solidFill>
                  <a:schemeClr val="tx1"/>
                </a:solidFill>
              </a:endParaRPr>
            </a:p>
          </p:txBody>
        </p:sp>
        <p:grpSp>
          <p:nvGrpSpPr>
            <p:cNvPr id="39" name="그룹 102">
              <a:extLst>
                <a:ext uri="{FF2B5EF4-FFF2-40B4-BE49-F238E27FC236}">
                  <a16:creationId xmlns:a16="http://schemas.microsoft.com/office/drawing/2014/main" id="{E64736E4-CD74-475A-A329-647A6A33AB3F}"/>
                </a:ext>
              </a:extLst>
            </p:cNvPr>
            <p:cNvGrpSpPr/>
            <p:nvPr/>
          </p:nvGrpSpPr>
          <p:grpSpPr>
            <a:xfrm>
              <a:off x="1610895" y="4414792"/>
              <a:ext cx="5868788" cy="599644"/>
              <a:chOff x="1302686" y="4471958"/>
              <a:chExt cx="6420157" cy="655980"/>
            </a:xfrm>
            <a:grpFill/>
          </p:grpSpPr>
          <p:sp>
            <p:nvSpPr>
              <p:cNvPr id="40" name="Rounded Rectangle 17">
                <a:extLst>
                  <a:ext uri="{FF2B5EF4-FFF2-40B4-BE49-F238E27FC236}">
                    <a16:creationId xmlns:a16="http://schemas.microsoft.com/office/drawing/2014/main" id="{D0A64EBE-5553-48C3-8196-4AD129EE4772}"/>
                  </a:ext>
                </a:extLst>
              </p:cNvPr>
              <p:cNvSpPr/>
              <p:nvPr/>
            </p:nvSpPr>
            <p:spPr>
              <a:xfrm rot="5400000" flipV="1">
                <a:off x="4330635" y="1754810"/>
                <a:ext cx="245250" cy="6301148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grpSp>
            <p:nvGrpSpPr>
              <p:cNvPr id="41" name="그룹 104">
                <a:extLst>
                  <a:ext uri="{FF2B5EF4-FFF2-40B4-BE49-F238E27FC236}">
                    <a16:creationId xmlns:a16="http://schemas.microsoft.com/office/drawing/2014/main" id="{4C555C39-5BF2-4BC7-94A5-8DA53BB9050D}"/>
                  </a:ext>
                </a:extLst>
              </p:cNvPr>
              <p:cNvGrpSpPr/>
              <p:nvPr/>
            </p:nvGrpSpPr>
            <p:grpSpPr>
              <a:xfrm rot="10800000">
                <a:off x="7149450" y="4471958"/>
                <a:ext cx="573393" cy="655980"/>
                <a:chOff x="2988919" y="5712881"/>
                <a:chExt cx="573393" cy="655980"/>
              </a:xfrm>
              <a:grpFill/>
            </p:grpSpPr>
            <p:sp>
              <p:nvSpPr>
                <p:cNvPr id="42" name="Rounded Rectangle 12">
                  <a:extLst>
                    <a:ext uri="{FF2B5EF4-FFF2-40B4-BE49-F238E27FC236}">
                      <a16:creationId xmlns:a16="http://schemas.microsoft.com/office/drawing/2014/main" id="{E21BD061-8A39-4C83-95BA-5FBAA6C8C5D3}"/>
                    </a:ext>
                  </a:extLst>
                </p:cNvPr>
                <p:cNvSpPr/>
                <p:nvPr/>
              </p:nvSpPr>
              <p:spPr>
                <a:xfrm rot="2700000" flipV="1">
                  <a:off x="3188309" y="5513491"/>
                  <a:ext cx="174614" cy="573393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43" name="Rounded Rectangle 13">
                  <a:extLst>
                    <a:ext uri="{FF2B5EF4-FFF2-40B4-BE49-F238E27FC236}">
                      <a16:creationId xmlns:a16="http://schemas.microsoft.com/office/drawing/2014/main" id="{E130F43B-4603-42F3-92A0-96E7DA7F0060}"/>
                    </a:ext>
                  </a:extLst>
                </p:cNvPr>
                <p:cNvSpPr/>
                <p:nvPr/>
              </p:nvSpPr>
              <p:spPr>
                <a:xfrm rot="8100000" flipV="1">
                  <a:off x="3188307" y="5795471"/>
                  <a:ext cx="174614" cy="57339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 dirty="0"/>
                </a:p>
              </p:txBody>
            </p:sp>
          </p:grpSp>
        </p:grpSp>
      </p:grpSp>
      <p:grpSp>
        <p:nvGrpSpPr>
          <p:cNvPr id="44" name="그룹 21">
            <a:extLst>
              <a:ext uri="{FF2B5EF4-FFF2-40B4-BE49-F238E27FC236}">
                <a16:creationId xmlns:a16="http://schemas.microsoft.com/office/drawing/2014/main" id="{F3E028A3-34F8-46C2-9F91-3B1CF06576F1}"/>
              </a:ext>
            </a:extLst>
          </p:cNvPr>
          <p:cNvGrpSpPr/>
          <p:nvPr/>
        </p:nvGrpSpPr>
        <p:grpSpPr>
          <a:xfrm>
            <a:off x="3386222" y="5262475"/>
            <a:ext cx="5107013" cy="524147"/>
            <a:chOff x="2977507" y="5502081"/>
            <a:chExt cx="5586808" cy="573390"/>
          </a:xfrm>
        </p:grpSpPr>
        <p:sp>
          <p:nvSpPr>
            <p:cNvPr id="45" name="Rounded Rectangle 10">
              <a:extLst>
                <a:ext uri="{FF2B5EF4-FFF2-40B4-BE49-F238E27FC236}">
                  <a16:creationId xmlns:a16="http://schemas.microsoft.com/office/drawing/2014/main" id="{833B9DA1-F63F-4E9B-B50E-2C9F40D854CF}"/>
                </a:ext>
              </a:extLst>
            </p:cNvPr>
            <p:cNvSpPr/>
            <p:nvPr/>
          </p:nvSpPr>
          <p:spPr>
            <a:xfrm rot="16200000" flipV="1">
              <a:off x="5694466" y="3041553"/>
              <a:ext cx="245250" cy="5494448"/>
            </a:xfrm>
            <a:prstGeom prst="roundRect">
              <a:avLst>
                <a:gd name="adj" fmla="val 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 dirty="0"/>
            </a:p>
          </p:txBody>
        </p:sp>
        <p:grpSp>
          <p:nvGrpSpPr>
            <p:cNvPr id="46" name="그룹 16">
              <a:extLst>
                <a:ext uri="{FF2B5EF4-FFF2-40B4-BE49-F238E27FC236}">
                  <a16:creationId xmlns:a16="http://schemas.microsoft.com/office/drawing/2014/main" id="{2FD09262-E5EA-4F66-961D-FB5866D799EC}"/>
                </a:ext>
              </a:extLst>
            </p:cNvPr>
            <p:cNvGrpSpPr/>
            <p:nvPr/>
          </p:nvGrpSpPr>
          <p:grpSpPr>
            <a:xfrm rot="18900000">
              <a:off x="2977507" y="5502081"/>
              <a:ext cx="573393" cy="573390"/>
              <a:chOff x="1855653" y="5956494"/>
              <a:chExt cx="573393" cy="573390"/>
            </a:xfrm>
          </p:grpSpPr>
          <p:sp>
            <p:nvSpPr>
              <p:cNvPr id="47" name="Rounded Rectangle 12">
                <a:extLst>
                  <a:ext uri="{FF2B5EF4-FFF2-40B4-BE49-F238E27FC236}">
                    <a16:creationId xmlns:a16="http://schemas.microsoft.com/office/drawing/2014/main" id="{557D3921-E0A9-4780-940C-526BA41B5DC1}"/>
                  </a:ext>
                </a:extLst>
              </p:cNvPr>
              <p:cNvSpPr/>
              <p:nvPr/>
            </p:nvSpPr>
            <p:spPr>
              <a:xfrm rot="5400000" flipV="1">
                <a:off x="2055043" y="5757105"/>
                <a:ext cx="174614" cy="573393"/>
              </a:xfrm>
              <a:prstGeom prst="roundRect">
                <a:avLst>
                  <a:gd name="adj" fmla="val 50000"/>
                </a:avLst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48" name="Rounded Rectangle 13">
                <a:extLst>
                  <a:ext uri="{FF2B5EF4-FFF2-40B4-BE49-F238E27FC236}">
                    <a16:creationId xmlns:a16="http://schemas.microsoft.com/office/drawing/2014/main" id="{C81A01EA-D6D9-4722-BB6F-5C7B0DF0032C}"/>
                  </a:ext>
                </a:extLst>
              </p:cNvPr>
              <p:cNvSpPr/>
              <p:nvPr/>
            </p:nvSpPr>
            <p:spPr>
              <a:xfrm rot="10800000" flipV="1">
                <a:off x="1855653" y="5956494"/>
                <a:ext cx="174614" cy="573390"/>
              </a:xfrm>
              <a:prstGeom prst="roundRect">
                <a:avLst>
                  <a:gd name="adj" fmla="val 50000"/>
                </a:avLst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 dirty="0"/>
              </a:p>
            </p:txBody>
          </p:sp>
        </p:grpSp>
      </p:grpSp>
      <p:grpSp>
        <p:nvGrpSpPr>
          <p:cNvPr id="49" name="그룹 14">
            <a:extLst>
              <a:ext uri="{FF2B5EF4-FFF2-40B4-BE49-F238E27FC236}">
                <a16:creationId xmlns:a16="http://schemas.microsoft.com/office/drawing/2014/main" id="{2AE92780-D333-486D-9D2C-C3FACD9556AD}"/>
              </a:ext>
            </a:extLst>
          </p:cNvPr>
          <p:cNvGrpSpPr/>
          <p:nvPr/>
        </p:nvGrpSpPr>
        <p:grpSpPr>
          <a:xfrm>
            <a:off x="7471126" y="4976765"/>
            <a:ext cx="3880982" cy="1112309"/>
            <a:chOff x="4592236" y="5223977"/>
            <a:chExt cx="4061372" cy="1164009"/>
          </a:xfrm>
        </p:grpSpPr>
        <p:sp>
          <p:nvSpPr>
            <p:cNvPr id="50" name="Parallelogram 73">
              <a:extLst>
                <a:ext uri="{FF2B5EF4-FFF2-40B4-BE49-F238E27FC236}">
                  <a16:creationId xmlns:a16="http://schemas.microsoft.com/office/drawing/2014/main" id="{65B2E5CA-45DA-46DC-BA3B-A561763D8BB3}"/>
                </a:ext>
              </a:extLst>
            </p:cNvPr>
            <p:cNvSpPr/>
            <p:nvPr/>
          </p:nvSpPr>
          <p:spPr>
            <a:xfrm rot="10800000">
              <a:off x="7243669" y="5562867"/>
              <a:ext cx="1349259" cy="239345"/>
            </a:xfrm>
            <a:prstGeom prst="parallelogram">
              <a:avLst>
                <a:gd name="adj" fmla="val 192227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51" name="자유형: 도형 71">
              <a:extLst>
                <a:ext uri="{FF2B5EF4-FFF2-40B4-BE49-F238E27FC236}">
                  <a16:creationId xmlns:a16="http://schemas.microsoft.com/office/drawing/2014/main" id="{62CF5B70-4502-41A1-B37E-3BD0A972703C}"/>
                </a:ext>
              </a:extLst>
            </p:cNvPr>
            <p:cNvSpPr/>
            <p:nvPr/>
          </p:nvSpPr>
          <p:spPr>
            <a:xfrm>
              <a:off x="4592236" y="5770733"/>
              <a:ext cx="964161" cy="39601"/>
            </a:xfrm>
            <a:custGeom>
              <a:avLst/>
              <a:gdLst>
                <a:gd name="connsiteX0" fmla="*/ 108000 w 964161"/>
                <a:gd name="connsiteY0" fmla="*/ 1 h 39601"/>
                <a:gd name="connsiteX1" fmla="*/ 108000 w 964161"/>
                <a:gd name="connsiteY1" fmla="*/ 39601 h 39601"/>
                <a:gd name="connsiteX2" fmla="*/ 0 w 964161"/>
                <a:gd name="connsiteY2" fmla="*/ 19801 h 39601"/>
                <a:gd name="connsiteX3" fmla="*/ 108001 w 964161"/>
                <a:gd name="connsiteY3" fmla="*/ 0 h 39601"/>
                <a:gd name="connsiteX4" fmla="*/ 964161 w 964161"/>
                <a:gd name="connsiteY4" fmla="*/ 0 h 39601"/>
                <a:gd name="connsiteX5" fmla="*/ 964161 w 964161"/>
                <a:gd name="connsiteY5" fmla="*/ 39270 h 39601"/>
                <a:gd name="connsiteX6" fmla="*/ 108001 w 964161"/>
                <a:gd name="connsiteY6" fmla="*/ 39270 h 39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64161" h="39601">
                  <a:moveTo>
                    <a:pt x="108000" y="1"/>
                  </a:moveTo>
                  <a:lnTo>
                    <a:pt x="108000" y="39601"/>
                  </a:lnTo>
                  <a:lnTo>
                    <a:pt x="0" y="19801"/>
                  </a:lnTo>
                  <a:close/>
                  <a:moveTo>
                    <a:pt x="108001" y="0"/>
                  </a:moveTo>
                  <a:lnTo>
                    <a:pt x="964161" y="0"/>
                  </a:lnTo>
                  <a:lnTo>
                    <a:pt x="964161" y="39270"/>
                  </a:lnTo>
                  <a:lnTo>
                    <a:pt x="108001" y="3927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 sz="2701"/>
            </a:p>
          </p:txBody>
        </p:sp>
        <p:grpSp>
          <p:nvGrpSpPr>
            <p:cNvPr id="52" name="Group 75">
              <a:extLst>
                <a:ext uri="{FF2B5EF4-FFF2-40B4-BE49-F238E27FC236}">
                  <a16:creationId xmlns:a16="http://schemas.microsoft.com/office/drawing/2014/main" id="{98D66DBB-E393-4BDA-835F-C699C6370E5A}"/>
                </a:ext>
              </a:extLst>
            </p:cNvPr>
            <p:cNvGrpSpPr/>
            <p:nvPr/>
          </p:nvGrpSpPr>
          <p:grpSpPr>
            <a:xfrm>
              <a:off x="5511627" y="5656147"/>
              <a:ext cx="2616689" cy="268441"/>
              <a:chOff x="1688158" y="3440846"/>
              <a:chExt cx="1659706" cy="379529"/>
            </a:xfrm>
          </p:grpSpPr>
          <p:sp>
            <p:nvSpPr>
              <p:cNvPr id="56" name="Trapezoid 33">
                <a:extLst>
                  <a:ext uri="{FF2B5EF4-FFF2-40B4-BE49-F238E27FC236}">
                    <a16:creationId xmlns:a16="http://schemas.microsoft.com/office/drawing/2014/main" id="{DF2F787E-42E0-4867-973D-C7E0712A352F}"/>
                  </a:ext>
                </a:extLst>
              </p:cNvPr>
              <p:cNvSpPr/>
              <p:nvPr/>
            </p:nvSpPr>
            <p:spPr>
              <a:xfrm rot="5400000" flipH="1">
                <a:off x="2653493" y="3090551"/>
                <a:ext cx="308621" cy="1080120"/>
              </a:xfrm>
              <a:custGeom>
                <a:avLst/>
                <a:gdLst/>
                <a:ahLst/>
                <a:cxnLst/>
                <a:rect l="l" t="t" r="r" b="b"/>
                <a:pathLst>
                  <a:path w="308621" h="1080120">
                    <a:moveTo>
                      <a:pt x="308621" y="1080120"/>
                    </a:moveTo>
                    <a:lnTo>
                      <a:pt x="232649" y="0"/>
                    </a:lnTo>
                    <a:lnTo>
                      <a:pt x="75972" y="0"/>
                    </a:lnTo>
                    <a:lnTo>
                      <a:pt x="0" y="108012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57" name="Chord 80">
                <a:extLst>
                  <a:ext uri="{FF2B5EF4-FFF2-40B4-BE49-F238E27FC236}">
                    <a16:creationId xmlns:a16="http://schemas.microsoft.com/office/drawing/2014/main" id="{DD0D1BE0-7D54-4F9B-94E5-7560D058CF3E}"/>
                  </a:ext>
                </a:extLst>
              </p:cNvPr>
              <p:cNvSpPr/>
              <p:nvPr/>
            </p:nvSpPr>
            <p:spPr>
              <a:xfrm>
                <a:off x="1688158" y="3454556"/>
                <a:ext cx="155575" cy="352111"/>
              </a:xfrm>
              <a:prstGeom prst="chord">
                <a:avLst>
                  <a:gd name="adj1" fmla="val 5391179"/>
                  <a:gd name="adj2" fmla="val 1620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58" name="Trapezoid 37">
                <a:extLst>
                  <a:ext uri="{FF2B5EF4-FFF2-40B4-BE49-F238E27FC236}">
                    <a16:creationId xmlns:a16="http://schemas.microsoft.com/office/drawing/2014/main" id="{562759CC-E971-4461-A2B3-262EB26077B3}"/>
                  </a:ext>
                </a:extLst>
              </p:cNvPr>
              <p:cNvSpPr/>
              <p:nvPr/>
            </p:nvSpPr>
            <p:spPr>
              <a:xfrm rot="5400000" flipH="1">
                <a:off x="1825951" y="3378583"/>
                <a:ext cx="379529" cy="504056"/>
              </a:xfrm>
              <a:custGeom>
                <a:avLst/>
                <a:gdLst/>
                <a:ahLst/>
                <a:cxnLst/>
                <a:rect l="l" t="t" r="r" b="b"/>
                <a:pathLst>
                  <a:path w="379529" h="504056">
                    <a:moveTo>
                      <a:pt x="379529" y="504056"/>
                    </a:moveTo>
                    <a:lnTo>
                      <a:pt x="344075" y="0"/>
                    </a:lnTo>
                    <a:lnTo>
                      <a:pt x="35454" y="0"/>
                    </a:lnTo>
                    <a:lnTo>
                      <a:pt x="0" y="504056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sp>
          <p:nvSpPr>
            <p:cNvPr id="53" name="Parallelogram 76">
              <a:extLst>
                <a:ext uri="{FF2B5EF4-FFF2-40B4-BE49-F238E27FC236}">
                  <a16:creationId xmlns:a16="http://schemas.microsoft.com/office/drawing/2014/main" id="{2CF6B2FD-F8A3-4107-A502-97D31AF531E7}"/>
                </a:ext>
              </a:extLst>
            </p:cNvPr>
            <p:cNvSpPr/>
            <p:nvPr/>
          </p:nvSpPr>
          <p:spPr>
            <a:xfrm rot="10680000" flipH="1">
              <a:off x="7253673" y="5854960"/>
              <a:ext cx="1195661" cy="533026"/>
            </a:xfrm>
            <a:prstGeom prst="parallelogram">
              <a:avLst>
                <a:gd name="adj" fmla="val 62269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54" name="Parallelogram 77">
              <a:extLst>
                <a:ext uri="{FF2B5EF4-FFF2-40B4-BE49-F238E27FC236}">
                  <a16:creationId xmlns:a16="http://schemas.microsoft.com/office/drawing/2014/main" id="{426B00C7-A47B-4FC6-9C2A-E9691411CB06}"/>
                </a:ext>
              </a:extLst>
            </p:cNvPr>
            <p:cNvSpPr/>
            <p:nvPr/>
          </p:nvSpPr>
          <p:spPr>
            <a:xfrm rot="10920000">
              <a:off x="7253673" y="5223977"/>
              <a:ext cx="1195661" cy="533026"/>
            </a:xfrm>
            <a:prstGeom prst="parallelogram">
              <a:avLst>
                <a:gd name="adj" fmla="val 62269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55" name="Parallelogram 78">
              <a:extLst>
                <a:ext uri="{FF2B5EF4-FFF2-40B4-BE49-F238E27FC236}">
                  <a16:creationId xmlns:a16="http://schemas.microsoft.com/office/drawing/2014/main" id="{0B105442-E7D2-4923-B6E0-3770F729CAD9}"/>
                </a:ext>
              </a:extLst>
            </p:cNvPr>
            <p:cNvSpPr/>
            <p:nvPr/>
          </p:nvSpPr>
          <p:spPr>
            <a:xfrm rot="10800000" flipH="1">
              <a:off x="7248499" y="5802213"/>
              <a:ext cx="1405109" cy="239345"/>
            </a:xfrm>
            <a:prstGeom prst="parallelogram">
              <a:avLst>
                <a:gd name="adj" fmla="val 205867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</p:grpSp>
      <p:sp>
        <p:nvSpPr>
          <p:cNvPr id="59" name="TextBox 82">
            <a:extLst>
              <a:ext uri="{FF2B5EF4-FFF2-40B4-BE49-F238E27FC236}">
                <a16:creationId xmlns:a16="http://schemas.microsoft.com/office/drawing/2014/main" id="{CCEE07D5-B511-40FB-B159-F8D6A26E7B6B}"/>
              </a:ext>
            </a:extLst>
          </p:cNvPr>
          <p:cNvSpPr txBox="1"/>
          <p:nvPr/>
        </p:nvSpPr>
        <p:spPr>
          <a:xfrm>
            <a:off x="3742886" y="3349504"/>
            <a:ext cx="35552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You can simply impress your audience and add a unique zing and appeal to your Presentations.</a:t>
            </a:r>
            <a:endParaRPr lang="en-US" altLang="ko-KR" sz="800" dirty="0">
              <a:solidFill>
                <a:schemeClr val="tx1">
                  <a:lumMod val="65000"/>
                  <a:lumOff val="35000"/>
                </a:schemeClr>
              </a:solidFill>
              <a:cs typeface="Arial" pitchFamily="34" charset="0"/>
            </a:endParaRPr>
          </a:p>
        </p:txBody>
      </p:sp>
      <p:sp>
        <p:nvSpPr>
          <p:cNvPr id="60" name="TextBox 83">
            <a:extLst>
              <a:ext uri="{FF2B5EF4-FFF2-40B4-BE49-F238E27FC236}">
                <a16:creationId xmlns:a16="http://schemas.microsoft.com/office/drawing/2014/main" id="{51F84645-16AB-4E55-9AFC-555481644972}"/>
              </a:ext>
            </a:extLst>
          </p:cNvPr>
          <p:cNvSpPr txBox="1"/>
          <p:nvPr/>
        </p:nvSpPr>
        <p:spPr>
          <a:xfrm>
            <a:off x="3742886" y="4127670"/>
            <a:ext cx="35552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You can simply impress your audience and add a unique zing and appeal to your Presentations.</a:t>
            </a:r>
            <a:endParaRPr lang="en-US" altLang="ko-KR" sz="800" dirty="0">
              <a:solidFill>
                <a:schemeClr val="tx1">
                  <a:lumMod val="65000"/>
                  <a:lumOff val="35000"/>
                </a:schemeClr>
              </a:solidFill>
              <a:cs typeface="Arial" pitchFamily="34" charset="0"/>
            </a:endParaRPr>
          </a:p>
        </p:txBody>
      </p:sp>
      <p:sp>
        <p:nvSpPr>
          <p:cNvPr id="61" name="TextBox 84">
            <a:extLst>
              <a:ext uri="{FF2B5EF4-FFF2-40B4-BE49-F238E27FC236}">
                <a16:creationId xmlns:a16="http://schemas.microsoft.com/office/drawing/2014/main" id="{A173BC06-C55A-4860-8EE9-0F38E17F5680}"/>
              </a:ext>
            </a:extLst>
          </p:cNvPr>
          <p:cNvSpPr txBox="1"/>
          <p:nvPr/>
        </p:nvSpPr>
        <p:spPr>
          <a:xfrm>
            <a:off x="3742886" y="4905838"/>
            <a:ext cx="35552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You can simply impress your audience and add a unique zing and appeal to your Presentations.</a:t>
            </a:r>
            <a:endParaRPr lang="en-US" altLang="ko-KR" sz="800" dirty="0">
              <a:solidFill>
                <a:schemeClr val="tx1">
                  <a:lumMod val="65000"/>
                  <a:lumOff val="35000"/>
                </a:schemeClr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5502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1" grpId="0" animBg="1"/>
      <p:bldP spid="12" grpId="0" animBg="1"/>
      <p:bldP spid="13" grpId="0" animBg="1"/>
      <p:bldP spid="14" grpId="0" animBg="1"/>
      <p:bldP spid="15" grpId="0"/>
      <p:bldP spid="59" grpId="0"/>
      <p:bldP spid="60" grpId="0"/>
      <p:bldP spid="6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C90F6CBF-EA71-46D6-B074-55B40555C4C8}"/>
              </a:ext>
            </a:extLst>
          </p:cNvPr>
          <p:cNvSpPr txBox="1"/>
          <p:nvPr/>
        </p:nvSpPr>
        <p:spPr>
          <a:xfrm>
            <a:off x="1354753" y="63062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accent3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添加标题文本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9EFC742-99AA-4963-A377-9CFB6FEB275A}"/>
              </a:ext>
            </a:extLst>
          </p:cNvPr>
          <p:cNvSpPr/>
          <p:nvPr/>
        </p:nvSpPr>
        <p:spPr>
          <a:xfrm>
            <a:off x="1354753" y="1063675"/>
            <a:ext cx="324425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100" dirty="0">
                <a:solidFill>
                  <a:srgbClr val="979C7C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Enter your text here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8B4B551E-535C-4726-B0D7-0B7C246D787C}"/>
              </a:ext>
            </a:extLst>
          </p:cNvPr>
          <p:cNvGrpSpPr/>
          <p:nvPr/>
        </p:nvGrpSpPr>
        <p:grpSpPr>
          <a:xfrm>
            <a:off x="593594" y="630089"/>
            <a:ext cx="620600" cy="695196"/>
            <a:chOff x="370073" y="588873"/>
            <a:chExt cx="829569" cy="929283"/>
          </a:xfrm>
        </p:grpSpPr>
        <p:pic>
          <p:nvPicPr>
            <p:cNvPr id="4" name="图形 3">
              <a:extLst>
                <a:ext uri="{FF2B5EF4-FFF2-40B4-BE49-F238E27FC236}">
                  <a16:creationId xmlns:a16="http://schemas.microsoft.com/office/drawing/2014/main" id="{BE933553-0DF3-43C8-8F00-AF87BB71D75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5737829">
              <a:off x="539492" y="630571"/>
              <a:ext cx="490731" cy="829569"/>
            </a:xfrm>
            <a:prstGeom prst="rect">
              <a:avLst/>
            </a:prstGeom>
          </p:spPr>
        </p:pic>
        <p:pic>
          <p:nvPicPr>
            <p:cNvPr id="5" name="图形 4">
              <a:extLst>
                <a:ext uri="{FF2B5EF4-FFF2-40B4-BE49-F238E27FC236}">
                  <a16:creationId xmlns:a16="http://schemas.microsoft.com/office/drawing/2014/main" id="{222E009B-5782-4B2F-AEAD-99528DE0818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6803989">
              <a:off x="367467" y="727089"/>
              <a:ext cx="929283" cy="652851"/>
            </a:xfrm>
            <a:prstGeom prst="rect">
              <a:avLst/>
            </a:prstGeom>
          </p:spPr>
        </p:pic>
      </p:grpSp>
      <p:graphicFrame>
        <p:nvGraphicFramePr>
          <p:cNvPr id="7" name="Table 2">
            <a:extLst>
              <a:ext uri="{FF2B5EF4-FFF2-40B4-BE49-F238E27FC236}">
                <a16:creationId xmlns:a16="http://schemas.microsoft.com/office/drawing/2014/main" id="{C7913B7F-5478-4EE2-A9FD-1454589241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0462719"/>
              </p:ext>
            </p:extLst>
          </p:nvPr>
        </p:nvGraphicFramePr>
        <p:xfrm>
          <a:off x="2091576" y="2242576"/>
          <a:ext cx="1823864" cy="3063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238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800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>
                          <a:solidFill>
                            <a:schemeClr val="accent2"/>
                          </a:solidFill>
                          <a:latin typeface="+mn-lt"/>
                          <a:cs typeface="Arial" pitchFamily="34" charset="0"/>
                        </a:rPr>
                        <a:t>Content</a:t>
                      </a:r>
                      <a:endParaRPr lang="ko-KR" altLang="en-US" sz="1400" b="1" dirty="0">
                        <a:solidFill>
                          <a:schemeClr val="accent2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56000">
                <a:tc>
                  <a:txBody>
                    <a:bodyPr/>
                    <a:lstStyle/>
                    <a:p>
                      <a:pPr algn="ctr" latinLnBrk="1"/>
                      <a:endParaRPr lang="ko-KR" altLang="en-US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Your Text Here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680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dirty="0">
                        <a:solidFill>
                          <a:schemeClr val="bg1"/>
                        </a:solidFill>
                        <a:latin typeface="+mn-lt"/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Get a modern PowerPoint  Presentation that is beautifully designed. Easy to change colors, photos and Text</a:t>
                      </a:r>
                    </a:p>
                    <a:p>
                      <a:pPr algn="ctr" latinLnBrk="1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" name="Table 8">
            <a:extLst>
              <a:ext uri="{FF2B5EF4-FFF2-40B4-BE49-F238E27FC236}">
                <a16:creationId xmlns:a16="http://schemas.microsoft.com/office/drawing/2014/main" id="{D9B2C054-6D84-44D8-80D0-B81DA59FE2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5443870"/>
              </p:ext>
            </p:extLst>
          </p:nvPr>
        </p:nvGraphicFramePr>
        <p:xfrm>
          <a:off x="4139691" y="2242576"/>
          <a:ext cx="1823864" cy="3063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238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800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>
                          <a:solidFill>
                            <a:schemeClr val="accent3"/>
                          </a:solidFill>
                          <a:latin typeface="+mn-lt"/>
                          <a:cs typeface="Arial" pitchFamily="34" charset="0"/>
                        </a:rPr>
                        <a:t>Content</a:t>
                      </a:r>
                      <a:endParaRPr lang="ko-KR" altLang="en-US" sz="1400" b="1" dirty="0">
                        <a:solidFill>
                          <a:schemeClr val="accent3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56000">
                <a:tc>
                  <a:txBody>
                    <a:bodyPr/>
                    <a:lstStyle/>
                    <a:p>
                      <a:pPr algn="ctr" latinLnBrk="1"/>
                      <a:endParaRPr lang="ko-KR" altLang="en-US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Your Text Here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680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dirty="0">
                        <a:solidFill>
                          <a:schemeClr val="bg1"/>
                        </a:solidFill>
                        <a:latin typeface="+mn-lt"/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Get a modern PowerPoint  Presentation that is beautifully designed. Easy to change colors, photos and Text</a:t>
                      </a:r>
                    </a:p>
                    <a:p>
                      <a:pPr algn="ctr" latinLnBrk="1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9" name="Table 9">
            <a:extLst>
              <a:ext uri="{FF2B5EF4-FFF2-40B4-BE49-F238E27FC236}">
                <a16:creationId xmlns:a16="http://schemas.microsoft.com/office/drawing/2014/main" id="{7C232BA5-DC67-479F-AF86-89B2034748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5098233"/>
              </p:ext>
            </p:extLst>
          </p:nvPr>
        </p:nvGraphicFramePr>
        <p:xfrm>
          <a:off x="6187806" y="2242576"/>
          <a:ext cx="1823864" cy="3063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238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800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>
                          <a:solidFill>
                            <a:schemeClr val="accent4"/>
                          </a:solidFill>
                          <a:latin typeface="+mn-lt"/>
                          <a:cs typeface="Arial" pitchFamily="34" charset="0"/>
                        </a:rPr>
                        <a:t>Content</a:t>
                      </a:r>
                      <a:endParaRPr lang="ko-KR" altLang="en-US" sz="1400" b="1" dirty="0">
                        <a:solidFill>
                          <a:schemeClr val="accent4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56000">
                <a:tc>
                  <a:txBody>
                    <a:bodyPr/>
                    <a:lstStyle/>
                    <a:p>
                      <a:pPr algn="ctr" latinLnBrk="1"/>
                      <a:endParaRPr lang="ko-KR" altLang="en-US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Your Text Here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680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dirty="0">
                        <a:solidFill>
                          <a:schemeClr val="bg1"/>
                        </a:solidFill>
                        <a:latin typeface="+mn-lt"/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Get a modern PowerPoint  Presentation that is beautifully designed. Easy to change colors, photos and Text</a:t>
                      </a:r>
                    </a:p>
                    <a:p>
                      <a:pPr algn="ctr" latinLnBrk="1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899A5FA1-99F9-466E-9714-08E23446A8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5765597"/>
              </p:ext>
            </p:extLst>
          </p:nvPr>
        </p:nvGraphicFramePr>
        <p:xfrm>
          <a:off x="8235920" y="2242576"/>
          <a:ext cx="1823864" cy="3063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238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800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>
                          <a:solidFill>
                            <a:schemeClr val="accent5"/>
                          </a:solidFill>
                          <a:latin typeface="+mn-lt"/>
                          <a:cs typeface="Arial" pitchFamily="34" charset="0"/>
                        </a:rPr>
                        <a:t>Content</a:t>
                      </a:r>
                      <a:endParaRPr lang="ko-KR" altLang="en-US" sz="1400" b="1" dirty="0">
                        <a:solidFill>
                          <a:schemeClr val="accent5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56000">
                <a:tc>
                  <a:txBody>
                    <a:bodyPr/>
                    <a:lstStyle/>
                    <a:p>
                      <a:pPr algn="ctr" latinLnBrk="1"/>
                      <a:endParaRPr lang="ko-KR" altLang="en-US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Your Text Here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680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dirty="0">
                        <a:solidFill>
                          <a:schemeClr val="bg1"/>
                        </a:solidFill>
                        <a:latin typeface="+mn-lt"/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Get a modern PowerPoint  Presentation that is beautifully designed. Easy to change colors, photos and Text</a:t>
                      </a:r>
                    </a:p>
                    <a:p>
                      <a:pPr algn="ctr" latinLnBrk="1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1" name="Rectangle 9">
            <a:extLst>
              <a:ext uri="{FF2B5EF4-FFF2-40B4-BE49-F238E27FC236}">
                <a16:creationId xmlns:a16="http://schemas.microsoft.com/office/drawing/2014/main" id="{0AA5F465-92D2-4012-AE68-5CF0DFBCD511}"/>
              </a:ext>
            </a:extLst>
          </p:cNvPr>
          <p:cNvSpPr/>
          <p:nvPr/>
        </p:nvSpPr>
        <p:spPr>
          <a:xfrm>
            <a:off x="2835320" y="2958222"/>
            <a:ext cx="332123" cy="310897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Oval 21">
            <a:extLst>
              <a:ext uri="{FF2B5EF4-FFF2-40B4-BE49-F238E27FC236}">
                <a16:creationId xmlns:a16="http://schemas.microsoft.com/office/drawing/2014/main" id="{678F5A94-AD2D-46D6-A2F1-99155DCB4022}"/>
              </a:ext>
            </a:extLst>
          </p:cNvPr>
          <p:cNvSpPr>
            <a:spLocks noChangeAspect="1"/>
          </p:cNvSpPr>
          <p:nvPr/>
        </p:nvSpPr>
        <p:spPr>
          <a:xfrm>
            <a:off x="9028008" y="2968917"/>
            <a:ext cx="297715" cy="300202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13" name="Rectangle 16">
            <a:extLst>
              <a:ext uri="{FF2B5EF4-FFF2-40B4-BE49-F238E27FC236}">
                <a16:creationId xmlns:a16="http://schemas.microsoft.com/office/drawing/2014/main" id="{831FE883-6C2D-49C2-97C0-81198D6D0097}"/>
              </a:ext>
            </a:extLst>
          </p:cNvPr>
          <p:cNvSpPr/>
          <p:nvPr/>
        </p:nvSpPr>
        <p:spPr>
          <a:xfrm rot="1795255">
            <a:off x="7021948" y="2920078"/>
            <a:ext cx="215964" cy="387184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Rounded Rectangle 7">
            <a:extLst>
              <a:ext uri="{FF2B5EF4-FFF2-40B4-BE49-F238E27FC236}">
                <a16:creationId xmlns:a16="http://schemas.microsoft.com/office/drawing/2014/main" id="{C3D4F692-8EA8-43D6-8E00-4D69EC476BD5}"/>
              </a:ext>
            </a:extLst>
          </p:cNvPr>
          <p:cNvSpPr/>
          <p:nvPr/>
        </p:nvSpPr>
        <p:spPr>
          <a:xfrm>
            <a:off x="4923552" y="2958222"/>
            <a:ext cx="358474" cy="309358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46247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3E733BD-1CD6-4702-BBD3-4A532FB913D8}"/>
              </a:ext>
            </a:extLst>
          </p:cNvPr>
          <p:cNvSpPr/>
          <p:nvPr/>
        </p:nvSpPr>
        <p:spPr>
          <a:xfrm>
            <a:off x="4134823" y="3766107"/>
            <a:ext cx="392235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rgbClr val="979C7C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Enter your text here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3369C8A-A0E6-480F-8C5D-87986289961B}"/>
              </a:ext>
            </a:extLst>
          </p:cNvPr>
          <p:cNvSpPr txBox="1"/>
          <p:nvPr/>
        </p:nvSpPr>
        <p:spPr>
          <a:xfrm>
            <a:off x="4195478" y="2999560"/>
            <a:ext cx="380104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spc="300" dirty="0">
                <a:solidFill>
                  <a:schemeClr val="accent3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添加标题文本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EA061AF-CE71-4493-9C01-856A95326211}"/>
              </a:ext>
            </a:extLst>
          </p:cNvPr>
          <p:cNvSpPr txBox="1"/>
          <p:nvPr/>
        </p:nvSpPr>
        <p:spPr>
          <a:xfrm>
            <a:off x="3311091" y="4166216"/>
            <a:ext cx="55698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Lorem ipsum dolor sit amet, consectetuer adipiscing elit. Maecenas porttitor congue massa.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Fusce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posuere</a:t>
            </a:r>
            <a:endParaRPr lang="en-US" altLang="zh-CN" sz="1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78D8344-1204-4CFB-A005-D6F40A2156F4}"/>
              </a:ext>
            </a:extLst>
          </p:cNvPr>
          <p:cNvSpPr txBox="1"/>
          <p:nvPr/>
        </p:nvSpPr>
        <p:spPr>
          <a:xfrm>
            <a:off x="4680909" y="2168564"/>
            <a:ext cx="28301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4000"/>
            </a:lvl1pPr>
          </a:lstStyle>
          <a:p>
            <a:pPr algn="ctr"/>
            <a:r>
              <a:rPr lang="en-US" altLang="zh-CN" sz="4400" dirty="0">
                <a:solidFill>
                  <a:srgbClr val="9C7162"/>
                </a:solidFill>
                <a:latin typeface="Century Gothic" panose="020B0502020202020204" pitchFamily="34" charset="0"/>
                <a:cs typeface="DokChampa" panose="020B0604020202020204" pitchFamily="34" charset="-34"/>
              </a:rPr>
              <a:t>PART 03</a:t>
            </a:r>
            <a:endParaRPr lang="zh-CN" altLang="en-US" sz="4400" dirty="0">
              <a:solidFill>
                <a:srgbClr val="9C7162"/>
              </a:solidFill>
              <a:latin typeface="Century Gothic" panose="020B0502020202020204" pitchFamily="34" charset="0"/>
              <a:cs typeface="DokChampa" panose="020B06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093761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theme/theme1.xml><?xml version="1.0" encoding="utf-8"?>
<a:theme xmlns:a="http://schemas.openxmlformats.org/drawingml/2006/main" name="Office 主题">
  <a:themeElements>
    <a:clrScheme name="自定义 10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6C781"/>
      </a:accent1>
      <a:accent2>
        <a:srgbClr val="979C7C"/>
      </a:accent2>
      <a:accent3>
        <a:srgbClr val="E2D9A8"/>
      </a:accent3>
      <a:accent4>
        <a:srgbClr val="9C7162"/>
      </a:accent4>
      <a:accent5>
        <a:srgbClr val="E6C781"/>
      </a:accent5>
      <a:accent6>
        <a:srgbClr val="979C7C"/>
      </a:accent6>
      <a:hlink>
        <a:srgbClr val="E6C78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1138</Words>
  <Application>Microsoft Office PowerPoint</Application>
  <PresentationFormat>宽屏</PresentationFormat>
  <Paragraphs>130</Paragraphs>
  <Slides>15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方正清刻本悦宋简体</vt:lpstr>
      <vt:lpstr>幼圆</vt:lpstr>
      <vt:lpstr>Arial</vt:lpstr>
      <vt:lpstr>Calibri</vt:lpstr>
      <vt:lpstr>Century Gothic</vt:lpstr>
      <vt:lpstr>Tahoma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贾伯宁</dc:creator>
  <cp:lastModifiedBy>jiaboning</cp:lastModifiedBy>
  <cp:revision>2</cp:revision>
  <dcterms:created xsi:type="dcterms:W3CDTF">2020-02-24T06:18:53Z</dcterms:created>
  <dcterms:modified xsi:type="dcterms:W3CDTF">2020-04-18T10:43:10Z</dcterms:modified>
</cp:coreProperties>
</file>