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gif" ContentType="image/gi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42" r:id="rId4"/>
    <p:sldId id="319" r:id="rId5"/>
    <p:sldId id="340" r:id="rId6"/>
    <p:sldId id="324" r:id="rId7"/>
    <p:sldId id="320" r:id="rId8"/>
    <p:sldId id="322" r:id="rId9"/>
    <p:sldId id="321" r:id="rId10"/>
    <p:sldId id="323" r:id="rId11"/>
    <p:sldId id="336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7" r:id="rId24"/>
    <p:sldId id="338" r:id="rId25"/>
    <p:sldId id="339" r:id="rId26"/>
    <p:sldId id="341" r:id="rId27"/>
    <p:sldId id="314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7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93353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25347" y="1219200"/>
            <a:ext cx="12242693" cy="6946900"/>
          </a:xfrm>
          <a:prstGeom prst="rect">
            <a:avLst/>
          </a:prstGeom>
          <a:blipFill dpi="0" rotWithShape="1">
            <a:blip r:embed="rId1">
              <a:alphaModFix amt="36000"/>
            </a:blip>
            <a:stretch>
              <a:fillRect l="-119048" t="-23135" r="-108625" b="-394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3.jpeg" /><Relationship Id="rId14" Type="http://schemas.openxmlformats.org/officeDocument/2006/relationships/image" Target="../media/image4.png" /><Relationship Id="rId15" Type="http://schemas.openxmlformats.org/officeDocument/2006/relationships/image" Target="../media/image1.jpeg" /><Relationship Id="rId16" Type="http://schemas.openxmlformats.org/officeDocument/2006/relationships/image" Target="../media/image5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雨, 墙壁&#10;&#10;已生成高可信度的说明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10" name="图片 9" descr="图片包含 雨, 墙壁&#10;&#10;已生成高可信度的说明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985" y="0"/>
            <a:ext cx="4571570" cy="6858000"/>
          </a:xfrm>
          <a:prstGeom prst="rect">
            <a:avLst/>
          </a:prstGeom>
        </p:spPr>
      </p:pic>
      <p:pic>
        <p:nvPicPr>
          <p:cNvPr id="11" name="图片 10" descr="图片包含 雨, 墙壁&#10;&#10;已生成高可信度的说明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30" y="0"/>
            <a:ext cx="4571570" cy="6858000"/>
          </a:xfrm>
          <a:prstGeom prst="rect">
            <a:avLst/>
          </a:prstGeom>
        </p:spPr>
      </p:pic>
      <p:pic>
        <p:nvPicPr>
          <p:cNvPr id="12" name="图片 11" descr="图片包含 水, 户外, 自然, 天空&#10;&#10;已生成极高可信度的说明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-75985" y="-88900"/>
            <a:ext cx="12242693" cy="6946900"/>
          </a:xfrm>
          <a:prstGeom prst="rect">
            <a:avLst/>
          </a:prstGeom>
          <a:blipFill dpi="0" rotWithShape="1">
            <a:blip r:embed="rId15">
              <a:alphaModFix amt="36000"/>
            </a:blip>
            <a:stretch>
              <a:fillRect l="-119048" t="-23135" r="-108625" b="-394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.xml" /><Relationship Id="rId11" Type="http://schemas.openxmlformats.org/officeDocument/2006/relationships/tags" Target="../tags/tag5.xml" /><Relationship Id="rId12" Type="http://schemas.openxmlformats.org/officeDocument/2006/relationships/tags" Target="../tags/tag6.xml" /><Relationship Id="rId13" Type="http://schemas.openxmlformats.org/officeDocument/2006/relationships/tags" Target="../tags/tag7.xml" /><Relationship Id="rId14" Type="http://schemas.openxmlformats.org/officeDocument/2006/relationships/tags" Target="../tags/tag8.xml" /><Relationship Id="rId15" Type="http://schemas.openxmlformats.org/officeDocument/2006/relationships/image" Target="../media/image11.png" /><Relationship Id="rId16" Type="http://schemas.microsoft.com/office/2007/relationships/hdphoto" Target="../media/image12.wdp" /><Relationship Id="rId17" Type="http://schemas.openxmlformats.org/officeDocument/2006/relationships/image" Target="../media/image13.png" /><Relationship Id="rId18" Type="http://schemas.openxmlformats.org/officeDocument/2006/relationships/audio" Target="../media/media1.mp3" /><Relationship Id="rId19" Type="http://schemas.microsoft.com/office/2007/relationships/media" Target="../media/media1.mp3" TargetMode="Interna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6.jpeg" /><Relationship Id="rId6" Type="http://schemas.openxmlformats.org/officeDocument/2006/relationships/image" Target="../media/image7.jpeg" /><Relationship Id="rId7" Type="http://schemas.openxmlformats.org/officeDocument/2006/relationships/image" Target="../media/image8.gif" /><Relationship Id="rId8" Type="http://schemas.openxmlformats.org/officeDocument/2006/relationships/image" Target="../media/image9.jpeg" /><Relationship Id="rId9" Type="http://schemas.openxmlformats.org/officeDocument/2006/relationships/image" Target="../media/image10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gif" /><Relationship Id="rId3" Type="http://schemas.openxmlformats.org/officeDocument/2006/relationships/image" Target="../media/image14.png" /><Relationship Id="rId4" Type="http://schemas.microsoft.com/office/2007/relationships/hdphoto" Target="../media/image15.wdp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Relationship Id="rId4" Type="http://schemas.openxmlformats.org/officeDocument/2006/relationships/image" Target="../media/image38.png" /><Relationship Id="rId5" Type="http://schemas.openxmlformats.org/officeDocument/2006/relationships/image" Target="../media/image39.png" /><Relationship Id="rId6" Type="http://schemas.openxmlformats.org/officeDocument/2006/relationships/image" Target="../media/image40.png" /><Relationship Id="rId7" Type="http://schemas.openxmlformats.org/officeDocument/2006/relationships/image" Target="../media/image4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gif" /><Relationship Id="rId3" Type="http://schemas.openxmlformats.org/officeDocument/2006/relationships/image" Target="../media/image14.png" /><Relationship Id="rId4" Type="http://schemas.microsoft.com/office/2007/relationships/hdphoto" Target="../media/image15.wdp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2.jpeg" /><Relationship Id="rId3" Type="http://schemas.openxmlformats.org/officeDocument/2006/relationships/image" Target="../media/image4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microsoft.com/office/2007/relationships/hdphoto" Target="../media/image15.wdp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Relationship Id="rId7" Type="http://schemas.openxmlformats.org/officeDocument/2006/relationships/image" Target="../media/image8.gif" /><Relationship Id="rId8" Type="http://schemas.openxmlformats.org/officeDocument/2006/relationships/image" Target="../media/image1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6.png" /><Relationship Id="rId3" Type="http://schemas.openxmlformats.org/officeDocument/2006/relationships/image" Target="../media/image4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gif" /><Relationship Id="rId3" Type="http://schemas.openxmlformats.org/officeDocument/2006/relationships/image" Target="../media/image14.png" /><Relationship Id="rId4" Type="http://schemas.microsoft.com/office/2007/relationships/hdphoto" Target="../media/image15.wdp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8.png" /><Relationship Id="rId3" Type="http://schemas.openxmlformats.org/officeDocument/2006/relationships/image" Target="../media/image49.png" /><Relationship Id="rId4" Type="http://schemas.openxmlformats.org/officeDocument/2006/relationships/image" Target="../media/image5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2.png" /><Relationship Id="rId3" Type="http://schemas.openxmlformats.org/officeDocument/2006/relationships/image" Target="../media/image5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.xml" /><Relationship Id="rId11" Type="http://schemas.openxmlformats.org/officeDocument/2006/relationships/tags" Target="../tags/tag13.xml" /><Relationship Id="rId12" Type="http://schemas.openxmlformats.org/officeDocument/2006/relationships/tags" Target="../tags/tag14.xml" /><Relationship Id="rId13" Type="http://schemas.openxmlformats.org/officeDocument/2006/relationships/tags" Target="../tags/tag15.xml" /><Relationship Id="rId14" Type="http://schemas.openxmlformats.org/officeDocument/2006/relationships/tags" Target="../tags/tag16.xml" /><Relationship Id="rId15" Type="http://schemas.openxmlformats.org/officeDocument/2006/relationships/image" Target="../media/image11.png" /><Relationship Id="rId16" Type="http://schemas.microsoft.com/office/2007/relationships/hdphoto" Target="../media/image12.wdp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image" Target="../media/image6.jpeg" /><Relationship Id="rId6" Type="http://schemas.openxmlformats.org/officeDocument/2006/relationships/image" Target="../media/image7.jpeg" /><Relationship Id="rId7" Type="http://schemas.openxmlformats.org/officeDocument/2006/relationships/image" Target="../media/image8.gif" /><Relationship Id="rId8" Type="http://schemas.openxmlformats.org/officeDocument/2006/relationships/image" Target="../media/image9.jpeg" /><Relationship Id="rId9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gif" /><Relationship Id="rId3" Type="http://schemas.openxmlformats.org/officeDocument/2006/relationships/image" Target="../media/image14.png" /><Relationship Id="rId4" Type="http://schemas.microsoft.com/office/2007/relationships/hdphoto" Target="../media/image15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3.png" /><Relationship Id="rId3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4.png" /><Relationship Id="rId3" Type="http://schemas.openxmlformats.org/officeDocument/2006/relationships/image" Target="../media/image1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48" name="饼形 4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饼形 17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-54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1" name="饼形 181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饼形 18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-108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4" name="饼形 190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饼形 191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-16200000">
            <a:off x="3581991" y="914990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7" name="饼形 199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饼形 200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582270" y="915270"/>
            <a:ext cx="5027460" cy="502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316857" y="4294576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074654" y="3207647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900133" y="3863255"/>
            <a:ext cx="603849" cy="603847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93238" y="2655557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107833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539816" y="496743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34973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247847" y="1620386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324099" y="4363588"/>
            <a:ext cx="431322" cy="431320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834444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184044" y="4966843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1584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348708" y="182742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884874" y="3984026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18384" y="5070951"/>
            <a:ext cx="379562" cy="379561"/>
          </a:xfrm>
          <a:prstGeom prst="ellipse">
            <a:avLst/>
          </a:prstGeom>
          <a:solidFill>
            <a:schemeClr val="bg1">
              <a:alpha val="24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07501" y="2810832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1710355" y="26037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747516" y="2759073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61916" y="2586545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[动画大师]_Oval 42"/>
          <p:cNvSpPr/>
          <p:nvPr/>
        </p:nvSpPr>
        <p:spPr>
          <a:xfrm>
            <a:off x="5695758" y="225874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28771" y="28619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1244" y="4432598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367289" y="291434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108497" y="213797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728936" y="2862590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592239" y="358720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592904" y="517446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331454" y="520897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608827" y="1447860"/>
            <a:ext cx="431322" cy="43132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832451" y="353545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626744" y="5001942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0" y="4309833"/>
            <a:ext cx="10023894" cy="0"/>
          </a:xfrm>
          <a:prstGeom prst="line">
            <a:avLst/>
          </a:prstGeom>
          <a:ln w="190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[动画大师]_Straight Connector 4"/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/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/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[动画大师]_Straight Connector 2"/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/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[动画大师]_Straight Connector 2"/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/>
          <p:cNvSpPr txBox="1"/>
          <p:nvPr>
            <p:custDataLst>
              <p:tags r:id="rId2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>
                <a:solidFill>
                  <a:srgbClr val="4CDDF3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>
                <a:solidFill>
                  <a:srgbClr val="4CDDF3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9688" y="2044450"/>
            <a:ext cx="601262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炫彩花卉唯美</a:t>
            </a:r>
            <a:endParaRPr lang="en-US" altLang="zh-CN" sz="480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480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通用模板</a:t>
            </a:r>
            <a:endParaRPr lang="en-US" altLang="ko-KR" sz="480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>
            <p:custDataLst>
              <p:tags r:id="rId4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2018.01.01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雨, 墙壁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69361" cy="6858000"/>
          </a:xfrm>
          <a:prstGeom prst="rect">
            <a:avLst/>
          </a:prstGeom>
        </p:spPr>
      </p:pic>
      <p:pic>
        <p:nvPicPr>
          <p:cNvPr id="123" name="图片 122" descr="图片包含 雨, 墙壁&#10;&#10;已生成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5" y="-1"/>
            <a:ext cx="3853981" cy="6953668"/>
          </a:xfrm>
          <a:prstGeom prst="rect">
            <a:avLst/>
          </a:prstGeom>
        </p:spPr>
      </p:pic>
      <p:pic>
        <p:nvPicPr>
          <p:cNvPr id="108" name="图片 107" descr="图片包含 雨, 墙壁&#10;&#10;已生成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50" y="-71624"/>
            <a:ext cx="3853981" cy="6953668"/>
          </a:xfrm>
          <a:prstGeom prst="rect">
            <a:avLst/>
          </a:prstGeom>
        </p:spPr>
      </p:pic>
      <p:pic>
        <p:nvPicPr>
          <p:cNvPr id="109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 descr="图片包含 文字, 地图&#10;&#10;已生成极高可信度的说明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68" y="-107890"/>
            <a:ext cx="4672264" cy="7009055"/>
          </a:xfrm>
          <a:prstGeom prst="rect">
            <a:avLst/>
          </a:prstGeom>
        </p:spPr>
      </p:pic>
      <p:pic>
        <p:nvPicPr>
          <p:cNvPr id="20" name="图片 19" descr="图片包含 餐桌, 室内&#10;&#10;已生成极高可信度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7" y="3190393"/>
            <a:ext cx="3398856" cy="3360986"/>
          </a:xfrm>
          <a:prstGeom prst="rect">
            <a:avLst/>
          </a:prstGeom>
        </p:spPr>
      </p:pic>
      <p:sp>
        <p:nvSpPr>
          <p:cNvPr id="70" name="椭圆 69"/>
          <p:cNvSpPr/>
          <p:nvPr/>
        </p:nvSpPr>
        <p:spPr>
          <a:xfrm>
            <a:off x="8944035" y="3052371"/>
            <a:ext cx="396817" cy="396815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PA_组合 4"/>
          <p:cNvGrpSpPr/>
          <p:nvPr>
            <p:custDataLst>
              <p:tags r:id="rId10"/>
            </p:custDataLst>
          </p:nvPr>
        </p:nvGrpSpPr>
        <p:grpSpPr>
          <a:xfrm>
            <a:off x="8241690" y="162732"/>
            <a:ext cx="1956980" cy="3362676"/>
            <a:chOff x="1416300" y="410412"/>
            <a:chExt cx="1956980" cy="3362676"/>
          </a:xfrm>
        </p:grpSpPr>
        <p:sp>
          <p:nvSpPr>
            <p:cNvPr id="111" name="文本框 11"/>
            <p:cNvSpPr txBox="1"/>
            <p:nvPr/>
          </p:nvSpPr>
          <p:spPr>
            <a:xfrm>
              <a:off x="1416300" y="410412"/>
              <a:ext cx="90063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2162692" y="144710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593150" y="2326538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114" name="PA_矩形 9"/>
          <p:cNvSpPr/>
          <p:nvPr>
            <p:custDataLst>
              <p:tags r:id="rId11"/>
            </p:custDataLst>
          </p:nvPr>
        </p:nvSpPr>
        <p:spPr>
          <a:xfrm rot="5400000">
            <a:off x="7443131" y="4592429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cs typeface="+mn-ea"/>
                <a:sym typeface="+mn-lt"/>
              </a:rPr>
              <a:t>PEACH BLOSSOM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5" name="PA_矩形 10"/>
          <p:cNvSpPr/>
          <p:nvPr>
            <p:custDataLst>
              <p:tags r:id="rId12"/>
            </p:custDataLst>
          </p:nvPr>
        </p:nvSpPr>
        <p:spPr>
          <a:xfrm>
            <a:off x="8988799" y="3383923"/>
            <a:ext cx="615553" cy="178921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桃花吟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PA_文本框 12"/>
          <p:cNvSpPr txBox="1"/>
          <p:nvPr>
            <p:custDataLst>
              <p:tags r:id="rId13"/>
            </p:custDataLst>
          </p:nvPr>
        </p:nvSpPr>
        <p:spPr>
          <a:xfrm>
            <a:off x="9636682" y="3010469"/>
            <a:ext cx="615553" cy="32595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cs typeface="+mn-ea"/>
                <a:sym typeface="+mn-lt"/>
              </a:rPr>
              <a:t>    </a:t>
            </a:r>
          </a:p>
        </p:txBody>
      </p:sp>
      <p:grpSp>
        <p:nvGrpSpPr>
          <p:cNvPr id="117" name="PA_组合 13"/>
          <p:cNvGrpSpPr/>
          <p:nvPr>
            <p:custDataLst>
              <p:tags r:id="rId14"/>
            </p:custDataLst>
          </p:nvPr>
        </p:nvGrpSpPr>
        <p:grpSpPr>
          <a:xfrm>
            <a:off x="9667102" y="5244762"/>
            <a:ext cx="590820" cy="498801"/>
            <a:chOff x="2879788" y="792760"/>
            <a:chExt cx="1783180" cy="1505453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20000"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14650" y="792760"/>
              <a:ext cx="1695450" cy="1493239"/>
            </a:xfrm>
            <a:prstGeom prst="rect">
              <a:avLst/>
            </a:prstGeom>
          </p:spPr>
        </p:pic>
        <p:sp>
          <p:nvSpPr>
            <p:cNvPr id="119" name="矩形 118"/>
            <p:cNvSpPr/>
            <p:nvPr/>
          </p:nvSpPr>
          <p:spPr>
            <a:xfrm>
              <a:off x="3131462" y="813392"/>
              <a:ext cx="557542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879788" y="1462190"/>
              <a:ext cx="1021808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演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3892831" y="804805"/>
              <a:ext cx="557542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3641160" y="1462190"/>
              <a:ext cx="1021808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>
                  <a:solidFill>
                    <a:prstClr val="white"/>
                  </a:solidFill>
                  <a:cs typeface="+mn-ea"/>
                  <a:sym typeface="+mn-lt"/>
                </a:rPr>
                <a:t>示</a:t>
              </a:r>
            </a:p>
          </p:txBody>
        </p:sp>
      </p:grpSp>
      <p:pic>
        <p:nvPicPr>
          <p:cNvPr id="124" name="邵雅茜-中国风">
            <a:hlinkClick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r:embed="rId1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63387" y="-10448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"/>
                </p:tgtEl>
              </p:cMediaNode>
            </p:audio>
          </p:childTnLst>
        </p:cTn>
      </p:par>
    </p:tnLst>
    <p:bldLst>
      <p:bldP spid="105" grpId="0"/>
      <p:bldP spid="106" grpId="0"/>
      <p:bldP spid="107" grpId="0" animBg="1"/>
      <p:bldP spid="114" grpId="0"/>
      <p:bldP spid="115" grpId="0"/>
      <p:bldP spid="1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88" y="0"/>
            <a:ext cx="681872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6133" y="2889048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978" y="851466"/>
            <a:ext cx="2878885" cy="482045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>
                <a:solidFill>
                  <a:srgbClr val="77384B"/>
                </a:solidFill>
                <a:cs typeface="+mn-ea"/>
                <a:sym typeface="+mn-lt"/>
              </a:rPr>
              <a:t>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③ 单击此处添加文字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E:\水墨图表素材\24252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0199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159813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125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15%</a:t>
            </a:r>
            <a:endParaRPr lang="zh-CN" altLang="en-US" sz="320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64893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Picture 2" descr="E:\水墨图表素材\24252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6813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584395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739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45%</a:t>
            </a:r>
            <a:endParaRPr lang="zh-CN" altLang="en-US" sz="320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171507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0" name="Picture 2" descr="E:\水墨图表素材\24252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5270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51285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3196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65%</a:t>
            </a:r>
            <a:endParaRPr lang="zh-CN" altLang="en-US" sz="320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099964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4" name="Picture 2" descr="E:\水墨图表素材\24252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9486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7457068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7412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85%</a:t>
            </a:r>
            <a:endParaRPr lang="zh-CN" altLang="en-US" sz="320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8044180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746052" y="1921398"/>
            <a:ext cx="5779288" cy="61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500" b="1" kern="0">
                <a:solidFill>
                  <a:srgbClr val="77384B"/>
                </a:solidFill>
                <a:cs typeface="+mn-ea"/>
                <a:sym typeface="+mn-lt"/>
              </a:rPr>
              <a:t>◎单击此处添加段落文字内容单击此处添加段落文字内容</a:t>
            </a:r>
            <a:endParaRPr lang="en-US" altLang="zh-CN" sz="1500" b="1" kern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b="1" kern="0">
                <a:solidFill>
                  <a:srgbClr val="77384B"/>
                </a:solidFill>
                <a:cs typeface="+mn-ea"/>
                <a:sym typeface="+mn-lt"/>
              </a:rPr>
              <a:t>◎单击此处添加段落文字内容单击此文字处添加段落文字内容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 descr="E:\水墨图表素材\1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3609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14547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2760634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2"/>
          <p:cNvSpPr txBox="1">
            <a:spLocks noChangeArrowheads="1"/>
          </p:cNvSpPr>
          <p:nvPr/>
        </p:nvSpPr>
        <p:spPr bwMode="auto">
          <a:xfrm rot="16200000">
            <a:off x="3461250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5000" b="1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384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Picture 3" descr="E:\水墨图表素材\1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5856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水墨图表素材\14547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4992881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 rot="16200000">
            <a:off x="5693497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5000" b="1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631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0" name="Picture 3" descr="E:\水墨图表素材\1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70112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14547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7297137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2"/>
          <p:cNvSpPr txBox="1">
            <a:spLocks noChangeArrowheads="1"/>
          </p:cNvSpPr>
          <p:nvPr/>
        </p:nvSpPr>
        <p:spPr bwMode="auto">
          <a:xfrm rot="16200000">
            <a:off x="7997753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5000" b="1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1887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>
              <a:solidFill>
                <a:srgbClr val="77384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149725" y="2817280"/>
            <a:ext cx="7613150" cy="536013"/>
          </a:xfrm>
          <a:custGeom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263407" y="2329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59386" y="2329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667430" y="2329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28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328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328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995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95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459620" y="4032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9620" y="4407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459620" y="4767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008392" y="36271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349270" y="30495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552866" y="25665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671858" y="22608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699093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77384B"/>
                </a:solidFill>
                <a:cs typeface="+mn-ea"/>
                <a:sym typeface="+mn-lt"/>
              </a:rPr>
              <a:t>2014</a:t>
            </a:r>
            <a:endParaRPr lang="zh-CN" altLang="en-US" sz="2800" b="1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4981450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77384B"/>
                </a:solidFill>
                <a:cs typeface="+mn-ea"/>
                <a:sym typeface="+mn-lt"/>
              </a:rPr>
              <a:t>2015</a:t>
            </a:r>
            <a:endParaRPr lang="zh-CN" altLang="en-US" sz="2800" b="1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61814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77384B"/>
                </a:solidFill>
                <a:cs typeface="+mn-ea"/>
                <a:sym typeface="+mn-lt"/>
              </a:rPr>
              <a:t>2016</a:t>
            </a:r>
            <a:endParaRPr lang="zh-CN" altLang="en-US" sz="2800" b="1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73275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77384B"/>
                </a:solidFill>
                <a:cs typeface="+mn-ea"/>
                <a:sym typeface="+mn-lt"/>
              </a:rPr>
              <a:t>2017</a:t>
            </a:r>
            <a:endParaRPr lang="zh-CN" altLang="en-US" sz="2800" b="1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492" y="4760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7384B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341143">
            <a:off x="3751257" y="22156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8230" y="44967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>
                <a:solidFill>
                  <a:srgbClr val="77384B"/>
                </a:solidFill>
                <a:cs typeface="+mn-ea"/>
                <a:sym typeface="+mn-lt"/>
              </a:rPr>
              <a:t>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0188" y="16430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065338" y="2320925"/>
            <a:ext cx="1862137" cy="18621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6013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91163" y="2320925"/>
            <a:ext cx="1862137" cy="18621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4825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8689975" y="2320925"/>
            <a:ext cx="1862138" cy="18621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637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765637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65637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5364838" y="5054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838" y="53683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5364838" y="57283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520788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520788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520788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96858" y="19739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H="1" flipV="1">
            <a:off x="5285554" y="20774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614420" y="19019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614412" y="20038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79309" y="485430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 flipH="1">
            <a:off x="3608364" y="48212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108576" y="4983294"/>
            <a:ext cx="1853203" cy="65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 flipH="1">
            <a:off x="6117834" y="44165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541021" y="4871322"/>
            <a:ext cx="1853203" cy="65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541021" y="39181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418437" y="21840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H="1" flipV="1">
            <a:off x="2409900" y="22749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8136" y="31261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050604" y="1797436"/>
            <a:ext cx="3059085" cy="1073201"/>
            <a:chOff x="4205028" y="2674828"/>
            <a:chExt cx="3059085" cy="1073201"/>
          </a:xfrm>
        </p:grpSpPr>
        <p:pic>
          <p:nvPicPr>
            <p:cNvPr id="19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77384B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0604" y="2866901"/>
            <a:ext cx="3059085" cy="1073201"/>
            <a:chOff x="4205028" y="2674828"/>
            <a:chExt cx="3059085" cy="1073201"/>
          </a:xfrm>
        </p:grpSpPr>
        <p:pic>
          <p:nvPicPr>
            <p:cNvPr id="2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77384B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0604" y="4044923"/>
            <a:ext cx="3059085" cy="1073201"/>
            <a:chOff x="4205028" y="2674828"/>
            <a:chExt cx="3059085" cy="1073201"/>
          </a:xfrm>
        </p:grpSpPr>
        <p:pic>
          <p:nvPicPr>
            <p:cNvPr id="31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0604" y="5161652"/>
            <a:ext cx="3059085" cy="1073201"/>
            <a:chOff x="4205028" y="2674828"/>
            <a:chExt cx="3059085" cy="1073201"/>
          </a:xfrm>
        </p:grpSpPr>
        <p:pic>
          <p:nvPicPr>
            <p:cNvPr id="3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请输入你的题目</a:t>
              </a:r>
            </a:p>
          </p:txBody>
        </p:sp>
      </p:grpSp>
      <p:pic>
        <p:nvPicPr>
          <p:cNvPr id="43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2118576" y="1755356"/>
            <a:ext cx="1601038" cy="2196773"/>
            <a:chOff x="9651181" y="3090947"/>
            <a:chExt cx="1601038" cy="219677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1181" y="3090947"/>
              <a:ext cx="1601038" cy="2196773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42" name="文本框 41"/>
            <p:cNvSpPr txBox="1"/>
            <p:nvPr/>
          </p:nvSpPr>
          <p:spPr>
            <a:xfrm>
              <a:off x="10044686" y="3400654"/>
              <a:ext cx="677108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4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3850983" y="2479078"/>
            <a:ext cx="2520280" cy="2381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135808" y="2210057"/>
            <a:ext cx="2520280" cy="2381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6">
            <a:off x="4891400" y="3380311"/>
            <a:ext cx="2520280" cy="2381217"/>
          </a:xfrm>
          <a:prstGeom prst="rect">
            <a:avLst/>
          </a:prstGeo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612484" y="304501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rot="10800000">
            <a:off x="7837117" y="345585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7396460" y="4862562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7621093" y="5273396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0800000" flipH="1">
            <a:off x="1746623" y="4085834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211884" y="36696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3131" y="33759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4332" y="2867385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1019" y="4752220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3256093" y="31391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84350" y="31765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>
                  <a:solidFill>
                    <a:srgbClr val="77384B"/>
                  </a:solidFill>
                  <a:cs typeface="+mn-ea"/>
                  <a:sym typeface="+mn-lt"/>
                </a:rPr>
                <a:t>2014</a:t>
              </a:r>
              <a:endParaRPr lang="zh-CN" altLang="en-US" sz="3200" b="1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5599243" y="3226043"/>
            <a:ext cx="666156" cy="131541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27500" y="3263474"/>
            <a:ext cx="1446213" cy="1219200"/>
            <a:chOff x="5170645" y="-1965292"/>
            <a:chExt cx="1446440" cy="12178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>
                  <a:solidFill>
                    <a:srgbClr val="77384B"/>
                  </a:solidFill>
                  <a:cs typeface="+mn-ea"/>
                  <a:sym typeface="+mn-lt"/>
                </a:rPr>
                <a:t>2015</a:t>
              </a:r>
              <a:endParaRPr lang="zh-CN" altLang="en-US" sz="3200" b="1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8061773" y="3312929"/>
            <a:ext cx="666156" cy="131541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590030" y="3350360"/>
            <a:ext cx="1446213" cy="1219200"/>
            <a:chOff x="5170645" y="-1965292"/>
            <a:chExt cx="1446440" cy="12178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>
                  <a:solidFill>
                    <a:srgbClr val="77384B"/>
                  </a:solidFill>
                  <a:cs typeface="+mn-ea"/>
                  <a:sym typeface="+mn-lt"/>
                </a:rPr>
                <a:t>2016</a:t>
              </a:r>
              <a:endParaRPr lang="zh-CN" altLang="en-US" sz="3200" b="1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48256" y="3325535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>
                  <a:solidFill>
                    <a:srgbClr val="77384B"/>
                  </a:solidFill>
                  <a:cs typeface="+mn-ea"/>
                  <a:sym typeface="+mn-lt"/>
                </a:rPr>
                <a:t>2017</a:t>
              </a:r>
              <a:endParaRPr lang="zh-CN" altLang="en-US" sz="3200" b="1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24675" y="19384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524675" y="22524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524675" y="26124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848437" y="47952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848437" y="5109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848437" y="54692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6312575" y="20677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312575" y="23817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312575" y="27417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8480924" y="4793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480924" y="51078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8480924" y="54678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>
                <a:solidFill>
                  <a:srgbClr val="77384B"/>
                </a:solidFill>
                <a:cs typeface="+mn-ea"/>
                <a:sym typeface="+mn-lt"/>
              </a:rPr>
              <a:t>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72724">
            <a:off x="3758021" y="386352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5275492" y="371407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727276" flipH="1">
            <a:off x="6746513" y="383403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27691" y="2050657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915" y="2050657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7917" y="2050657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2228" y="5005255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75" y="24431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7788" y="19827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23272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25875" y="36147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7788" y="31559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4800" y="34988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25875" y="47942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7788" y="43529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44800" y="46974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036048" y="26995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64040" y="40660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11912" y="52902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55728" y="52197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2499544" y="50353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6531992" y="51253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707287" y="37899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00144" y="26590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60217" y="1454690"/>
            <a:ext cx="3632200" cy="3630613"/>
            <a:chOff x="2791232" y="1362722"/>
            <a:chExt cx="3632200" cy="3630613"/>
          </a:xfrm>
        </p:grpSpPr>
        <p:pic>
          <p:nvPicPr>
            <p:cNvPr id="19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solidFill>
                    <a:srgbClr val="77384B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48" name="饼形 4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饼形 17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-54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1" name="饼形 181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饼形 18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-108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4" name="饼形 190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饼形 191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-16200000">
            <a:off x="3581991" y="914990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7" name="饼形 199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饼形 200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582270" y="915270"/>
            <a:ext cx="5027460" cy="502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316857" y="4294576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074654" y="3207647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900133" y="3863255"/>
            <a:ext cx="603849" cy="603847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93238" y="2655557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107833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539816" y="496743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34973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247847" y="1620386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324099" y="4363588"/>
            <a:ext cx="431322" cy="431320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834444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184044" y="4966843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1584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348708" y="182742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884874" y="3984026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18384" y="5070951"/>
            <a:ext cx="379562" cy="379561"/>
          </a:xfrm>
          <a:prstGeom prst="ellipse">
            <a:avLst/>
          </a:prstGeom>
          <a:solidFill>
            <a:schemeClr val="bg1">
              <a:alpha val="24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07501" y="2810832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1710355" y="26037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747516" y="2759073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61916" y="2586545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[动画大师]_Oval 42"/>
          <p:cNvSpPr/>
          <p:nvPr/>
        </p:nvSpPr>
        <p:spPr>
          <a:xfrm>
            <a:off x="5695758" y="225874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28771" y="28619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1244" y="4432598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367289" y="291434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108497" y="213797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728936" y="2862590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592239" y="358720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592904" y="517446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331454" y="520897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608827" y="1447860"/>
            <a:ext cx="431322" cy="43132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832451" y="353545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626744" y="5001942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0" y="4309833"/>
            <a:ext cx="10023894" cy="0"/>
          </a:xfrm>
          <a:prstGeom prst="line">
            <a:avLst/>
          </a:prstGeom>
          <a:ln w="190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[动画大师]_Straight Connector 4"/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/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/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[动画大师]_Straight Connector 2"/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/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[动画大师]_Straight Connector 2"/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/>
          <p:cNvSpPr txBox="1"/>
          <p:nvPr>
            <p:custDataLst>
              <p:tags r:id="rId2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>
                <a:solidFill>
                  <a:srgbClr val="4CDDF3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>
                <a:solidFill>
                  <a:srgbClr val="4CDDF3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9688" y="2044450"/>
            <a:ext cx="601262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炫彩花卉唯美</a:t>
            </a:r>
            <a:endParaRPr lang="en-US" altLang="zh-CN" sz="480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480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通用模板</a:t>
            </a:r>
            <a:endParaRPr lang="en-US" altLang="ko-KR" sz="480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>
            <p:custDataLst>
              <p:tags r:id="rId4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2018.01.01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雨, 墙壁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69361" cy="6858000"/>
          </a:xfrm>
          <a:prstGeom prst="rect">
            <a:avLst/>
          </a:prstGeom>
        </p:spPr>
      </p:pic>
      <p:pic>
        <p:nvPicPr>
          <p:cNvPr id="123" name="图片 122" descr="图片包含 雨, 墙壁&#10;&#10;已生成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5" y="-1"/>
            <a:ext cx="3853981" cy="6953668"/>
          </a:xfrm>
          <a:prstGeom prst="rect">
            <a:avLst/>
          </a:prstGeom>
        </p:spPr>
      </p:pic>
      <p:pic>
        <p:nvPicPr>
          <p:cNvPr id="108" name="图片 107" descr="图片包含 雨, 墙壁&#10;&#10;已生成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50" y="-71624"/>
            <a:ext cx="3853981" cy="6953668"/>
          </a:xfrm>
          <a:prstGeom prst="rect">
            <a:avLst/>
          </a:prstGeom>
        </p:spPr>
      </p:pic>
      <p:pic>
        <p:nvPicPr>
          <p:cNvPr id="109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 descr="图片包含 文字, 地图&#10;&#10;已生成极高可信度的说明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68" y="-107890"/>
            <a:ext cx="4672264" cy="7009055"/>
          </a:xfrm>
          <a:prstGeom prst="rect">
            <a:avLst/>
          </a:prstGeom>
        </p:spPr>
      </p:pic>
      <p:pic>
        <p:nvPicPr>
          <p:cNvPr id="20" name="图片 19" descr="图片包含 餐桌, 室内&#10;&#10;已生成极高可信度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7" y="3190393"/>
            <a:ext cx="3398856" cy="3360986"/>
          </a:xfrm>
          <a:prstGeom prst="rect">
            <a:avLst/>
          </a:prstGeom>
        </p:spPr>
      </p:pic>
      <p:sp>
        <p:nvSpPr>
          <p:cNvPr id="70" name="椭圆 69"/>
          <p:cNvSpPr/>
          <p:nvPr/>
        </p:nvSpPr>
        <p:spPr>
          <a:xfrm>
            <a:off x="8944035" y="3052371"/>
            <a:ext cx="396817" cy="396815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PA_组合 4"/>
          <p:cNvGrpSpPr/>
          <p:nvPr>
            <p:custDataLst>
              <p:tags r:id="rId10"/>
            </p:custDataLst>
          </p:nvPr>
        </p:nvGrpSpPr>
        <p:grpSpPr>
          <a:xfrm>
            <a:off x="8241690" y="162732"/>
            <a:ext cx="1956980" cy="3362676"/>
            <a:chOff x="1416300" y="410412"/>
            <a:chExt cx="1956980" cy="3362676"/>
          </a:xfrm>
        </p:grpSpPr>
        <p:sp>
          <p:nvSpPr>
            <p:cNvPr id="111" name="文本框 11"/>
            <p:cNvSpPr txBox="1"/>
            <p:nvPr/>
          </p:nvSpPr>
          <p:spPr>
            <a:xfrm>
              <a:off x="1416300" y="410412"/>
              <a:ext cx="90063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2162692" y="144710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593150" y="2326538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114" name="PA_矩形 9"/>
          <p:cNvSpPr/>
          <p:nvPr>
            <p:custDataLst>
              <p:tags r:id="rId11"/>
            </p:custDataLst>
          </p:nvPr>
        </p:nvSpPr>
        <p:spPr>
          <a:xfrm rot="5400000">
            <a:off x="7443131" y="4592429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cs typeface="+mn-ea"/>
                <a:sym typeface="+mn-lt"/>
              </a:rPr>
              <a:t>PEACH BLOSSOM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5" name="PA_矩形 10"/>
          <p:cNvSpPr/>
          <p:nvPr>
            <p:custDataLst>
              <p:tags r:id="rId12"/>
            </p:custDataLst>
          </p:nvPr>
        </p:nvSpPr>
        <p:spPr>
          <a:xfrm>
            <a:off x="8988799" y="3383923"/>
            <a:ext cx="615553" cy="178921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桃花吟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PA_文本框 12"/>
          <p:cNvSpPr txBox="1"/>
          <p:nvPr>
            <p:custDataLst>
              <p:tags r:id="rId13"/>
            </p:custDataLst>
          </p:nvPr>
        </p:nvSpPr>
        <p:spPr>
          <a:xfrm>
            <a:off x="9636682" y="3010469"/>
            <a:ext cx="615553" cy="32595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cs typeface="+mn-ea"/>
                <a:sym typeface="+mn-lt"/>
              </a:rPr>
              <a:t>    </a:t>
            </a:r>
          </a:p>
        </p:txBody>
      </p:sp>
      <p:grpSp>
        <p:nvGrpSpPr>
          <p:cNvPr id="117" name="PA_组合 13"/>
          <p:cNvGrpSpPr/>
          <p:nvPr>
            <p:custDataLst>
              <p:tags r:id="rId14"/>
            </p:custDataLst>
          </p:nvPr>
        </p:nvGrpSpPr>
        <p:grpSpPr>
          <a:xfrm>
            <a:off x="9667102" y="5244762"/>
            <a:ext cx="590820" cy="498801"/>
            <a:chOff x="2879788" y="792760"/>
            <a:chExt cx="1783180" cy="1505453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20000"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14650" y="792760"/>
              <a:ext cx="1695450" cy="1493239"/>
            </a:xfrm>
            <a:prstGeom prst="rect">
              <a:avLst/>
            </a:prstGeom>
          </p:spPr>
        </p:pic>
        <p:sp>
          <p:nvSpPr>
            <p:cNvPr id="119" name="矩形 118"/>
            <p:cNvSpPr/>
            <p:nvPr/>
          </p:nvSpPr>
          <p:spPr>
            <a:xfrm>
              <a:off x="3131462" y="813392"/>
              <a:ext cx="557542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879788" y="1462190"/>
              <a:ext cx="1021808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演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3892831" y="804805"/>
              <a:ext cx="557542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3641160" y="1462190"/>
              <a:ext cx="1021808" cy="836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>
                  <a:solidFill>
                    <a:prstClr val="white"/>
                  </a:solidFill>
                  <a:cs typeface="+mn-ea"/>
                  <a:sym typeface="+mn-lt"/>
                </a:rPr>
                <a:t>示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 animBg="1"/>
      <p:bldP spid="114" grpId="0"/>
      <p:bldP spid="115" grpId="0"/>
      <p:bldP spid="1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>
                <a:solidFill>
                  <a:srgbClr val="77384B"/>
                </a:solidFill>
                <a:cs typeface="+mn-ea"/>
                <a:sym typeface="+mn-lt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2470" y="2708275"/>
            <a:ext cx="92333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9050" y="25146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3050" y="26654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74195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94113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49700" y="26273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45920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7425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3013" y="26273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419233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40738" y="24765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94738" y="26273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肆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uiExpand="1" build="p"/>
      <p:bldP spid="7" grpId="0"/>
      <p:bldP spid="8" grpId="0" uiExpand="1" build="p"/>
      <p:bldP spid="10" grpId="0"/>
      <p:bldP spid="11" grpId="0" uiExpand="1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Picture 3" descr="E:\水墨图表素材\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水墨图表素材\53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</a:t>
            </a:r>
            <a:endParaRPr lang="zh-CN" altLang="en-US" sz="25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  <p:pic>
        <p:nvPicPr>
          <p:cNvPr id="18" name="Picture 3" descr="E:\水墨图表素材\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水墨图表素材\53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</a:t>
            </a:r>
            <a:endParaRPr lang="zh-CN" altLang="en-US" sz="25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  <p:pic>
        <p:nvPicPr>
          <p:cNvPr id="22" name="Picture 3" descr="E:\水墨图表素材\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水墨图表素材\53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3</a:t>
            </a:r>
            <a:endParaRPr lang="zh-CN" altLang="en-US" sz="25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9"/>
          <p:cNvGrpSpPr/>
          <p:nvPr/>
        </p:nvGrpSpPr>
        <p:grpSpPr>
          <a:xfrm>
            <a:off x="3997982" y="2339706"/>
            <a:ext cx="214529" cy="214529"/>
            <a:chOff x="1200" y="2334"/>
            <a:chExt cx="240" cy="240"/>
          </a:xfrm>
        </p:grpSpPr>
        <p:sp>
          <p:nvSpPr>
            <p:cNvPr id="3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 flipH="1"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376161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6" name="Group 9"/>
          <p:cNvGrpSpPr/>
          <p:nvPr/>
        </p:nvGrpSpPr>
        <p:grpSpPr>
          <a:xfrm>
            <a:off x="7764746" y="2339706"/>
            <a:ext cx="214529" cy="214529"/>
            <a:chOff x="1200" y="2334"/>
            <a:chExt cx="240" cy="24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H="1"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1218" y="3069716"/>
            <a:ext cx="1421050" cy="1458571"/>
            <a:chOff x="1185089" y="2083070"/>
            <a:chExt cx="1421050" cy="1458571"/>
          </a:xfrm>
        </p:grpSpPr>
        <p:pic>
          <p:nvPicPr>
            <p:cNvPr id="1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8492" y="2136979"/>
            <a:ext cx="1816663" cy="675758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187624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15" name="Group 9"/>
          <p:cNvGrpSpPr/>
          <p:nvPr/>
        </p:nvGrpSpPr>
        <p:grpSpPr>
          <a:xfrm>
            <a:off x="5878303" y="2339706"/>
            <a:ext cx="214529" cy="214529"/>
            <a:chOff x="1200" y="2334"/>
            <a:chExt cx="240" cy="240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3133" y="2136979"/>
            <a:ext cx="1847501" cy="675758"/>
            <a:chOff x="2877004" y="1150333"/>
            <a:chExt cx="1847501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77004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093103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5256" y="2136979"/>
            <a:ext cx="1845385" cy="675758"/>
            <a:chOff x="4769127" y="1150333"/>
            <a:chExt cx="1845385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69127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4983110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99898" y="2136979"/>
            <a:ext cx="1856269" cy="675758"/>
            <a:chOff x="6643769" y="1150333"/>
            <a:chExt cx="1856269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43769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6868636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9003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5096" y="3069716"/>
            <a:ext cx="1421050" cy="1458571"/>
            <a:chOff x="1185089" y="2083070"/>
            <a:chExt cx="1421050" cy="1458571"/>
          </a:xfrm>
        </p:grpSpPr>
        <p:pic>
          <p:nvPicPr>
            <p:cNvPr id="2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621637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281436" y="3069716"/>
            <a:ext cx="1421050" cy="1458571"/>
            <a:chOff x="1185089" y="2083070"/>
            <a:chExt cx="1421050" cy="1458571"/>
          </a:xfrm>
        </p:grpSpPr>
        <p:pic>
          <p:nvPicPr>
            <p:cNvPr id="3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8090044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55101" y="3069716"/>
            <a:ext cx="1421050" cy="1458571"/>
            <a:chOff x="1185089" y="2083070"/>
            <a:chExt cx="1421050" cy="1458571"/>
          </a:xfrm>
        </p:grpSpPr>
        <p:pic>
          <p:nvPicPr>
            <p:cNvPr id="3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69"/>
          <p:cNvSpPr txBox="1">
            <a:spLocks noChangeArrowheads="1"/>
          </p:cNvSpPr>
          <p:nvPr/>
        </p:nvSpPr>
        <p:spPr bwMode="auto">
          <a:xfrm>
            <a:off x="3665661" y="5247035"/>
            <a:ext cx="30940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sp>
        <p:nvSpPr>
          <p:cNvPr id="3" name="Text Box 270"/>
          <p:cNvSpPr txBox="1">
            <a:spLocks noChangeArrowheads="1"/>
          </p:cNvSpPr>
          <p:nvPr/>
        </p:nvSpPr>
        <p:spPr bwMode="auto">
          <a:xfrm>
            <a:off x="5384924" y="41516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sp>
        <p:nvSpPr>
          <p:cNvPr id="4" name="Text Box 271"/>
          <p:cNvSpPr txBox="1">
            <a:spLocks noChangeArrowheads="1"/>
          </p:cNvSpPr>
          <p:nvPr/>
        </p:nvSpPr>
        <p:spPr bwMode="auto">
          <a:xfrm>
            <a:off x="6997824" y="31864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33886" y="2088688"/>
            <a:ext cx="5110956" cy="3316319"/>
            <a:chOff x="2201986" y="971088"/>
            <a:chExt cx="5110956" cy="3316319"/>
          </a:xfrm>
        </p:grpSpPr>
        <p:pic>
          <p:nvPicPr>
            <p:cNvPr id="6" name="Picture 4" descr="E:\水墨图表素材\5356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1986" y="3996863"/>
              <a:ext cx="304800" cy="29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354386" y="971088"/>
              <a:ext cx="4958556" cy="3171047"/>
              <a:chOff x="2354386" y="971088"/>
              <a:chExt cx="4958556" cy="31710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354386" y="971088"/>
                <a:ext cx="4958556" cy="3171047"/>
                <a:chOff x="2354386" y="971088"/>
                <a:chExt cx="4958556" cy="3171047"/>
              </a:xfrm>
            </p:grpSpPr>
            <p:sp>
              <p:nvSpPr>
                <p:cNvPr id="10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2354386" y="1116360"/>
                  <a:ext cx="4784725" cy="30257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77384B"/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11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7008142" y="97108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5548436" y="188581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4" descr="E:\水墨图表素材\535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000624" y="2884086"/>
                <a:ext cx="304800" cy="290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2096062" y="4679573"/>
            <a:ext cx="1452730" cy="572612"/>
            <a:chOff x="864162" y="3561973"/>
            <a:chExt cx="1452730" cy="572612"/>
          </a:xfrm>
        </p:grpSpPr>
        <p:sp>
          <p:nvSpPr>
            <p:cNvPr id="14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第一步</a:t>
              </a:r>
            </a:p>
          </p:txBody>
        </p:sp>
        <p:pic>
          <p:nvPicPr>
            <p:cNvPr id="15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847114" y="3605808"/>
            <a:ext cx="1452730" cy="572612"/>
            <a:chOff x="864162" y="3561973"/>
            <a:chExt cx="1452730" cy="572612"/>
          </a:xfrm>
        </p:grpSpPr>
        <p:pic>
          <p:nvPicPr>
            <p:cNvPr id="17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第二步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282" y="2613848"/>
            <a:ext cx="1452730" cy="572612"/>
            <a:chOff x="4127382" y="1496248"/>
            <a:chExt cx="1452730" cy="572612"/>
          </a:xfrm>
        </p:grpSpPr>
        <p:pic>
          <p:nvPicPr>
            <p:cNvPr id="20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27382" y="1496248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65"/>
            <p:cNvSpPr txBox="1">
              <a:spLocks noChangeArrowheads="1"/>
            </p:cNvSpPr>
            <p:nvPr/>
          </p:nvSpPr>
          <p:spPr bwMode="auto">
            <a:xfrm>
              <a:off x="4468256" y="1569997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第三步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27434" y="1802382"/>
            <a:ext cx="1452730" cy="572612"/>
            <a:chOff x="5495534" y="684782"/>
            <a:chExt cx="1452730" cy="572612"/>
          </a:xfrm>
        </p:grpSpPr>
        <p:pic>
          <p:nvPicPr>
            <p:cNvPr id="23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495534" y="684782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265"/>
            <p:cNvSpPr txBox="1">
              <a:spLocks noChangeArrowheads="1"/>
            </p:cNvSpPr>
            <p:nvPr/>
          </p:nvSpPr>
          <p:spPr bwMode="auto">
            <a:xfrm>
              <a:off x="5836408" y="758531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第四步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9646" y="41482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1761" y="37509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2041" y="32933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44678" y="24292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77384B"/>
                  </a:solidFill>
                  <a:cs typeface="+mn-ea"/>
                  <a:sym typeface="+mn-lt"/>
                </a:rPr>
                <a:t>A</a:t>
              </a:r>
              <a:endParaRPr lang="zh-CN" altLang="en-US" sz="4000" b="1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2014" y="19817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77384B"/>
                  </a:solidFill>
                  <a:cs typeface="+mn-ea"/>
                  <a:sym typeface="+mn-lt"/>
                </a:rPr>
                <a:t>B</a:t>
              </a:r>
              <a:endParaRPr lang="zh-CN" altLang="en-US" sz="4000" b="1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50286" y="15241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77384B"/>
                  </a:solidFill>
                  <a:cs typeface="+mn-ea"/>
                  <a:sym typeface="+mn-lt"/>
                </a:rPr>
                <a:t>C</a:t>
              </a:r>
              <a:endParaRPr lang="zh-CN" altLang="en-US" sz="4000" b="1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598366" y="2888878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598366" y="4016693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655516" y="31370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655516" y="43816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028732" y="2298803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028732" y="3441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028732" y="4584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30042" y="2341516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77384B"/>
                  </a:solidFill>
                  <a:cs typeface="+mn-ea"/>
                  <a:sym typeface="+mn-lt"/>
                </a:rPr>
                <a:t>2016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30042" y="3478096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77384B"/>
                  </a:solidFill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30042" y="4603059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77384B"/>
                  </a:solidFill>
                  <a:cs typeface="+mn-ea"/>
                  <a:sym typeface="+mn-lt"/>
                </a:rPr>
                <a:t>2018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11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8B4C6"/>
      </a:accent1>
      <a:accent2>
        <a:srgbClr val="F3C098"/>
      </a:accent2>
      <a:accent3>
        <a:srgbClr val="6B5492"/>
      </a:accent3>
      <a:accent4>
        <a:srgbClr val="6A704C"/>
      </a:accent4>
      <a:accent5>
        <a:srgbClr val="E7DFF6"/>
      </a:accent5>
      <a:accent6>
        <a:srgbClr val="D3E9F7"/>
      </a:accent6>
      <a:hlink>
        <a:srgbClr val="4A2135"/>
      </a:hlink>
      <a:folHlink>
        <a:srgbClr val="BFBFBF"/>
      </a:folHlink>
    </a:clrScheme>
    <a:fontScheme name="temp">
      <a:majorFont>
        <a:latin typeface="Arial"/>
        <a:ea typeface="李旭科书法"/>
        <a:cs typeface="Arial"/>
      </a:majorFont>
      <a:minorFont>
        <a:latin typeface="Arial"/>
        <a:ea typeface="李旭科书法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207</Paragraphs>
  <Slides>26</Slides>
  <Notes>0</Notes>
  <TotalTime>14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4">
      <vt:lpstr>Arial</vt:lpstr>
      <vt:lpstr>李旭科书法</vt:lpstr>
      <vt:lpstr>等线 Light</vt:lpstr>
      <vt:lpstr>等线</vt:lpstr>
      <vt:lpstr>方正清刻本悦宋简体</vt:lpstr>
      <vt:lpstr>Calibri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91</cp:revision>
  <dcterms:created xsi:type="dcterms:W3CDTF">2017-05-12T01:42:00Z</dcterms:created>
  <dcterms:modified xsi:type="dcterms:W3CDTF">2023-10-16T15:57:44Z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2052-10.1.0.6554</vt:lpwstr>
  </property>
</Properties>
</file>