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85" r:id="rId3"/>
    <p:sldId id="260" r:id="rId4"/>
    <p:sldId id="261" r:id="rId5"/>
    <p:sldId id="267" r:id="rId6"/>
    <p:sldId id="284" r:id="rId7"/>
    <p:sldId id="268" r:id="rId8"/>
    <p:sldId id="269" r:id="rId9"/>
    <p:sldId id="270" r:id="rId10"/>
    <p:sldId id="271" r:id="rId11"/>
    <p:sldId id="262" r:id="rId12"/>
    <p:sldId id="272" r:id="rId13"/>
    <p:sldId id="274" r:id="rId14"/>
    <p:sldId id="275" r:id="rId15"/>
    <p:sldId id="276" r:id="rId16"/>
    <p:sldId id="277" r:id="rId17"/>
    <p:sldId id="263" r:id="rId18"/>
    <p:sldId id="278" r:id="rId19"/>
    <p:sldId id="279" r:id="rId20"/>
    <p:sldId id="280" r:id="rId21"/>
    <p:sldId id="264" r:id="rId22"/>
    <p:sldId id="281" r:id="rId23"/>
    <p:sldId id="273" r:id="rId24"/>
    <p:sldId id="283" r:id="rId25"/>
    <p:sldId id="282" r:id="rId26"/>
    <p:sldId id="265" r:id="rId27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41" autoAdjust="0"/>
    <p:restoredTop sz="94660"/>
  </p:normalViewPr>
  <p:slideViewPr>
    <p:cSldViewPr snapToGrid="0">
      <p:cViewPr varScale="1">
        <p:scale>
          <a:sx n="68" d="100"/>
          <a:sy n="68" d="100"/>
        </p:scale>
        <p:origin x="5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19.xml" /><Relationship Id="rId29" Type="http://schemas.openxmlformats.org/officeDocument/2006/relationships/presProps" Target="presProps.xml" /><Relationship Id="rId3" Type="http://schemas.openxmlformats.org/officeDocument/2006/relationships/slide" Target="slides/slide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37B2EB-90FD-41FC-A2EB-D03770DFCAB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DCDABC-CA9F-432C-9EAB-B06CEEA47AB7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image" Target="../media/image1.png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.xml" /><Relationship Id="rId3" Type="http://schemas.openxmlformats.org/officeDocument/2006/relationships/image" Target="../media/image12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image" Target="../media/image8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.xml" /><Relationship Id="rId3" Type="http://schemas.openxmlformats.org/officeDocument/2006/relationships/image" Target="../media/image13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.xml" /><Relationship Id="rId3" Type="http://schemas.openxmlformats.org/officeDocument/2006/relationships/image" Target="../media/image10.jpeg" /><Relationship Id="rId4" Type="http://schemas.openxmlformats.org/officeDocument/2006/relationships/image" Target="../media/image11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11" y="4874"/>
            <a:ext cx="12112839" cy="97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6" t="-653" r="2297" b="82525"/>
          <a:stretch>
            <a:fillRect/>
          </a:stretch>
        </p:blipFill>
        <p:spPr>
          <a:xfrm>
            <a:off x="1" y="-57149"/>
            <a:ext cx="1221105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2" t="47368"/>
          <a:stretch>
            <a:fillRect/>
          </a:stretch>
        </p:blipFill>
        <p:spPr>
          <a:xfrm>
            <a:off x="5157712" y="4947001"/>
            <a:ext cx="7034288" cy="19270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331" y="3465863"/>
            <a:ext cx="2000250" cy="2962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67" r="30728"/>
          <a:stretch>
            <a:fillRect/>
          </a:stretch>
        </p:blipFill>
        <p:spPr>
          <a:xfrm>
            <a:off x="-227" y="4989974"/>
            <a:ext cx="8514535" cy="1868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2778" flipH="1">
            <a:off x="259154" y="4549137"/>
            <a:ext cx="2167226" cy="106683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333" y="1251864"/>
            <a:ext cx="1419225" cy="93345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137610" y="1897380"/>
            <a:ext cx="7811870" cy="3368040"/>
            <a:chOff x="2137610" y="1842092"/>
            <a:chExt cx="7811870" cy="3368040"/>
          </a:xfrm>
        </p:grpSpPr>
        <p:sp>
          <p:nvSpPr>
            <p:cNvPr id="10" name="文本框 9"/>
            <p:cNvSpPr txBox="1"/>
            <p:nvPr/>
          </p:nvSpPr>
          <p:spPr>
            <a:xfrm>
              <a:off x="2137610" y="1842092"/>
              <a:ext cx="781187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0" smtClean="0">
                  <a:ln w="53975">
                    <a:solidFill>
                      <a:srgbClr val="124D2E"/>
                    </a:solidFill>
                  </a:ln>
                  <a:pattFill prst="pct5">
                    <a:fgClr>
                      <a:srgbClr val="124D2E"/>
                    </a:fgClr>
                    <a:bgClr>
                      <a:schemeClr val="bg1"/>
                    </a:bgClr>
                  </a:pattFill>
                  <a:latin typeface="华文琥珀" panose="02010800040101010101" pitchFamily="2" charset="-122"/>
                  <a:ea typeface="华文琥珀" panose="02010800040101010101" pitchFamily="2" charset="-122"/>
                </a:rPr>
                <a:t>快乐圣诞</a:t>
              </a:r>
              <a:endParaRPr lang="zh-CN" altLang="en-US" sz="12000">
                <a:ln w="53975">
                  <a:solidFill>
                    <a:srgbClr val="124D2E"/>
                  </a:solidFill>
                </a:ln>
                <a:pattFill prst="pct5">
                  <a:fgClr>
                    <a:srgbClr val="124D2E"/>
                  </a:fgClr>
                  <a:bgClr>
                    <a:schemeClr val="bg1"/>
                  </a:bgClr>
                </a:patt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957445" y="3751644"/>
              <a:ext cx="638019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>
                  <a:solidFill>
                    <a:schemeClr val="bg1"/>
                  </a:solidFill>
                </a:rPr>
                <a:t>Lorem ipsum dolor sit amet, Lorem dolor sit Lorem ipsum dolor sit amet,consectetur. amet, consectetur. ipsum </a:t>
              </a:r>
              <a:r>
                <a:rPr lang="en-US" altLang="zh-CN" sz="1400" smtClean="0">
                  <a:solidFill>
                    <a:schemeClr val="bg1"/>
                  </a:solidFill>
                </a:rPr>
                <a:t>dolor</a:t>
              </a:r>
              <a:endParaRPr lang="en-US" altLang="zh-CN" sz="1400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107982" y="4614924"/>
              <a:ext cx="5890177" cy="595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spc="600" smtClean="0">
                  <a:solidFill>
                    <a:srgbClr val="F6F8BF"/>
                  </a:solidFill>
                  <a:latin typeface="+mn-ea"/>
                </a:rPr>
                <a:t>CHRISTMAS DAY</a:t>
              </a:r>
              <a:endParaRPr lang="zh-CN" altLang="en-US" sz="3200" b="1" spc="600">
                <a:solidFill>
                  <a:srgbClr val="F6F8BF"/>
                </a:solidFill>
                <a:latin typeface="+mn-ea"/>
              </a:endParaRPr>
            </a:p>
          </p:txBody>
        </p:sp>
      </p:grpSp>
    </p:spTree>
  </p:cSld>
  <p:clrMapOvr>
    <a:masterClrMapping/>
  </p:clrMapOvr>
  <p:transition spd="slow" advTm="4000">
    <p:wip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2" t="47368"/>
          <a:stretch>
            <a:fillRect/>
          </a:stretch>
        </p:blipFill>
        <p:spPr>
          <a:xfrm>
            <a:off x="5157712" y="4947001"/>
            <a:ext cx="7034288" cy="19270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331" y="3465863"/>
            <a:ext cx="2000250" cy="2962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67" r="30728"/>
          <a:stretch>
            <a:fillRect/>
          </a:stretch>
        </p:blipFill>
        <p:spPr>
          <a:xfrm>
            <a:off x="-227" y="4989974"/>
            <a:ext cx="8514535" cy="1868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2778" flipH="1">
            <a:off x="259154" y="4549137"/>
            <a:ext cx="2167226" cy="106683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999652" y="1457041"/>
            <a:ext cx="6192696" cy="3434057"/>
            <a:chOff x="2999652" y="1209391"/>
            <a:chExt cx="6192696" cy="3434057"/>
          </a:xfrm>
        </p:grpSpPr>
        <p:grpSp>
          <p:nvGrpSpPr>
            <p:cNvPr id="9" name="组合 8"/>
            <p:cNvGrpSpPr/>
            <p:nvPr/>
          </p:nvGrpSpPr>
          <p:grpSpPr>
            <a:xfrm>
              <a:off x="2999652" y="1209391"/>
              <a:ext cx="6192696" cy="2676097"/>
              <a:chOff x="2999652" y="1990441"/>
              <a:chExt cx="6192696" cy="2676097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950581" y="1990441"/>
                <a:ext cx="2290838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3800" smtClean="0">
                    <a:ln w="66675">
                      <a:solidFill>
                        <a:srgbClr val="124D2E"/>
                      </a:solidFill>
                    </a:ln>
                    <a:pattFill prst="pct5">
                      <a:fgClr>
                        <a:srgbClr val="1A815A"/>
                      </a:fgClr>
                      <a:bgClr>
                        <a:schemeClr val="bg1"/>
                      </a:bgClr>
                    </a:pattFill>
                    <a:latin typeface="华文琥珀" panose="02010800040101010101" pitchFamily="2" charset="-122"/>
                    <a:ea typeface="华文琥珀" panose="02010800040101010101" pitchFamily="2" charset="-122"/>
                  </a:rPr>
                  <a:t>02</a:t>
                </a:r>
                <a:endParaRPr lang="zh-CN" altLang="en-US" sz="13800">
                  <a:ln w="66675">
                    <a:solidFill>
                      <a:srgbClr val="124D2E"/>
                    </a:solidFill>
                  </a:ln>
                  <a:pattFill prst="pct5">
                    <a:fgClr>
                      <a:srgbClr val="1A815A"/>
                    </a:fgClr>
                    <a:bgClr>
                      <a:schemeClr val="bg1"/>
                    </a:bgClr>
                  </a:pattFill>
                  <a:latin typeface="华文琥珀" panose="02010800040101010101" pitchFamily="2" charset="-122"/>
                  <a:ea typeface="华文琥珀" panose="02010800040101010101" pitchFamily="2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2999652" y="3958652"/>
                <a:ext cx="619269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smtClean="0">
                    <a:ln w="38100">
                      <a:solidFill>
                        <a:srgbClr val="124D2E"/>
                      </a:solidFill>
                    </a:ln>
                    <a:pattFill prst="pct5">
                      <a:fgClr>
                        <a:srgbClr val="124D2E"/>
                      </a:fgClr>
                      <a:bgClr>
                        <a:schemeClr val="bg1"/>
                      </a:bgClr>
                    </a:pattFill>
                    <a:latin typeface="华文琥珀" panose="02010800040101010101" pitchFamily="2" charset="-122"/>
                    <a:ea typeface="华文琥珀" panose="02010800040101010101" pitchFamily="2" charset="-122"/>
                  </a:rPr>
                  <a:t>输入你的标题</a:t>
                </a:r>
                <a:endParaRPr lang="zh-CN" altLang="en-US" sz="4000">
                  <a:ln w="38100">
                    <a:solidFill>
                      <a:srgbClr val="124D2E"/>
                    </a:solidFill>
                  </a:ln>
                  <a:pattFill prst="pct5">
                    <a:fgClr>
                      <a:srgbClr val="124D2E"/>
                    </a:fgClr>
                    <a:bgClr>
                      <a:schemeClr val="bg1"/>
                    </a:bgClr>
                  </a:pattFill>
                  <a:latin typeface="华文琥珀" panose="02010800040101010101" pitchFamily="2" charset="-122"/>
                  <a:ea typeface="华文琥珀" panose="02010800040101010101" pitchFamily="2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3565346" y="3997117"/>
              <a:ext cx="50613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Lorem ipsum dolor sit amet, Lorem dolor sit Lorem ipsum dolor sit amet,consectetur. amet, consectetur. ipsum </a:t>
              </a:r>
              <a:r>
                <a:rPr lang="en-US" altLang="zh-CN" sz="1200" smtClean="0">
                  <a:solidFill>
                    <a:schemeClr val="bg1"/>
                  </a:solidFill>
                </a:rPr>
                <a:t>dolor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49d313e2-53fb-452c-8fe2-dd55d9f584a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699503" y="2377440"/>
            <a:ext cx="8792994" cy="2610644"/>
            <a:chOff x="1550713" y="2632152"/>
            <a:chExt cx="8989734" cy="2669056"/>
          </a:xfrm>
        </p:grpSpPr>
        <p:grpSp>
          <p:nvGrpSpPr>
            <p:cNvPr id="4" name="iṩ1iḓe"/>
            <p:cNvGrpSpPr/>
            <p:nvPr/>
          </p:nvGrpSpPr>
          <p:grpSpPr>
            <a:xfrm>
              <a:off x="8795236" y="2632152"/>
              <a:ext cx="1357994" cy="1357994"/>
              <a:chOff x="8795236" y="2632152"/>
              <a:chExt cx="1357994" cy="1357994"/>
            </a:xfrm>
          </p:grpSpPr>
          <p:sp>
            <p:nvSpPr>
              <p:cNvPr id="23" name="îSḻíḓé"/>
              <p:cNvSpPr/>
              <p:nvPr/>
            </p:nvSpPr>
            <p:spPr>
              <a:xfrm>
                <a:off x="8795236" y="2632152"/>
                <a:ext cx="1357994" cy="1357994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1A815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íSlide"/>
              <p:cNvSpPr/>
              <p:nvPr/>
            </p:nvSpPr>
            <p:spPr bwMode="auto">
              <a:xfrm>
                <a:off x="9157631" y="2994547"/>
                <a:ext cx="633204" cy="633204"/>
              </a:xfrm>
              <a:custGeom>
                <a:gdLst>
                  <a:gd name="T0" fmla="*/ 182 w 236"/>
                  <a:gd name="T1" fmla="*/ 109 h 236"/>
                  <a:gd name="T2" fmla="*/ 157 w 236"/>
                  <a:gd name="T3" fmla="*/ 103 h 236"/>
                  <a:gd name="T4" fmla="*/ 134 w 236"/>
                  <a:gd name="T5" fmla="*/ 102 h 236"/>
                  <a:gd name="T6" fmla="*/ 120 w 236"/>
                  <a:gd name="T7" fmla="*/ 114 h 236"/>
                  <a:gd name="T8" fmla="*/ 118 w 236"/>
                  <a:gd name="T9" fmla="*/ 129 h 236"/>
                  <a:gd name="T10" fmla="*/ 122 w 236"/>
                  <a:gd name="T11" fmla="*/ 141 h 236"/>
                  <a:gd name="T12" fmla="*/ 135 w 236"/>
                  <a:gd name="T13" fmla="*/ 156 h 236"/>
                  <a:gd name="T14" fmla="*/ 139 w 236"/>
                  <a:gd name="T15" fmla="*/ 185 h 236"/>
                  <a:gd name="T16" fmla="*/ 152 w 236"/>
                  <a:gd name="T17" fmla="*/ 198 h 236"/>
                  <a:gd name="T18" fmla="*/ 169 w 236"/>
                  <a:gd name="T19" fmla="*/ 180 h 236"/>
                  <a:gd name="T20" fmla="*/ 187 w 236"/>
                  <a:gd name="T21" fmla="*/ 150 h 236"/>
                  <a:gd name="T22" fmla="*/ 200 w 236"/>
                  <a:gd name="T23" fmla="*/ 122 h 236"/>
                  <a:gd name="T24" fmla="*/ 182 w 236"/>
                  <a:gd name="T25" fmla="*/ 109 h 236"/>
                  <a:gd name="T26" fmla="*/ 118 w 236"/>
                  <a:gd name="T27" fmla="*/ 0 h 236"/>
                  <a:gd name="T28" fmla="*/ 0 w 236"/>
                  <a:gd name="T29" fmla="*/ 118 h 236"/>
                  <a:gd name="T30" fmla="*/ 118 w 236"/>
                  <a:gd name="T31" fmla="*/ 236 h 236"/>
                  <a:gd name="T32" fmla="*/ 236 w 236"/>
                  <a:gd name="T33" fmla="*/ 118 h 236"/>
                  <a:gd name="T34" fmla="*/ 118 w 236"/>
                  <a:gd name="T35" fmla="*/ 0 h 236"/>
                  <a:gd name="T36" fmla="*/ 126 w 236"/>
                  <a:gd name="T37" fmla="*/ 212 h 236"/>
                  <a:gd name="T38" fmla="*/ 128 w 236"/>
                  <a:gd name="T39" fmla="*/ 208 h 236"/>
                  <a:gd name="T40" fmla="*/ 125 w 236"/>
                  <a:gd name="T41" fmla="*/ 186 h 236"/>
                  <a:gd name="T42" fmla="*/ 105 w 236"/>
                  <a:gd name="T43" fmla="*/ 186 h 236"/>
                  <a:gd name="T44" fmla="*/ 98 w 236"/>
                  <a:gd name="T45" fmla="*/ 207 h 236"/>
                  <a:gd name="T46" fmla="*/ 102 w 236"/>
                  <a:gd name="T47" fmla="*/ 211 h 236"/>
                  <a:gd name="T48" fmla="*/ 34 w 236"/>
                  <a:gd name="T49" fmla="*/ 161 h 236"/>
                  <a:gd name="T50" fmla="*/ 44 w 236"/>
                  <a:gd name="T51" fmla="*/ 157 h 236"/>
                  <a:gd name="T52" fmla="*/ 44 w 236"/>
                  <a:gd name="T53" fmla="*/ 157 h 236"/>
                  <a:gd name="T54" fmla="*/ 81 w 236"/>
                  <a:gd name="T55" fmla="*/ 142 h 236"/>
                  <a:gd name="T56" fmla="*/ 81 w 236"/>
                  <a:gd name="T57" fmla="*/ 118 h 236"/>
                  <a:gd name="T58" fmla="*/ 55 w 236"/>
                  <a:gd name="T59" fmla="*/ 94 h 236"/>
                  <a:gd name="T60" fmla="*/ 28 w 236"/>
                  <a:gd name="T61" fmla="*/ 90 h 236"/>
                  <a:gd name="T62" fmla="*/ 84 w 236"/>
                  <a:gd name="T63" fmla="*/ 30 h 236"/>
                  <a:gd name="T64" fmla="*/ 84 w 236"/>
                  <a:gd name="T65" fmla="*/ 31 h 236"/>
                  <a:gd name="T66" fmla="*/ 102 w 236"/>
                  <a:gd name="T67" fmla="*/ 56 h 236"/>
                  <a:gd name="T68" fmla="*/ 120 w 236"/>
                  <a:gd name="T69" fmla="*/ 79 h 236"/>
                  <a:gd name="T70" fmla="*/ 131 w 236"/>
                  <a:gd name="T71" fmla="*/ 97 h 236"/>
                  <a:gd name="T72" fmla="*/ 146 w 236"/>
                  <a:gd name="T73" fmla="*/ 88 h 236"/>
                  <a:gd name="T74" fmla="*/ 177 w 236"/>
                  <a:gd name="T75" fmla="*/ 66 h 236"/>
                  <a:gd name="T76" fmla="*/ 190 w 236"/>
                  <a:gd name="T77" fmla="*/ 57 h 236"/>
                  <a:gd name="T78" fmla="*/ 212 w 236"/>
                  <a:gd name="T79" fmla="*/ 118 h 236"/>
                  <a:gd name="T80" fmla="*/ 126 w 236"/>
                  <a:gd name="T81" fmla="*/ 212 h 2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236">
                    <a:moveTo>
                      <a:pt x="182" y="109"/>
                    </a:moveTo>
                    <a:cubicBezTo>
                      <a:pt x="172" y="107"/>
                      <a:pt x="161" y="105"/>
                      <a:pt x="157" y="103"/>
                    </a:cubicBezTo>
                    <a:cubicBezTo>
                      <a:pt x="153" y="102"/>
                      <a:pt x="143" y="101"/>
                      <a:pt x="134" y="102"/>
                    </a:cubicBezTo>
                    <a:cubicBezTo>
                      <a:pt x="125" y="103"/>
                      <a:pt x="119" y="109"/>
                      <a:pt x="120" y="114"/>
                    </a:cubicBezTo>
                    <a:cubicBezTo>
                      <a:pt x="121" y="119"/>
                      <a:pt x="120" y="126"/>
                      <a:pt x="118" y="129"/>
                    </a:cubicBezTo>
                    <a:cubicBezTo>
                      <a:pt x="117" y="132"/>
                      <a:pt x="118" y="138"/>
                      <a:pt x="122" y="141"/>
                    </a:cubicBezTo>
                    <a:cubicBezTo>
                      <a:pt x="127" y="144"/>
                      <a:pt x="132" y="151"/>
                      <a:pt x="135" y="156"/>
                    </a:cubicBezTo>
                    <a:cubicBezTo>
                      <a:pt x="138" y="162"/>
                      <a:pt x="140" y="175"/>
                      <a:pt x="139" y="185"/>
                    </a:cubicBezTo>
                    <a:cubicBezTo>
                      <a:pt x="139" y="195"/>
                      <a:pt x="145" y="201"/>
                      <a:pt x="152" y="198"/>
                    </a:cubicBezTo>
                    <a:cubicBezTo>
                      <a:pt x="160" y="195"/>
                      <a:pt x="167" y="187"/>
                      <a:pt x="169" y="180"/>
                    </a:cubicBezTo>
                    <a:cubicBezTo>
                      <a:pt x="171" y="174"/>
                      <a:pt x="179" y="160"/>
                      <a:pt x="187" y="150"/>
                    </a:cubicBezTo>
                    <a:cubicBezTo>
                      <a:pt x="195" y="140"/>
                      <a:pt x="201" y="127"/>
                      <a:pt x="200" y="122"/>
                    </a:cubicBezTo>
                    <a:cubicBezTo>
                      <a:pt x="200" y="116"/>
                      <a:pt x="191" y="111"/>
                      <a:pt x="182" y="109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6" y="212"/>
                    </a:moveTo>
                    <a:cubicBezTo>
                      <a:pt x="127" y="211"/>
                      <a:pt x="128" y="209"/>
                      <a:pt x="128" y="208"/>
                    </a:cubicBezTo>
                    <a:cubicBezTo>
                      <a:pt x="130" y="201"/>
                      <a:pt x="128" y="191"/>
                      <a:pt x="125" y="186"/>
                    </a:cubicBezTo>
                    <a:cubicBezTo>
                      <a:pt x="121" y="181"/>
                      <a:pt x="112" y="181"/>
                      <a:pt x="105" y="186"/>
                    </a:cubicBezTo>
                    <a:cubicBezTo>
                      <a:pt x="97" y="191"/>
                      <a:pt x="94" y="200"/>
                      <a:pt x="98" y="207"/>
                    </a:cubicBezTo>
                    <a:cubicBezTo>
                      <a:pt x="99" y="208"/>
                      <a:pt x="100" y="210"/>
                      <a:pt x="102" y="211"/>
                    </a:cubicBezTo>
                    <a:cubicBezTo>
                      <a:pt x="72" y="206"/>
                      <a:pt x="47" y="187"/>
                      <a:pt x="34" y="161"/>
                    </a:cubicBezTo>
                    <a:cubicBezTo>
                      <a:pt x="37" y="161"/>
                      <a:pt x="40" y="159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57" y="148"/>
                      <a:pt x="74" y="141"/>
                      <a:pt x="81" y="142"/>
                    </a:cubicBezTo>
                    <a:cubicBezTo>
                      <a:pt x="89" y="142"/>
                      <a:pt x="89" y="131"/>
                      <a:pt x="81" y="118"/>
                    </a:cubicBezTo>
                    <a:cubicBezTo>
                      <a:pt x="74" y="105"/>
                      <a:pt x="62" y="94"/>
                      <a:pt x="55" y="94"/>
                    </a:cubicBezTo>
                    <a:cubicBezTo>
                      <a:pt x="48" y="94"/>
                      <a:pt x="36" y="92"/>
                      <a:pt x="28" y="90"/>
                    </a:cubicBezTo>
                    <a:cubicBezTo>
                      <a:pt x="37" y="62"/>
                      <a:pt x="58" y="41"/>
                      <a:pt x="84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6" y="39"/>
                      <a:pt x="95" y="50"/>
                      <a:pt x="102" y="56"/>
                    </a:cubicBezTo>
                    <a:cubicBezTo>
                      <a:pt x="110" y="62"/>
                      <a:pt x="118" y="72"/>
                      <a:pt x="120" y="79"/>
                    </a:cubicBezTo>
                    <a:cubicBezTo>
                      <a:pt x="122" y="85"/>
                      <a:pt x="127" y="93"/>
                      <a:pt x="131" y="97"/>
                    </a:cubicBezTo>
                    <a:cubicBezTo>
                      <a:pt x="136" y="100"/>
                      <a:pt x="142" y="96"/>
                      <a:pt x="146" y="88"/>
                    </a:cubicBezTo>
                    <a:cubicBezTo>
                      <a:pt x="150" y="80"/>
                      <a:pt x="164" y="70"/>
                      <a:pt x="177" y="66"/>
                    </a:cubicBezTo>
                    <a:cubicBezTo>
                      <a:pt x="183" y="64"/>
                      <a:pt x="187" y="61"/>
                      <a:pt x="190" y="57"/>
                    </a:cubicBezTo>
                    <a:cubicBezTo>
                      <a:pt x="204" y="74"/>
                      <a:pt x="212" y="95"/>
                      <a:pt x="212" y="118"/>
                    </a:cubicBezTo>
                    <a:cubicBezTo>
                      <a:pt x="212" y="168"/>
                      <a:pt x="174" y="208"/>
                      <a:pt x="126" y="212"/>
                    </a:cubicBezTo>
                    <a:close/>
                  </a:path>
                </a:pathLst>
              </a:custGeom>
              <a:solidFill>
                <a:srgbClr val="1A815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îṣľïďè"/>
            <p:cNvGrpSpPr/>
            <p:nvPr/>
          </p:nvGrpSpPr>
          <p:grpSpPr>
            <a:xfrm>
              <a:off x="1937931" y="2632152"/>
              <a:ext cx="1357994" cy="1357994"/>
              <a:chOff x="1937931" y="2632152"/>
              <a:chExt cx="1357994" cy="1357994"/>
            </a:xfrm>
          </p:grpSpPr>
          <p:sp>
            <p:nvSpPr>
              <p:cNvPr id="21" name="îSļiḋé"/>
              <p:cNvSpPr/>
              <p:nvPr/>
            </p:nvSpPr>
            <p:spPr>
              <a:xfrm>
                <a:off x="1937931" y="2632152"/>
                <a:ext cx="1357994" cy="1357994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1A815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íṩlíḍé"/>
              <p:cNvSpPr/>
              <p:nvPr/>
            </p:nvSpPr>
            <p:spPr bwMode="auto">
              <a:xfrm>
                <a:off x="2300326" y="2994547"/>
                <a:ext cx="633204" cy="633204"/>
              </a:xfrm>
              <a:custGeom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rgbClr val="1A815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îṥļíḑé"/>
            <p:cNvGrpSpPr/>
            <p:nvPr/>
          </p:nvGrpSpPr>
          <p:grpSpPr>
            <a:xfrm>
              <a:off x="5366584" y="2632152"/>
              <a:ext cx="1357994" cy="1357994"/>
              <a:chOff x="5366584" y="2632152"/>
              <a:chExt cx="1357994" cy="1357994"/>
            </a:xfrm>
          </p:grpSpPr>
          <p:sp>
            <p:nvSpPr>
              <p:cNvPr id="19" name="íṣ1îde"/>
              <p:cNvSpPr/>
              <p:nvPr/>
            </p:nvSpPr>
            <p:spPr>
              <a:xfrm>
                <a:off x="5366584" y="2632152"/>
                <a:ext cx="1357994" cy="1357994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1A815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îṣḻiḓê"/>
              <p:cNvSpPr/>
              <p:nvPr/>
            </p:nvSpPr>
            <p:spPr bwMode="auto">
              <a:xfrm>
                <a:off x="5728979" y="2994547"/>
                <a:ext cx="633204" cy="633204"/>
              </a:xfrm>
              <a:custGeom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rgbClr val="1A815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îSḷiďé"/>
            <p:cNvGrpSpPr/>
            <p:nvPr/>
          </p:nvGrpSpPr>
          <p:grpSpPr>
            <a:xfrm>
              <a:off x="4964393" y="3990146"/>
              <a:ext cx="2132429" cy="1311062"/>
              <a:chOff x="1538411" y="3850890"/>
              <a:chExt cx="2132429" cy="1311062"/>
            </a:xfrm>
          </p:grpSpPr>
          <p:sp>
            <p:nvSpPr>
              <p:cNvPr id="16" name="ïS1íďé"/>
              <p:cNvSpPr/>
              <p:nvPr/>
            </p:nvSpPr>
            <p:spPr>
              <a:xfrm>
                <a:off x="2148492" y="4457684"/>
                <a:ext cx="861570" cy="319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ïšliḓe"/>
              <p:cNvSpPr txBox="1"/>
              <p:nvPr/>
            </p:nvSpPr>
            <p:spPr bwMode="auto">
              <a:xfrm>
                <a:off x="1538411" y="4457684"/>
                <a:ext cx="2132429" cy="704268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</a:bodyPr>
              <a:lstStyle/>
              <a:p>
                <a:pPr marL="0" indent="0"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íSľïḑe"/>
              <p:cNvSpPr txBox="1"/>
              <p:nvPr/>
            </p:nvSpPr>
            <p:spPr bwMode="auto">
              <a:xfrm>
                <a:off x="1550714" y="3850890"/>
                <a:ext cx="2120126" cy="606794"/>
              </a:xfrm>
              <a:prstGeom prst="rect">
                <a:avLst/>
              </a:prstGeom>
              <a:noFill/>
              <a:sp3d prstMaterial="matte">
                <a:bevelT w="1270" h="1270"/>
              </a:sp3d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iṩļïḑê"/>
            <p:cNvGrpSpPr/>
            <p:nvPr/>
          </p:nvGrpSpPr>
          <p:grpSpPr>
            <a:xfrm>
              <a:off x="1550713" y="3990146"/>
              <a:ext cx="2132429" cy="1311062"/>
              <a:chOff x="4979366" y="3850890"/>
              <a:chExt cx="2132429" cy="1311062"/>
            </a:xfrm>
          </p:grpSpPr>
          <p:sp>
            <p:nvSpPr>
              <p:cNvPr id="13" name="î$ḷíde"/>
              <p:cNvSpPr/>
              <p:nvPr/>
            </p:nvSpPr>
            <p:spPr>
              <a:xfrm>
                <a:off x="5614796" y="4457684"/>
                <a:ext cx="861570" cy="319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îṧḻiḍè"/>
              <p:cNvSpPr txBox="1"/>
              <p:nvPr/>
            </p:nvSpPr>
            <p:spPr bwMode="auto">
              <a:xfrm>
                <a:off x="4979366" y="4457684"/>
                <a:ext cx="2132429" cy="704268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</a:bodyPr>
              <a:lstStyle/>
              <a:p>
                <a:pPr marL="0" indent="0"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iṡlïḍe"/>
              <p:cNvSpPr txBox="1"/>
              <p:nvPr/>
            </p:nvSpPr>
            <p:spPr bwMode="auto">
              <a:xfrm>
                <a:off x="4991669" y="3850890"/>
                <a:ext cx="2120126" cy="606794"/>
              </a:xfrm>
              <a:prstGeom prst="rect">
                <a:avLst/>
              </a:prstGeom>
              <a:noFill/>
              <a:sp3d prstMaterial="matte">
                <a:bevelT w="1270" h="1270"/>
              </a:sp3d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ísḻïḓê"/>
            <p:cNvGrpSpPr/>
            <p:nvPr/>
          </p:nvGrpSpPr>
          <p:grpSpPr>
            <a:xfrm>
              <a:off x="8408018" y="3990146"/>
              <a:ext cx="2132429" cy="1311062"/>
              <a:chOff x="8408018" y="3850890"/>
              <a:chExt cx="2132429" cy="1311062"/>
            </a:xfrm>
          </p:grpSpPr>
          <p:sp>
            <p:nvSpPr>
              <p:cNvPr id="10" name="íSľîḑè"/>
              <p:cNvSpPr/>
              <p:nvPr/>
            </p:nvSpPr>
            <p:spPr>
              <a:xfrm>
                <a:off x="9068798" y="4457684"/>
                <a:ext cx="861570" cy="319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íśḻiḋe"/>
              <p:cNvSpPr txBox="1"/>
              <p:nvPr/>
            </p:nvSpPr>
            <p:spPr bwMode="auto">
              <a:xfrm>
                <a:off x="8408018" y="4457684"/>
                <a:ext cx="2132429" cy="704268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</a:bodyPr>
              <a:lstStyle/>
              <a:p>
                <a:pPr marL="0" indent="0"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îṣ1ïḑè"/>
              <p:cNvSpPr txBox="1"/>
              <p:nvPr/>
            </p:nvSpPr>
            <p:spPr bwMode="auto">
              <a:xfrm>
                <a:off x="8420321" y="3850890"/>
                <a:ext cx="2120126" cy="606794"/>
              </a:xfrm>
              <a:prstGeom prst="rect">
                <a:avLst/>
              </a:prstGeom>
              <a:noFill/>
              <a:sp3d prstMaterial="matte">
                <a:bevelT w="1270" h="1270"/>
              </a:sp3d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9b553135-f870-453a-973c-4f55c4b039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426634" y="2410329"/>
            <a:ext cx="9338733" cy="2782802"/>
            <a:chOff x="719667" y="1988840"/>
            <a:chExt cx="10753196" cy="3204291"/>
          </a:xfrm>
        </p:grpSpPr>
        <p:sp>
          <p:nvSpPr>
            <p:cNvPr id="4" name="íṧliḍé"/>
            <p:cNvSpPr/>
            <p:nvPr/>
          </p:nvSpPr>
          <p:spPr>
            <a:xfrm>
              <a:off x="4547828" y="1988840"/>
              <a:ext cx="3162784" cy="3204291"/>
            </a:xfrm>
            <a:prstGeom prst="round2Diag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íşḻíďe"/>
            <p:cNvSpPr/>
            <p:nvPr/>
          </p:nvSpPr>
          <p:spPr>
            <a:xfrm>
              <a:off x="3359696" y="2364992"/>
              <a:ext cx="872338" cy="883787"/>
            </a:xfrm>
            <a:prstGeom prst="round2DiagRect">
              <a:avLst>
                <a:gd name="adj1" fmla="val 33045"/>
                <a:gd name="adj2" fmla="val 0"/>
              </a:avLst>
            </a:prstGeom>
            <a:solidFill>
              <a:schemeClr val="bg1"/>
            </a:solidFill>
            <a:ln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îŝľídè"/>
            <p:cNvSpPr/>
            <p:nvPr/>
          </p:nvSpPr>
          <p:spPr>
            <a:xfrm>
              <a:off x="8030945" y="2364992"/>
              <a:ext cx="872338" cy="883787"/>
            </a:xfrm>
            <a:prstGeom prst="round2DiagRect">
              <a:avLst>
                <a:gd name="adj1" fmla="val 33045"/>
                <a:gd name="adj2" fmla="val 0"/>
              </a:avLst>
            </a:prstGeom>
            <a:solidFill>
              <a:schemeClr val="bg1"/>
            </a:solidFill>
            <a:ln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" name="îşľïḋe"/>
            <p:cNvSpPr/>
            <p:nvPr/>
          </p:nvSpPr>
          <p:spPr>
            <a:xfrm>
              <a:off x="3359696" y="4038969"/>
              <a:ext cx="872338" cy="883787"/>
            </a:xfrm>
            <a:prstGeom prst="round2DiagRect">
              <a:avLst>
                <a:gd name="adj1" fmla="val 33045"/>
                <a:gd name="adj2" fmla="val 0"/>
              </a:avLst>
            </a:prstGeom>
            <a:solidFill>
              <a:schemeClr val="bg1"/>
            </a:solidFill>
            <a:ln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" name="íŝlîdè"/>
            <p:cNvSpPr/>
            <p:nvPr/>
          </p:nvSpPr>
          <p:spPr>
            <a:xfrm>
              <a:off x="8030945" y="4038969"/>
              <a:ext cx="872338" cy="883787"/>
            </a:xfrm>
            <a:prstGeom prst="round2DiagRect">
              <a:avLst>
                <a:gd name="adj1" fmla="val 33045"/>
                <a:gd name="adj2" fmla="val 0"/>
              </a:avLst>
            </a:prstGeom>
            <a:solidFill>
              <a:schemeClr val="bg1"/>
            </a:solidFill>
            <a:ln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9" name="isḻîdê"/>
            <p:cNvGrpSpPr/>
            <p:nvPr/>
          </p:nvGrpSpPr>
          <p:grpSpPr>
            <a:xfrm>
              <a:off x="719667" y="2438370"/>
              <a:ext cx="2640029" cy="742255"/>
              <a:chOff x="1168171" y="2438370"/>
              <a:chExt cx="2147157" cy="742255"/>
            </a:xfrm>
          </p:grpSpPr>
          <p:sp>
            <p:nvSpPr>
              <p:cNvPr id="25" name="iṩľîḍe"/>
              <p:cNvSpPr txBox="1"/>
              <p:nvPr/>
            </p:nvSpPr>
            <p:spPr bwMode="auto">
              <a:xfrm>
                <a:off x="1168171" y="2438370"/>
                <a:ext cx="2147157" cy="215444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ctr">
                <a:normAutofit fontScale="92500" lnSpcReduction="1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6" name="ï$ḻiďe"/>
              <p:cNvSpPr/>
              <p:nvPr/>
            </p:nvSpPr>
            <p:spPr>
              <a:xfrm>
                <a:off x="1168171" y="2653814"/>
                <a:ext cx="2147157" cy="5268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íṥḷîḓé"/>
            <p:cNvGrpSpPr/>
            <p:nvPr/>
          </p:nvGrpSpPr>
          <p:grpSpPr>
            <a:xfrm>
              <a:off x="719667" y="4097388"/>
              <a:ext cx="2640029" cy="777670"/>
              <a:chOff x="1168171" y="4097388"/>
              <a:chExt cx="2147157" cy="777670"/>
            </a:xfrm>
          </p:grpSpPr>
          <p:sp>
            <p:nvSpPr>
              <p:cNvPr id="23" name="ïšḷíde"/>
              <p:cNvSpPr txBox="1"/>
              <p:nvPr/>
            </p:nvSpPr>
            <p:spPr bwMode="auto">
              <a:xfrm>
                <a:off x="1168171" y="4097388"/>
                <a:ext cx="2147157" cy="215444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ctr">
                <a:normAutofit fontScale="92500" lnSpcReduction="1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4" name="ïšḷïḍè"/>
              <p:cNvSpPr/>
              <p:nvPr/>
            </p:nvSpPr>
            <p:spPr>
              <a:xfrm>
                <a:off x="1168171" y="4348247"/>
                <a:ext cx="2147157" cy="5268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ísļïḋé"/>
            <p:cNvGrpSpPr/>
            <p:nvPr/>
          </p:nvGrpSpPr>
          <p:grpSpPr>
            <a:xfrm>
              <a:off x="8903283" y="2438370"/>
              <a:ext cx="2569580" cy="742255"/>
              <a:chOff x="8944912" y="2438370"/>
              <a:chExt cx="2147157" cy="742255"/>
            </a:xfrm>
          </p:grpSpPr>
          <p:sp>
            <p:nvSpPr>
              <p:cNvPr id="21" name="iṩļiḓé"/>
              <p:cNvSpPr txBox="1"/>
              <p:nvPr/>
            </p:nvSpPr>
            <p:spPr bwMode="auto">
              <a:xfrm>
                <a:off x="8944912" y="2438370"/>
                <a:ext cx="2147157" cy="215444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ctr">
                <a:normAutofit fontScale="92500" lnSpcReduction="1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2" name="íŝḻîḋè"/>
              <p:cNvSpPr/>
              <p:nvPr/>
            </p:nvSpPr>
            <p:spPr>
              <a:xfrm>
                <a:off x="8944912" y="2653814"/>
                <a:ext cx="2147157" cy="5268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ïSļîḍe"/>
            <p:cNvGrpSpPr/>
            <p:nvPr/>
          </p:nvGrpSpPr>
          <p:grpSpPr>
            <a:xfrm>
              <a:off x="8903283" y="4097388"/>
              <a:ext cx="2569580" cy="742255"/>
              <a:chOff x="8944912" y="4097388"/>
              <a:chExt cx="2147157" cy="742255"/>
            </a:xfrm>
          </p:grpSpPr>
          <p:sp>
            <p:nvSpPr>
              <p:cNvPr id="19" name="îsľíḍê"/>
              <p:cNvSpPr txBox="1"/>
              <p:nvPr/>
            </p:nvSpPr>
            <p:spPr bwMode="auto">
              <a:xfrm>
                <a:off x="8944912" y="4097388"/>
                <a:ext cx="2147157" cy="215444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ctr">
                <a:normAutofit fontScale="92500" lnSpcReduction="1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0" name="íṩ1íďè"/>
              <p:cNvSpPr/>
              <p:nvPr/>
            </p:nvSpPr>
            <p:spPr>
              <a:xfrm>
                <a:off x="8944912" y="4312832"/>
                <a:ext cx="2147157" cy="5268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ísļiḓe"/>
            <p:cNvSpPr/>
            <p:nvPr/>
          </p:nvSpPr>
          <p:spPr bwMode="auto">
            <a:xfrm>
              <a:off x="3509070" y="2522498"/>
              <a:ext cx="568774" cy="568774"/>
            </a:xfrm>
            <a:custGeom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íś1iḍê"/>
            <p:cNvSpPr/>
            <p:nvPr/>
          </p:nvSpPr>
          <p:spPr bwMode="auto">
            <a:xfrm>
              <a:off x="8134696" y="4157889"/>
              <a:ext cx="664835" cy="664835"/>
            </a:xfrm>
            <a:custGeom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1" h="231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îṧľíďè"/>
            <p:cNvSpPr/>
            <p:nvPr/>
          </p:nvSpPr>
          <p:spPr bwMode="auto">
            <a:xfrm>
              <a:off x="8182727" y="2546004"/>
              <a:ext cx="568774" cy="568774"/>
            </a:xfrm>
            <a:custGeom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iśļíḑe"/>
            <p:cNvSpPr/>
            <p:nvPr/>
          </p:nvSpPr>
          <p:spPr bwMode="auto">
            <a:xfrm>
              <a:off x="3508942" y="4174171"/>
              <a:ext cx="568774" cy="568774"/>
            </a:xfrm>
            <a:custGeom>
              <a:gdLst>
                <a:gd name="T0" fmla="*/ 187 w 228"/>
                <a:gd name="T1" fmla="*/ 114 h 240"/>
                <a:gd name="T2" fmla="*/ 114 w 228"/>
                <a:gd name="T3" fmla="*/ 40 h 240"/>
                <a:gd name="T4" fmla="*/ 40 w 228"/>
                <a:gd name="T5" fmla="*/ 114 h 240"/>
                <a:gd name="T6" fmla="*/ 68 w 228"/>
                <a:gd name="T7" fmla="*/ 171 h 240"/>
                <a:gd name="T8" fmla="*/ 74 w 228"/>
                <a:gd name="T9" fmla="*/ 173 h 240"/>
                <a:gd name="T10" fmla="*/ 81 w 228"/>
                <a:gd name="T11" fmla="*/ 169 h 240"/>
                <a:gd name="T12" fmla="*/ 79 w 228"/>
                <a:gd name="T13" fmla="*/ 156 h 240"/>
                <a:gd name="T14" fmla="*/ 59 w 228"/>
                <a:gd name="T15" fmla="*/ 114 h 240"/>
                <a:gd name="T16" fmla="*/ 114 w 228"/>
                <a:gd name="T17" fmla="*/ 59 h 240"/>
                <a:gd name="T18" fmla="*/ 169 w 228"/>
                <a:gd name="T19" fmla="*/ 114 h 240"/>
                <a:gd name="T20" fmla="*/ 152 w 228"/>
                <a:gd name="T21" fmla="*/ 153 h 240"/>
                <a:gd name="T22" fmla="*/ 151 w 228"/>
                <a:gd name="T23" fmla="*/ 166 h 240"/>
                <a:gd name="T24" fmla="*/ 165 w 228"/>
                <a:gd name="T25" fmla="*/ 167 h 240"/>
                <a:gd name="T26" fmla="*/ 187 w 228"/>
                <a:gd name="T27" fmla="*/ 114 h 240"/>
                <a:gd name="T28" fmla="*/ 116 w 228"/>
                <a:gd name="T29" fmla="*/ 79 h 240"/>
                <a:gd name="T30" fmla="*/ 81 w 228"/>
                <a:gd name="T31" fmla="*/ 114 h 240"/>
                <a:gd name="T32" fmla="*/ 101 w 228"/>
                <a:gd name="T33" fmla="*/ 144 h 240"/>
                <a:gd name="T34" fmla="*/ 101 w 228"/>
                <a:gd name="T35" fmla="*/ 226 h 240"/>
                <a:gd name="T36" fmla="*/ 115 w 228"/>
                <a:gd name="T37" fmla="*/ 240 h 240"/>
                <a:gd name="T38" fmla="*/ 129 w 228"/>
                <a:gd name="T39" fmla="*/ 226 h 240"/>
                <a:gd name="T40" fmla="*/ 129 w 228"/>
                <a:gd name="T41" fmla="*/ 145 h 240"/>
                <a:gd name="T42" fmla="*/ 150 w 228"/>
                <a:gd name="T43" fmla="*/ 114 h 240"/>
                <a:gd name="T44" fmla="*/ 116 w 228"/>
                <a:gd name="T45" fmla="*/ 79 h 240"/>
                <a:gd name="T46" fmla="*/ 114 w 228"/>
                <a:gd name="T47" fmla="*/ 0 h 240"/>
                <a:gd name="T48" fmla="*/ 0 w 228"/>
                <a:gd name="T49" fmla="*/ 114 h 240"/>
                <a:gd name="T50" fmla="*/ 52 w 228"/>
                <a:gd name="T51" fmla="*/ 209 h 240"/>
                <a:gd name="T52" fmla="*/ 57 w 228"/>
                <a:gd name="T53" fmla="*/ 211 h 240"/>
                <a:gd name="T54" fmla="*/ 65 w 228"/>
                <a:gd name="T55" fmla="*/ 206 h 240"/>
                <a:gd name="T56" fmla="*/ 62 w 228"/>
                <a:gd name="T57" fmla="*/ 193 h 240"/>
                <a:gd name="T58" fmla="*/ 19 w 228"/>
                <a:gd name="T59" fmla="*/ 114 h 240"/>
                <a:gd name="T60" fmla="*/ 114 w 228"/>
                <a:gd name="T61" fmla="*/ 18 h 240"/>
                <a:gd name="T62" fmla="*/ 209 w 228"/>
                <a:gd name="T63" fmla="*/ 114 h 240"/>
                <a:gd name="T64" fmla="*/ 168 w 228"/>
                <a:gd name="T65" fmla="*/ 192 h 240"/>
                <a:gd name="T66" fmla="*/ 165 w 228"/>
                <a:gd name="T67" fmla="*/ 205 h 240"/>
                <a:gd name="T68" fmla="*/ 178 w 228"/>
                <a:gd name="T69" fmla="*/ 208 h 240"/>
                <a:gd name="T70" fmla="*/ 228 w 228"/>
                <a:gd name="T71" fmla="*/ 114 h 240"/>
                <a:gd name="T72" fmla="*/ 114 w 228"/>
                <a:gd name="T73" fmla="*/ 0 h 2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240">
                  <a:moveTo>
                    <a:pt x="187" y="114"/>
                  </a:moveTo>
                  <a:cubicBezTo>
                    <a:pt x="187" y="73"/>
                    <a:pt x="154" y="40"/>
                    <a:pt x="114" y="40"/>
                  </a:cubicBezTo>
                  <a:cubicBezTo>
                    <a:pt x="73" y="40"/>
                    <a:pt x="40" y="73"/>
                    <a:pt x="40" y="114"/>
                  </a:cubicBezTo>
                  <a:cubicBezTo>
                    <a:pt x="40" y="136"/>
                    <a:pt x="50" y="157"/>
                    <a:pt x="68" y="171"/>
                  </a:cubicBezTo>
                  <a:cubicBezTo>
                    <a:pt x="69" y="172"/>
                    <a:pt x="71" y="173"/>
                    <a:pt x="74" y="173"/>
                  </a:cubicBezTo>
                  <a:cubicBezTo>
                    <a:pt x="76" y="173"/>
                    <a:pt x="79" y="171"/>
                    <a:pt x="81" y="169"/>
                  </a:cubicBezTo>
                  <a:cubicBezTo>
                    <a:pt x="84" y="165"/>
                    <a:pt x="83" y="159"/>
                    <a:pt x="79" y="156"/>
                  </a:cubicBezTo>
                  <a:cubicBezTo>
                    <a:pt x="67" y="146"/>
                    <a:pt x="59" y="130"/>
                    <a:pt x="59" y="114"/>
                  </a:cubicBezTo>
                  <a:cubicBezTo>
                    <a:pt x="59" y="83"/>
                    <a:pt x="84" y="59"/>
                    <a:pt x="114" y="59"/>
                  </a:cubicBezTo>
                  <a:cubicBezTo>
                    <a:pt x="144" y="59"/>
                    <a:pt x="169" y="83"/>
                    <a:pt x="169" y="114"/>
                  </a:cubicBezTo>
                  <a:cubicBezTo>
                    <a:pt x="169" y="129"/>
                    <a:pt x="163" y="143"/>
                    <a:pt x="152" y="153"/>
                  </a:cubicBezTo>
                  <a:cubicBezTo>
                    <a:pt x="148" y="157"/>
                    <a:pt x="148" y="163"/>
                    <a:pt x="151" y="166"/>
                  </a:cubicBezTo>
                  <a:cubicBezTo>
                    <a:pt x="155" y="170"/>
                    <a:pt x="161" y="170"/>
                    <a:pt x="165" y="167"/>
                  </a:cubicBezTo>
                  <a:cubicBezTo>
                    <a:pt x="179" y="153"/>
                    <a:pt x="187" y="134"/>
                    <a:pt x="187" y="114"/>
                  </a:cubicBezTo>
                  <a:close/>
                  <a:moveTo>
                    <a:pt x="116" y="79"/>
                  </a:moveTo>
                  <a:cubicBezTo>
                    <a:pt x="97" y="79"/>
                    <a:pt x="81" y="95"/>
                    <a:pt x="81" y="114"/>
                  </a:cubicBezTo>
                  <a:cubicBezTo>
                    <a:pt x="81" y="127"/>
                    <a:pt x="89" y="139"/>
                    <a:pt x="101" y="144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3"/>
                    <a:pt x="107" y="240"/>
                    <a:pt x="115" y="240"/>
                  </a:cubicBezTo>
                  <a:cubicBezTo>
                    <a:pt x="123" y="240"/>
                    <a:pt x="129" y="233"/>
                    <a:pt x="129" y="22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41" y="140"/>
                    <a:pt x="150" y="128"/>
                    <a:pt x="150" y="114"/>
                  </a:cubicBezTo>
                  <a:cubicBezTo>
                    <a:pt x="150" y="95"/>
                    <a:pt x="134" y="79"/>
                    <a:pt x="116" y="79"/>
                  </a:cubicBezTo>
                  <a:close/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52"/>
                    <a:pt x="19" y="188"/>
                    <a:pt x="52" y="209"/>
                  </a:cubicBezTo>
                  <a:cubicBezTo>
                    <a:pt x="54" y="210"/>
                    <a:pt x="55" y="211"/>
                    <a:pt x="57" y="211"/>
                  </a:cubicBezTo>
                  <a:cubicBezTo>
                    <a:pt x="60" y="211"/>
                    <a:pt x="63" y="209"/>
                    <a:pt x="65" y="206"/>
                  </a:cubicBezTo>
                  <a:cubicBezTo>
                    <a:pt x="68" y="202"/>
                    <a:pt x="67" y="196"/>
                    <a:pt x="62" y="193"/>
                  </a:cubicBezTo>
                  <a:cubicBezTo>
                    <a:pt x="35" y="176"/>
                    <a:pt x="19" y="146"/>
                    <a:pt x="19" y="114"/>
                  </a:cubicBezTo>
                  <a:cubicBezTo>
                    <a:pt x="19" y="61"/>
                    <a:pt x="61" y="18"/>
                    <a:pt x="114" y="18"/>
                  </a:cubicBezTo>
                  <a:cubicBezTo>
                    <a:pt x="166" y="18"/>
                    <a:pt x="209" y="61"/>
                    <a:pt x="209" y="114"/>
                  </a:cubicBezTo>
                  <a:cubicBezTo>
                    <a:pt x="209" y="145"/>
                    <a:pt x="194" y="174"/>
                    <a:pt x="168" y="192"/>
                  </a:cubicBezTo>
                  <a:cubicBezTo>
                    <a:pt x="163" y="195"/>
                    <a:pt x="162" y="201"/>
                    <a:pt x="165" y="205"/>
                  </a:cubicBezTo>
                  <a:cubicBezTo>
                    <a:pt x="168" y="209"/>
                    <a:pt x="174" y="211"/>
                    <a:pt x="178" y="208"/>
                  </a:cubicBezTo>
                  <a:cubicBezTo>
                    <a:pt x="209" y="186"/>
                    <a:pt x="228" y="151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d9a5986c-2def-49b2-87d8-2c6d907ec7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367948" y="2360383"/>
            <a:ext cx="9456105" cy="2996127"/>
            <a:chOff x="868995" y="1686813"/>
            <a:chExt cx="10820401" cy="3428398"/>
          </a:xfrm>
        </p:grpSpPr>
        <p:grpSp>
          <p:nvGrpSpPr>
            <p:cNvPr id="4" name="îṩľiḓe"/>
            <p:cNvGrpSpPr/>
            <p:nvPr/>
          </p:nvGrpSpPr>
          <p:grpSpPr>
            <a:xfrm>
              <a:off x="1820755" y="1686813"/>
              <a:ext cx="4413122" cy="809055"/>
              <a:chOff x="1820755" y="1686813"/>
              <a:chExt cx="4413122" cy="809055"/>
            </a:xfrm>
          </p:grpSpPr>
          <p:sp>
            <p:nvSpPr>
              <p:cNvPr id="23" name="ïṥḻiďé"/>
              <p:cNvSpPr/>
              <p:nvPr/>
            </p:nvSpPr>
            <p:spPr>
              <a:xfrm>
                <a:off x="1820755" y="1686813"/>
                <a:ext cx="4413122" cy="80905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186" y="0"/>
                    </a:moveTo>
                    <a:cubicBezTo>
                      <a:pt x="1414" y="0"/>
                      <a:pt x="1414" y="0"/>
                      <a:pt x="1414" y="0"/>
                    </a:cubicBezTo>
                    <a:cubicBezTo>
                      <a:pt x="595" y="0"/>
                      <a:pt x="0" y="4130"/>
                      <a:pt x="0" y="9276"/>
                    </a:cubicBezTo>
                    <a:cubicBezTo>
                      <a:pt x="0" y="14423"/>
                      <a:pt x="595" y="18621"/>
                      <a:pt x="1414" y="18621"/>
                    </a:cubicBezTo>
                    <a:cubicBezTo>
                      <a:pt x="10354" y="18621"/>
                      <a:pt x="10354" y="18621"/>
                      <a:pt x="10354" y="18621"/>
                    </a:cubicBezTo>
                    <a:cubicBezTo>
                      <a:pt x="10800" y="21600"/>
                      <a:pt x="10800" y="21600"/>
                      <a:pt x="10800" y="21600"/>
                    </a:cubicBezTo>
                    <a:cubicBezTo>
                      <a:pt x="11259" y="18621"/>
                      <a:pt x="11259" y="18621"/>
                      <a:pt x="11259" y="18621"/>
                    </a:cubicBezTo>
                    <a:cubicBezTo>
                      <a:pt x="20186" y="18621"/>
                      <a:pt x="20186" y="18621"/>
                      <a:pt x="20186" y="18621"/>
                    </a:cubicBezTo>
                    <a:cubicBezTo>
                      <a:pt x="21005" y="18621"/>
                      <a:pt x="21600" y="14423"/>
                      <a:pt x="21600" y="9276"/>
                    </a:cubicBezTo>
                    <a:cubicBezTo>
                      <a:pt x="21600" y="4130"/>
                      <a:pt x="21005" y="0"/>
                      <a:pt x="201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1A815A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iṥ1ïḋê"/>
              <p:cNvSpPr/>
              <p:nvPr/>
            </p:nvSpPr>
            <p:spPr>
              <a:xfrm>
                <a:off x="1963463" y="1795664"/>
                <a:ext cx="483915" cy="48391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 w="63500">
                <a:solidFill>
                  <a:srgbClr val="1A815A"/>
                </a:solidFill>
                <a:miter lim="400000"/>
              </a:ln>
            </p:spPr>
            <p:txBody>
              <a:bodyPr wrap="none" lIns="0" tIns="0" rIns="0" bIns="0" anchor="ctr">
                <a:normAutofit/>
              </a:bodyPr>
              <a:lstStyle/>
              <a:p>
                <a:pPr lvl="0" algn="ctr">
                  <a:defRPr sz="1800" b="0">
                    <a:solidFill>
                      <a:srgbClr val="000000"/>
                    </a:solidFill>
                  </a:defRPr>
                </a:pPr>
                <a:r>
                  <a:rPr lang="en-US" altLang="zh-CN" sz="1600" smtClean="0">
                    <a:solidFill>
                      <a:srgbClr val="1A815A"/>
                    </a:solidFill>
                  </a:rPr>
                  <a:t>1</a:t>
                </a:r>
                <a:endParaRPr lang="en-US" altLang="zh-CN" sz="1600">
                  <a:solidFill>
                    <a:srgbClr val="1A815A"/>
                  </a:solidFill>
                </a:endParaRPr>
              </a:p>
            </p:txBody>
          </p:sp>
          <p:sp>
            <p:nvSpPr>
              <p:cNvPr id="25" name="íṩlîdê"/>
              <p:cNvSpPr txBox="1"/>
              <p:nvPr/>
            </p:nvSpPr>
            <p:spPr>
              <a:xfrm>
                <a:off x="2531350" y="1900955"/>
                <a:ext cx="3416320" cy="276999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200" smtClean="0">
                    <a:solidFill>
                      <a:srgbClr val="1A815A"/>
                    </a:solidFill>
                  </a:rPr>
                  <a:t>标题文本预设此部分内容作为文字排版占位显示</a:t>
                </a:r>
                <a:endParaRPr lang="zh-CN" altLang="en-US" sz="1200">
                  <a:solidFill>
                    <a:srgbClr val="1A815A"/>
                  </a:solidFill>
                </a:endParaRPr>
              </a:p>
            </p:txBody>
          </p:sp>
        </p:grpSp>
        <p:grpSp>
          <p:nvGrpSpPr>
            <p:cNvPr id="5" name="ïşḷíḑê"/>
            <p:cNvGrpSpPr/>
            <p:nvPr/>
          </p:nvGrpSpPr>
          <p:grpSpPr>
            <a:xfrm>
              <a:off x="868995" y="3110973"/>
              <a:ext cx="6529729" cy="1429598"/>
              <a:chOff x="742044" y="2383679"/>
              <a:chExt cx="6529729" cy="1429598"/>
            </a:xfrm>
          </p:grpSpPr>
          <p:sp>
            <p:nvSpPr>
              <p:cNvPr id="17" name="í$ḷïḑè"/>
              <p:cNvSpPr/>
              <p:nvPr/>
            </p:nvSpPr>
            <p:spPr>
              <a:xfrm>
                <a:off x="742044" y="3443945"/>
                <a:ext cx="2514620" cy="369332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pPr lvl="0" algn="r">
                  <a:lnSpc>
                    <a:spcPct val="120000"/>
                  </a:lnSpc>
                  <a:defRPr sz="1800"/>
                </a:pPr>
                <a:r>
                  <a:rPr lang="zh-CN" altLang="en-US" sz="1000" smtClean="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 smtClean="0">
                    <a:solidFill>
                      <a:schemeClr val="bg1"/>
                    </a:solidFill>
                  </a:rPr>
                </a:br>
                <a:r>
                  <a:rPr lang="zh-CN" altLang="en-US" sz="1000" smtClean="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8" name="iŝḷiḋê"/>
              <p:cNvGrpSpPr/>
              <p:nvPr/>
            </p:nvGrpSpPr>
            <p:grpSpPr>
              <a:xfrm>
                <a:off x="2531349" y="2383679"/>
                <a:ext cx="4740424" cy="958834"/>
                <a:chOff x="2531349" y="2383679"/>
                <a:chExt cx="4740424" cy="958834"/>
              </a:xfrm>
            </p:grpSpPr>
            <p:sp>
              <p:nvSpPr>
                <p:cNvPr id="19" name="íṩľidé"/>
                <p:cNvSpPr/>
                <p:nvPr/>
              </p:nvSpPr>
              <p:spPr>
                <a:xfrm>
                  <a:off x="2858651" y="2383679"/>
                  <a:ext cx="4413122" cy="811212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186" y="0"/>
                      </a:moveTo>
                      <a:cubicBezTo>
                        <a:pt x="1414" y="0"/>
                        <a:pt x="1414" y="0"/>
                        <a:pt x="1414" y="0"/>
                      </a:cubicBezTo>
                      <a:cubicBezTo>
                        <a:pt x="595" y="0"/>
                        <a:pt x="0" y="4117"/>
                        <a:pt x="0" y="9247"/>
                      </a:cubicBezTo>
                      <a:cubicBezTo>
                        <a:pt x="0" y="14377"/>
                        <a:pt x="595" y="18563"/>
                        <a:pt x="1414" y="18563"/>
                      </a:cubicBezTo>
                      <a:cubicBezTo>
                        <a:pt x="10354" y="18563"/>
                        <a:pt x="10354" y="18563"/>
                        <a:pt x="10354" y="18563"/>
                      </a:cubicBezTo>
                      <a:cubicBezTo>
                        <a:pt x="10800" y="21600"/>
                        <a:pt x="10800" y="21600"/>
                        <a:pt x="10800" y="21600"/>
                      </a:cubicBezTo>
                      <a:cubicBezTo>
                        <a:pt x="11259" y="18563"/>
                        <a:pt x="11259" y="18563"/>
                        <a:pt x="11259" y="18563"/>
                      </a:cubicBezTo>
                      <a:cubicBezTo>
                        <a:pt x="20186" y="18563"/>
                        <a:pt x="20186" y="18563"/>
                        <a:pt x="20186" y="18563"/>
                      </a:cubicBezTo>
                      <a:cubicBezTo>
                        <a:pt x="21005" y="18563"/>
                        <a:pt x="21600" y="14377"/>
                        <a:pt x="21600" y="9247"/>
                      </a:cubicBezTo>
                      <a:cubicBezTo>
                        <a:pt x="21600" y="4117"/>
                        <a:pt x="21005" y="0"/>
                        <a:pt x="2018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solidFill>
                    <a:srgbClr val="1A815A"/>
                  </a:solidFill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1A815A"/>
                    </a:solidFill>
                  </a:endParaRPr>
                </a:p>
              </p:txBody>
            </p:sp>
            <p:sp>
              <p:nvSpPr>
                <p:cNvPr id="20" name="iṥļîďé"/>
                <p:cNvSpPr/>
                <p:nvPr/>
              </p:nvSpPr>
              <p:spPr>
                <a:xfrm>
                  <a:off x="3014498" y="2494748"/>
                  <a:ext cx="483915" cy="483915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ln w="63500">
                  <a:solidFill>
                    <a:srgbClr val="1A815A"/>
                  </a:solidFill>
                  <a:miter lim="400000"/>
                </a:ln>
              </p:spPr>
              <p:txBody>
                <a:bodyPr wrap="none" lIns="0" tIns="0" rIns="0" bIns="0" anchor="ctr">
                  <a:normAutofit/>
                </a:bodyPr>
                <a:lstStyle/>
                <a:p>
                  <a:pPr lvl="0" algn="ctr">
                    <a:defRPr sz="1800" b="0">
                      <a:solidFill>
                        <a:srgbClr val="000000"/>
                      </a:solidFill>
                    </a:defRPr>
                  </a:pPr>
                  <a:r>
                    <a:rPr lang="en-US" altLang="zh-CN" sz="1600" smtClean="0">
                      <a:solidFill>
                        <a:srgbClr val="1A815A"/>
                      </a:solidFill>
                    </a:rPr>
                    <a:t>2</a:t>
                  </a:r>
                  <a:endParaRPr lang="en-US" altLang="zh-CN" sz="1600">
                    <a:solidFill>
                      <a:srgbClr val="1A815A"/>
                    </a:solidFill>
                  </a:endParaRPr>
                </a:p>
              </p:txBody>
            </p:sp>
            <p:sp>
              <p:nvSpPr>
                <p:cNvPr id="21" name="isļïḋe"/>
                <p:cNvSpPr/>
                <p:nvPr/>
              </p:nvSpPr>
              <p:spPr>
                <a:xfrm>
                  <a:off x="2531349" y="2888870"/>
                  <a:ext cx="726063" cy="453643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1600" y="21600"/>
                      </a:lnTo>
                      <a:lnTo>
                        <a:pt x="21600" y="0"/>
                      </a:lnTo>
                    </a:path>
                  </a:pathLst>
                </a:custGeom>
                <a:ln w="25400">
                  <a:solidFill>
                    <a:schemeClr val="bg1"/>
                  </a:solidFill>
                  <a:miter lim="400000"/>
                  <a:headEnd type="oval"/>
                  <a:tailEnd type="oval"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íṥḻîḍé"/>
                <p:cNvSpPr txBox="1"/>
                <p:nvPr/>
              </p:nvSpPr>
              <p:spPr>
                <a:xfrm>
                  <a:off x="3667895" y="2596853"/>
                  <a:ext cx="3416320" cy="276999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200" smtClean="0">
                      <a:solidFill>
                        <a:srgbClr val="1A815A"/>
                      </a:solidFill>
                    </a:rPr>
                    <a:t>标题文本预设此部分内容作为文字排版占位显示</a:t>
                  </a:r>
                  <a:endParaRPr lang="zh-CN" altLang="en-US" sz="1200">
                    <a:solidFill>
                      <a:srgbClr val="1A815A"/>
                    </a:solidFill>
                  </a:endParaRPr>
                </a:p>
              </p:txBody>
            </p:sp>
          </p:grpSp>
        </p:grpSp>
        <p:grpSp>
          <p:nvGrpSpPr>
            <p:cNvPr id="6" name="íṧḷiḋe"/>
            <p:cNvGrpSpPr/>
            <p:nvPr/>
          </p:nvGrpSpPr>
          <p:grpSpPr>
            <a:xfrm>
              <a:off x="3991151" y="3876410"/>
              <a:ext cx="7698245" cy="1238801"/>
              <a:chOff x="3991151" y="3876410"/>
              <a:chExt cx="7698245" cy="1238801"/>
            </a:xfrm>
          </p:grpSpPr>
          <p:grpSp>
            <p:nvGrpSpPr>
              <p:cNvPr id="10" name="íṩľîďè"/>
              <p:cNvGrpSpPr/>
              <p:nvPr/>
            </p:nvGrpSpPr>
            <p:grpSpPr>
              <a:xfrm>
                <a:off x="8320620" y="3876410"/>
                <a:ext cx="3368776" cy="885835"/>
                <a:chOff x="7869620" y="2516838"/>
                <a:chExt cx="3368776" cy="885835"/>
              </a:xfrm>
            </p:grpSpPr>
            <p:sp>
              <p:nvSpPr>
                <p:cNvPr id="15" name="íś1îḋe"/>
                <p:cNvSpPr/>
                <p:nvPr/>
              </p:nvSpPr>
              <p:spPr>
                <a:xfrm>
                  <a:off x="8832304" y="2516838"/>
                  <a:ext cx="2406092" cy="369332"/>
                </a:xfrm>
                <a:prstGeom prst="rect">
                  <a:avLst/>
                </a:prstGeom>
                <a:ln w="12700">
                  <a:miter lim="400000"/>
                </a:ln>
              </p:spPr>
              <p:txBody>
                <a:bodyPr wrap="square" lIns="0" tIns="0" rIns="0" bIns="0">
                  <a:normAutofit fontScale="92500" lnSpcReduction="10000"/>
                </a:bodyPr>
                <a:lstStyle/>
                <a:p>
                  <a:pPr lvl="0" algn="l">
                    <a:lnSpc>
                      <a:spcPct val="120000"/>
                    </a:lnSpc>
                    <a:defRPr sz="1800"/>
                  </a:pPr>
                  <a:r>
                    <a:rPr lang="zh-CN" altLang="en-US" sz="1000" smtClean="0">
                      <a:solidFill>
                        <a:schemeClr val="bg1"/>
                      </a:solidFill>
                    </a:rPr>
                    <a:t>此部分内容作为文字排版占位显示</a:t>
                  </a:r>
                  <a:br>
                    <a:rPr lang="zh-CN" altLang="en-US" sz="1000" smtClean="0">
                      <a:solidFill>
                        <a:schemeClr val="bg1"/>
                      </a:solidFill>
                    </a:rPr>
                  </a:br>
                  <a:r>
                    <a:rPr lang="zh-CN" altLang="en-US" sz="1000" smtClean="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" name="íS1îḓè"/>
                <p:cNvSpPr/>
                <p:nvPr/>
              </p:nvSpPr>
              <p:spPr>
                <a:xfrm>
                  <a:off x="7869620" y="2949030"/>
                  <a:ext cx="1511777" cy="453643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1600" y="21600"/>
                      </a:lnTo>
                      <a:lnTo>
                        <a:pt x="21600" y="0"/>
                      </a:lnTo>
                    </a:path>
                  </a:pathLst>
                </a:custGeom>
                <a:ln w="25400">
                  <a:solidFill>
                    <a:schemeClr val="bg1"/>
                  </a:solidFill>
                  <a:miter lim="400000"/>
                  <a:headEnd type="oval"/>
                  <a:tailEnd type="oval"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1" name="íŝľîde"/>
              <p:cNvGrpSpPr/>
              <p:nvPr/>
            </p:nvGrpSpPr>
            <p:grpSpPr>
              <a:xfrm>
                <a:off x="3991151" y="4303998"/>
                <a:ext cx="4413122" cy="811213"/>
                <a:chOff x="5959203" y="4359975"/>
                <a:chExt cx="4413122" cy="811213"/>
              </a:xfrm>
            </p:grpSpPr>
            <p:sp>
              <p:nvSpPr>
                <p:cNvPr id="12" name="isľîḓé"/>
                <p:cNvSpPr/>
                <p:nvPr/>
              </p:nvSpPr>
              <p:spPr>
                <a:xfrm rot="10800000" flipH="1">
                  <a:off x="5959203" y="4359975"/>
                  <a:ext cx="4413122" cy="811213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186" y="0"/>
                      </a:moveTo>
                      <a:cubicBezTo>
                        <a:pt x="1414" y="0"/>
                        <a:pt x="1414" y="0"/>
                        <a:pt x="1414" y="0"/>
                      </a:cubicBezTo>
                      <a:cubicBezTo>
                        <a:pt x="595" y="0"/>
                        <a:pt x="0" y="4185"/>
                        <a:pt x="0" y="9315"/>
                      </a:cubicBezTo>
                      <a:cubicBezTo>
                        <a:pt x="0" y="14445"/>
                        <a:pt x="595" y="18563"/>
                        <a:pt x="1414" y="18563"/>
                      </a:cubicBezTo>
                      <a:cubicBezTo>
                        <a:pt x="10354" y="18563"/>
                        <a:pt x="10354" y="18563"/>
                        <a:pt x="10354" y="18563"/>
                      </a:cubicBezTo>
                      <a:cubicBezTo>
                        <a:pt x="10800" y="21600"/>
                        <a:pt x="10800" y="21600"/>
                        <a:pt x="10800" y="21600"/>
                      </a:cubicBezTo>
                      <a:cubicBezTo>
                        <a:pt x="11259" y="18563"/>
                        <a:pt x="11259" y="18563"/>
                        <a:pt x="11259" y="18563"/>
                      </a:cubicBezTo>
                      <a:cubicBezTo>
                        <a:pt x="20186" y="18563"/>
                        <a:pt x="20186" y="18563"/>
                        <a:pt x="20186" y="18563"/>
                      </a:cubicBezTo>
                      <a:cubicBezTo>
                        <a:pt x="21005" y="18563"/>
                        <a:pt x="21600" y="14445"/>
                        <a:pt x="21600" y="9315"/>
                      </a:cubicBezTo>
                      <a:cubicBezTo>
                        <a:pt x="21600" y="4185"/>
                        <a:pt x="21005" y="0"/>
                        <a:pt x="2018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solidFill>
                    <a:srgbClr val="1A815A"/>
                  </a:solidFill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" name="iṣļîḑê"/>
                <p:cNvSpPr/>
                <p:nvPr/>
              </p:nvSpPr>
              <p:spPr>
                <a:xfrm>
                  <a:off x="6101912" y="4576265"/>
                  <a:ext cx="483914" cy="483915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ln w="63500">
                  <a:solidFill>
                    <a:srgbClr val="1A815A"/>
                  </a:solidFill>
                  <a:miter lim="400000"/>
                </a:ln>
              </p:spPr>
              <p:txBody>
                <a:bodyPr wrap="none" lIns="0" tIns="0" rIns="0" bIns="0" anchor="ctr">
                  <a:normAutofit/>
                </a:bodyPr>
                <a:lstStyle/>
                <a:p>
                  <a:pPr lvl="0" algn="ctr">
                    <a:defRPr sz="1800" b="0">
                      <a:solidFill>
                        <a:srgbClr val="000000"/>
                      </a:solidFill>
                    </a:defRPr>
                  </a:pPr>
                  <a:r>
                    <a:rPr lang="en-US" altLang="zh-CN" sz="1600" smtClean="0">
                      <a:solidFill>
                        <a:srgbClr val="1A815A"/>
                      </a:solidFill>
                    </a:rPr>
                    <a:t>5</a:t>
                  </a:r>
                  <a:endParaRPr lang="en-US" altLang="zh-CN" sz="1600">
                    <a:solidFill>
                      <a:srgbClr val="1A815A"/>
                    </a:solidFill>
                  </a:endParaRPr>
                </a:p>
              </p:txBody>
            </p:sp>
            <p:sp>
              <p:nvSpPr>
                <p:cNvPr id="14" name="íṡḻîḋê"/>
                <p:cNvSpPr txBox="1"/>
                <p:nvPr/>
              </p:nvSpPr>
              <p:spPr>
                <a:xfrm>
                  <a:off x="6729497" y="4683704"/>
                  <a:ext cx="3416320" cy="276999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200" smtClean="0">
                      <a:solidFill>
                        <a:srgbClr val="1A815A"/>
                      </a:solidFill>
                    </a:rPr>
                    <a:t>标题文本预设此部分内容作为文字排版占位显示</a:t>
                  </a:r>
                  <a:endParaRPr lang="zh-CN" altLang="en-US" sz="1200">
                    <a:solidFill>
                      <a:srgbClr val="1A815A"/>
                    </a:solidFill>
                  </a:endParaRPr>
                </a:p>
              </p:txBody>
            </p:sp>
          </p:grpSp>
        </p:grpSp>
        <p:grpSp>
          <p:nvGrpSpPr>
            <p:cNvPr id="7" name="ísļïḓè"/>
            <p:cNvGrpSpPr/>
            <p:nvPr/>
          </p:nvGrpSpPr>
          <p:grpSpPr>
            <a:xfrm flipV="1">
              <a:off x="6199788" y="2027604"/>
              <a:ext cx="3368776" cy="885835"/>
              <a:chOff x="8473020" y="4028810"/>
              <a:chExt cx="3368776" cy="885835"/>
            </a:xfrm>
          </p:grpSpPr>
          <p:sp>
            <p:nvSpPr>
              <p:cNvPr id="8" name="íŝ1ïḓê"/>
              <p:cNvSpPr/>
              <p:nvPr/>
            </p:nvSpPr>
            <p:spPr>
              <a:xfrm flipV="1">
                <a:off x="9435704" y="4028810"/>
                <a:ext cx="2406092" cy="369332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pPr lvl="0" algn="l">
                  <a:lnSpc>
                    <a:spcPct val="120000"/>
                  </a:lnSpc>
                  <a:defRPr sz="1800"/>
                </a:pPr>
                <a:r>
                  <a:rPr lang="zh-CN" altLang="en-US" sz="1000" smtClean="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 smtClean="0">
                    <a:solidFill>
                      <a:schemeClr val="bg1"/>
                    </a:solidFill>
                  </a:rPr>
                </a:br>
                <a:r>
                  <a:rPr lang="zh-CN" altLang="en-US" sz="1000" smtClean="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îṩľíḋê"/>
              <p:cNvSpPr/>
              <p:nvPr/>
            </p:nvSpPr>
            <p:spPr>
              <a:xfrm>
                <a:off x="8473020" y="4461002"/>
                <a:ext cx="1511777" cy="45364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</a:path>
                </a:pathLst>
              </a:custGeom>
              <a:ln w="25400">
                <a:solidFill>
                  <a:schemeClr val="bg1"/>
                </a:solidFill>
                <a:miter lim="400000"/>
                <a:headEnd type="oval"/>
                <a:tailEnd type="oval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9e7dd782-c337-4702-9605-dc31fdbeeee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620464" y="2057400"/>
            <a:ext cx="8951073" cy="3034104"/>
            <a:chOff x="815978" y="1766014"/>
            <a:chExt cx="10560045" cy="357949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8772944" y="2896613"/>
              <a:ext cx="2524647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8772944" y="4214905"/>
              <a:ext cx="2524647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iSlíḑe"/>
            <p:cNvSpPr txBox="1"/>
            <p:nvPr/>
          </p:nvSpPr>
          <p:spPr>
            <a:xfrm>
              <a:off x="9295825" y="1766014"/>
              <a:ext cx="2080198" cy="32221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7" name="iṩlíḋé"/>
            <p:cNvSpPr txBox="1"/>
            <p:nvPr/>
          </p:nvSpPr>
          <p:spPr>
            <a:xfrm>
              <a:off x="9295824" y="2096472"/>
              <a:ext cx="2080199" cy="612447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8" name="iṥlíḓè"/>
            <p:cNvSpPr txBox="1"/>
            <p:nvPr/>
          </p:nvSpPr>
          <p:spPr>
            <a:xfrm>
              <a:off x="9295825" y="3084307"/>
              <a:ext cx="2080198" cy="32221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500" b="1">
                  <a:solidFill>
                    <a:schemeClr val="bg1"/>
                  </a:solidFill>
                </a:rPr>
                <a:t>标题文本预设</a:t>
              </a:r>
              <a:endParaRPr lang="zh-CN" altLang="en-US" sz="1500" b="1">
                <a:solidFill>
                  <a:schemeClr val="bg1"/>
                </a:solidFill>
              </a:endParaRPr>
            </a:p>
          </p:txBody>
        </p:sp>
        <p:sp>
          <p:nvSpPr>
            <p:cNvPr id="9" name="îśḻídê"/>
            <p:cNvSpPr txBox="1"/>
            <p:nvPr/>
          </p:nvSpPr>
          <p:spPr>
            <a:xfrm>
              <a:off x="9295824" y="3414765"/>
              <a:ext cx="2080199" cy="612447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10" name="íṡḷïḓe"/>
            <p:cNvSpPr txBox="1"/>
            <p:nvPr/>
          </p:nvSpPr>
          <p:spPr>
            <a:xfrm>
              <a:off x="9295825" y="4402599"/>
              <a:ext cx="2080198" cy="32221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500" b="1">
                  <a:solidFill>
                    <a:schemeClr val="bg1"/>
                  </a:solidFill>
                </a:rPr>
                <a:t>标题文本预设</a:t>
              </a:r>
              <a:endParaRPr lang="zh-CN" altLang="en-US" sz="1500" b="1">
                <a:solidFill>
                  <a:schemeClr val="bg1"/>
                </a:solidFill>
              </a:endParaRPr>
            </a:p>
          </p:txBody>
        </p:sp>
        <p:sp>
          <p:nvSpPr>
            <p:cNvPr id="11" name="íṡ1íḓe"/>
            <p:cNvSpPr txBox="1"/>
            <p:nvPr/>
          </p:nvSpPr>
          <p:spPr>
            <a:xfrm>
              <a:off x="9295824" y="4733057"/>
              <a:ext cx="2080199" cy="612447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12" name="ï$ḷíḍé"/>
            <p:cNvSpPr txBox="1"/>
            <p:nvPr/>
          </p:nvSpPr>
          <p:spPr>
            <a:xfrm>
              <a:off x="815979" y="1766014"/>
              <a:ext cx="2080198" cy="32221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13" name="iṧļïḑè"/>
            <p:cNvSpPr txBox="1"/>
            <p:nvPr/>
          </p:nvSpPr>
          <p:spPr>
            <a:xfrm>
              <a:off x="815978" y="2096472"/>
              <a:ext cx="2080199" cy="612447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14" name="ïSľiḋè"/>
            <p:cNvSpPr txBox="1"/>
            <p:nvPr/>
          </p:nvSpPr>
          <p:spPr>
            <a:xfrm>
              <a:off x="815979" y="3084307"/>
              <a:ext cx="2080198" cy="32221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500" b="1">
                  <a:solidFill>
                    <a:schemeClr val="bg1"/>
                  </a:solidFill>
                </a:rPr>
                <a:t>标题文本预设</a:t>
              </a:r>
              <a:endParaRPr lang="zh-CN" altLang="en-US" sz="1500" b="1">
                <a:solidFill>
                  <a:schemeClr val="bg1"/>
                </a:solidFill>
              </a:endParaRPr>
            </a:p>
          </p:txBody>
        </p:sp>
        <p:sp>
          <p:nvSpPr>
            <p:cNvPr id="15" name="íṧ1íďe"/>
            <p:cNvSpPr txBox="1"/>
            <p:nvPr/>
          </p:nvSpPr>
          <p:spPr>
            <a:xfrm>
              <a:off x="815978" y="3414765"/>
              <a:ext cx="2080199" cy="612447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16" name="íśḷidê"/>
            <p:cNvSpPr txBox="1"/>
            <p:nvPr/>
          </p:nvSpPr>
          <p:spPr>
            <a:xfrm>
              <a:off x="815979" y="4402599"/>
              <a:ext cx="2080198" cy="32221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500" b="1">
                  <a:solidFill>
                    <a:schemeClr val="bg1"/>
                  </a:solidFill>
                </a:rPr>
                <a:t>标题文本预设</a:t>
              </a:r>
              <a:endParaRPr lang="zh-CN" altLang="en-US" sz="1500" b="1">
                <a:solidFill>
                  <a:schemeClr val="bg1"/>
                </a:solidFill>
              </a:endParaRPr>
            </a:p>
          </p:txBody>
        </p:sp>
        <p:sp>
          <p:nvSpPr>
            <p:cNvPr id="17" name="îṧḷiḑé"/>
            <p:cNvSpPr txBox="1"/>
            <p:nvPr/>
          </p:nvSpPr>
          <p:spPr>
            <a:xfrm>
              <a:off x="815978" y="4733057"/>
              <a:ext cx="2080199" cy="612447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18" name="îśḻíḋe"/>
            <p:cNvSpPr/>
            <p:nvPr/>
          </p:nvSpPr>
          <p:spPr>
            <a:xfrm>
              <a:off x="4294042" y="2708919"/>
              <a:ext cx="2107120" cy="2107118"/>
            </a:xfrm>
            <a:custGeom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íṣḷiďé"/>
            <p:cNvSpPr/>
            <p:nvPr/>
          </p:nvSpPr>
          <p:spPr>
            <a:xfrm rot="20156592">
              <a:off x="6157390" y="2353527"/>
              <a:ext cx="1740570" cy="1740564"/>
            </a:xfrm>
            <a:custGeom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ïslîďê"/>
            <p:cNvSpPr/>
            <p:nvPr/>
          </p:nvSpPr>
          <p:spPr>
            <a:xfrm>
              <a:off x="6666997" y="2863131"/>
              <a:ext cx="721356" cy="721356"/>
            </a:xfrm>
            <a:prstGeom prst="ellipse">
              <a:avLst/>
            </a:prstGeom>
            <a:noFill/>
            <a:ln w="57150"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rgbClr val="1A815A"/>
                  </a:solidFill>
                </a:rPr>
                <a:t>关键词</a:t>
              </a:r>
              <a:endParaRPr lang="zh-CN" altLang="en-US" sz="1400" b="1">
                <a:solidFill>
                  <a:srgbClr val="1A815A"/>
                </a:solidFill>
              </a:endParaRPr>
            </a:p>
          </p:txBody>
        </p:sp>
        <p:sp>
          <p:nvSpPr>
            <p:cNvPr id="21" name="iṩľîde"/>
            <p:cNvSpPr/>
            <p:nvPr/>
          </p:nvSpPr>
          <p:spPr>
            <a:xfrm>
              <a:off x="4797323" y="3212199"/>
              <a:ext cx="1100558" cy="1100558"/>
            </a:xfrm>
            <a:prstGeom prst="ellipse">
              <a:avLst/>
            </a:prstGeom>
            <a:noFill/>
            <a:ln w="57150"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b="1">
                  <a:solidFill>
                    <a:srgbClr val="1A815A"/>
                  </a:solidFill>
                </a:rPr>
                <a:t>关键词</a:t>
              </a:r>
              <a:endParaRPr lang="zh-CN" altLang="en-US" b="1">
                <a:solidFill>
                  <a:srgbClr val="1A815A"/>
                </a:solidFill>
              </a:endParaRPr>
            </a:p>
          </p:txBody>
        </p:sp>
        <p:grpSp>
          <p:nvGrpSpPr>
            <p:cNvPr id="22" name="ïṡḷiḓè"/>
            <p:cNvGrpSpPr/>
            <p:nvPr/>
          </p:nvGrpSpPr>
          <p:grpSpPr>
            <a:xfrm>
              <a:off x="8584706" y="1877109"/>
              <a:ext cx="517936" cy="517934"/>
              <a:chOff x="1363763" y="1653267"/>
              <a:chExt cx="489858" cy="489858"/>
            </a:xfrm>
          </p:grpSpPr>
          <p:sp>
            <p:nvSpPr>
              <p:cNvPr id="35" name="ï$ļïḋê"/>
              <p:cNvSpPr/>
              <p:nvPr/>
            </p:nvSpPr>
            <p:spPr>
              <a:xfrm>
                <a:off x="1363763" y="1653267"/>
                <a:ext cx="489858" cy="48985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îṧľïḑê"/>
              <p:cNvSpPr/>
              <p:nvPr/>
            </p:nvSpPr>
            <p:spPr bwMode="auto">
              <a:xfrm>
                <a:off x="1518705" y="1804342"/>
                <a:ext cx="179973" cy="179973"/>
              </a:xfrm>
              <a:custGeom>
                <a:gdLst>
                  <a:gd name="connsiteX0" fmla="*/ 221853 w 338138"/>
                  <a:gd name="connsiteY0" fmla="*/ 169862 h 338138"/>
                  <a:gd name="connsiteX1" fmla="*/ 243284 w 338138"/>
                  <a:gd name="connsiteY1" fmla="*/ 169862 h 338138"/>
                  <a:gd name="connsiteX2" fmla="*/ 254000 w 338138"/>
                  <a:gd name="connsiteY2" fmla="*/ 180379 h 338138"/>
                  <a:gd name="connsiteX3" fmla="*/ 254000 w 338138"/>
                  <a:gd name="connsiteY3" fmla="*/ 243483 h 338138"/>
                  <a:gd name="connsiteX4" fmla="*/ 243284 w 338138"/>
                  <a:gd name="connsiteY4" fmla="*/ 254000 h 338138"/>
                  <a:gd name="connsiteX5" fmla="*/ 221853 w 338138"/>
                  <a:gd name="connsiteY5" fmla="*/ 254000 h 338138"/>
                  <a:gd name="connsiteX6" fmla="*/ 211137 w 338138"/>
                  <a:gd name="connsiteY6" fmla="*/ 243483 h 338138"/>
                  <a:gd name="connsiteX7" fmla="*/ 211137 w 338138"/>
                  <a:gd name="connsiteY7" fmla="*/ 180379 h 338138"/>
                  <a:gd name="connsiteX8" fmla="*/ 221853 w 338138"/>
                  <a:gd name="connsiteY8" fmla="*/ 169862 h 338138"/>
                  <a:gd name="connsiteX9" fmla="*/ 94853 w 338138"/>
                  <a:gd name="connsiteY9" fmla="*/ 127000 h 338138"/>
                  <a:gd name="connsiteX10" fmla="*/ 116284 w 338138"/>
                  <a:gd name="connsiteY10" fmla="*/ 127000 h 338138"/>
                  <a:gd name="connsiteX11" fmla="*/ 127000 w 338138"/>
                  <a:gd name="connsiteY11" fmla="*/ 137583 h 338138"/>
                  <a:gd name="connsiteX12" fmla="*/ 127000 w 338138"/>
                  <a:gd name="connsiteY12" fmla="*/ 243417 h 338138"/>
                  <a:gd name="connsiteX13" fmla="*/ 116284 w 338138"/>
                  <a:gd name="connsiteY13" fmla="*/ 254000 h 338138"/>
                  <a:gd name="connsiteX14" fmla="*/ 94853 w 338138"/>
                  <a:gd name="connsiteY14" fmla="*/ 254000 h 338138"/>
                  <a:gd name="connsiteX15" fmla="*/ 84137 w 338138"/>
                  <a:gd name="connsiteY15" fmla="*/ 243417 h 338138"/>
                  <a:gd name="connsiteX16" fmla="*/ 84137 w 338138"/>
                  <a:gd name="connsiteY16" fmla="*/ 137583 h 338138"/>
                  <a:gd name="connsiteX17" fmla="*/ 94853 w 338138"/>
                  <a:gd name="connsiteY17" fmla="*/ 127000 h 338138"/>
                  <a:gd name="connsiteX18" fmla="*/ 285353 w 338138"/>
                  <a:gd name="connsiteY18" fmla="*/ 85725 h 338138"/>
                  <a:gd name="connsiteX19" fmla="*/ 306784 w 338138"/>
                  <a:gd name="connsiteY19" fmla="*/ 85725 h 338138"/>
                  <a:gd name="connsiteX20" fmla="*/ 317500 w 338138"/>
                  <a:gd name="connsiteY20" fmla="*/ 96242 h 338138"/>
                  <a:gd name="connsiteX21" fmla="*/ 317500 w 338138"/>
                  <a:gd name="connsiteY21" fmla="*/ 243483 h 338138"/>
                  <a:gd name="connsiteX22" fmla="*/ 306784 w 338138"/>
                  <a:gd name="connsiteY22" fmla="*/ 254000 h 338138"/>
                  <a:gd name="connsiteX23" fmla="*/ 285353 w 338138"/>
                  <a:gd name="connsiteY23" fmla="*/ 254000 h 338138"/>
                  <a:gd name="connsiteX24" fmla="*/ 274637 w 338138"/>
                  <a:gd name="connsiteY24" fmla="*/ 243483 h 338138"/>
                  <a:gd name="connsiteX25" fmla="*/ 274637 w 338138"/>
                  <a:gd name="connsiteY25" fmla="*/ 96242 h 338138"/>
                  <a:gd name="connsiteX26" fmla="*/ 285353 w 338138"/>
                  <a:gd name="connsiteY26" fmla="*/ 85725 h 338138"/>
                  <a:gd name="connsiteX27" fmla="*/ 158353 w 338138"/>
                  <a:gd name="connsiteY27" fmla="*/ 42862 h 338138"/>
                  <a:gd name="connsiteX28" fmla="*/ 179784 w 338138"/>
                  <a:gd name="connsiteY28" fmla="*/ 42862 h 338138"/>
                  <a:gd name="connsiteX29" fmla="*/ 190500 w 338138"/>
                  <a:gd name="connsiteY29" fmla="*/ 53419 h 338138"/>
                  <a:gd name="connsiteX30" fmla="*/ 190500 w 338138"/>
                  <a:gd name="connsiteY30" fmla="*/ 243443 h 338138"/>
                  <a:gd name="connsiteX31" fmla="*/ 179784 w 338138"/>
                  <a:gd name="connsiteY31" fmla="*/ 254000 h 338138"/>
                  <a:gd name="connsiteX32" fmla="*/ 158353 w 338138"/>
                  <a:gd name="connsiteY32" fmla="*/ 254000 h 338138"/>
                  <a:gd name="connsiteX33" fmla="*/ 147637 w 338138"/>
                  <a:gd name="connsiteY33" fmla="*/ 243443 h 338138"/>
                  <a:gd name="connsiteX34" fmla="*/ 147637 w 338138"/>
                  <a:gd name="connsiteY34" fmla="*/ 53419 h 338138"/>
                  <a:gd name="connsiteX35" fmla="*/ 158353 w 338138"/>
                  <a:gd name="connsiteY35" fmla="*/ 42862 h 338138"/>
                  <a:gd name="connsiteX36" fmla="*/ 0 w 338138"/>
                  <a:gd name="connsiteY36" fmla="*/ 0 h 338138"/>
                  <a:gd name="connsiteX37" fmla="*/ 42267 w 338138"/>
                  <a:gd name="connsiteY37" fmla="*/ 0 h 338138"/>
                  <a:gd name="connsiteX38" fmla="*/ 42267 w 338138"/>
                  <a:gd name="connsiteY38" fmla="*/ 295871 h 338138"/>
                  <a:gd name="connsiteX39" fmla="*/ 338138 w 338138"/>
                  <a:gd name="connsiteY39" fmla="*/ 295871 h 338138"/>
                  <a:gd name="connsiteX40" fmla="*/ 338138 w 338138"/>
                  <a:gd name="connsiteY40" fmla="*/ 338138 h 338138"/>
                  <a:gd name="connsiteX41" fmla="*/ 21133 w 338138"/>
                  <a:gd name="connsiteY41" fmla="*/ 338138 h 338138"/>
                  <a:gd name="connsiteX42" fmla="*/ 0 w 338138"/>
                  <a:gd name="connsiteY42" fmla="*/ 317005 h 338138"/>
                  <a:gd name="connsiteX43" fmla="*/ 0 w 338138"/>
                  <a:gd name="connsiteY43" fmla="*/ 0 h 33813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38138" h="338138">
                    <a:moveTo>
                      <a:pt x="221853" y="169862"/>
                    </a:moveTo>
                    <a:cubicBezTo>
                      <a:pt x="221853" y="169862"/>
                      <a:pt x="221853" y="169862"/>
                      <a:pt x="243284" y="169862"/>
                    </a:cubicBezTo>
                    <a:cubicBezTo>
                      <a:pt x="248642" y="169862"/>
                      <a:pt x="254000" y="175121"/>
                      <a:pt x="254000" y="180379"/>
                    </a:cubicBezTo>
                    <a:cubicBezTo>
                      <a:pt x="254000" y="180379"/>
                      <a:pt x="254000" y="180379"/>
                      <a:pt x="254000" y="243483"/>
                    </a:cubicBezTo>
                    <a:cubicBezTo>
                      <a:pt x="254000" y="248742"/>
                      <a:pt x="248642" y="254000"/>
                      <a:pt x="243284" y="254000"/>
                    </a:cubicBezTo>
                    <a:cubicBezTo>
                      <a:pt x="243284" y="254000"/>
                      <a:pt x="243284" y="254000"/>
                      <a:pt x="221853" y="254000"/>
                    </a:cubicBezTo>
                    <a:cubicBezTo>
                      <a:pt x="216495" y="254000"/>
                      <a:pt x="211137" y="248742"/>
                      <a:pt x="211137" y="243483"/>
                    </a:cubicBezTo>
                    <a:cubicBezTo>
                      <a:pt x="211137" y="243483"/>
                      <a:pt x="211137" y="243483"/>
                      <a:pt x="211137" y="180379"/>
                    </a:cubicBezTo>
                    <a:cubicBezTo>
                      <a:pt x="211137" y="175121"/>
                      <a:pt x="216495" y="169862"/>
                      <a:pt x="221853" y="169862"/>
                    </a:cubicBezTo>
                    <a:close/>
                    <a:moveTo>
                      <a:pt x="94853" y="127000"/>
                    </a:moveTo>
                    <a:cubicBezTo>
                      <a:pt x="94853" y="127000"/>
                      <a:pt x="94853" y="127000"/>
                      <a:pt x="116284" y="127000"/>
                    </a:cubicBezTo>
                    <a:cubicBezTo>
                      <a:pt x="121642" y="127000"/>
                      <a:pt x="127000" y="132292"/>
                      <a:pt x="127000" y="137583"/>
                    </a:cubicBezTo>
                    <a:cubicBezTo>
                      <a:pt x="127000" y="137583"/>
                      <a:pt x="127000" y="137583"/>
                      <a:pt x="127000" y="243417"/>
                    </a:cubicBezTo>
                    <a:cubicBezTo>
                      <a:pt x="127000" y="248708"/>
                      <a:pt x="121642" y="254000"/>
                      <a:pt x="116284" y="254000"/>
                    </a:cubicBezTo>
                    <a:cubicBezTo>
                      <a:pt x="116284" y="254000"/>
                      <a:pt x="116284" y="254000"/>
                      <a:pt x="94853" y="254000"/>
                    </a:cubicBezTo>
                    <a:cubicBezTo>
                      <a:pt x="89495" y="254000"/>
                      <a:pt x="84137" y="248708"/>
                      <a:pt x="84137" y="243417"/>
                    </a:cubicBezTo>
                    <a:cubicBezTo>
                      <a:pt x="84137" y="243417"/>
                      <a:pt x="84137" y="243417"/>
                      <a:pt x="84137" y="137583"/>
                    </a:cubicBezTo>
                    <a:cubicBezTo>
                      <a:pt x="84137" y="132292"/>
                      <a:pt x="89495" y="127000"/>
                      <a:pt x="94853" y="127000"/>
                    </a:cubicBezTo>
                    <a:close/>
                    <a:moveTo>
                      <a:pt x="285353" y="85725"/>
                    </a:moveTo>
                    <a:cubicBezTo>
                      <a:pt x="285353" y="85725"/>
                      <a:pt x="285353" y="85725"/>
                      <a:pt x="306784" y="85725"/>
                    </a:cubicBezTo>
                    <a:cubicBezTo>
                      <a:pt x="312142" y="85725"/>
                      <a:pt x="317500" y="90984"/>
                      <a:pt x="317500" y="96242"/>
                    </a:cubicBezTo>
                    <a:cubicBezTo>
                      <a:pt x="317500" y="96242"/>
                      <a:pt x="317500" y="96242"/>
                      <a:pt x="317500" y="243483"/>
                    </a:cubicBezTo>
                    <a:cubicBezTo>
                      <a:pt x="317500" y="248742"/>
                      <a:pt x="312142" y="254000"/>
                      <a:pt x="306784" y="254000"/>
                    </a:cubicBezTo>
                    <a:cubicBezTo>
                      <a:pt x="306784" y="254000"/>
                      <a:pt x="306784" y="254000"/>
                      <a:pt x="285353" y="254000"/>
                    </a:cubicBezTo>
                    <a:cubicBezTo>
                      <a:pt x="279995" y="254000"/>
                      <a:pt x="274637" y="248742"/>
                      <a:pt x="274637" y="243483"/>
                    </a:cubicBezTo>
                    <a:cubicBezTo>
                      <a:pt x="274637" y="243483"/>
                      <a:pt x="274637" y="243483"/>
                      <a:pt x="274637" y="96242"/>
                    </a:cubicBezTo>
                    <a:cubicBezTo>
                      <a:pt x="274637" y="90984"/>
                      <a:pt x="279995" y="85725"/>
                      <a:pt x="285353" y="85725"/>
                    </a:cubicBezTo>
                    <a:close/>
                    <a:moveTo>
                      <a:pt x="158353" y="42862"/>
                    </a:moveTo>
                    <a:cubicBezTo>
                      <a:pt x="158353" y="42862"/>
                      <a:pt x="158353" y="42862"/>
                      <a:pt x="179784" y="42862"/>
                    </a:cubicBezTo>
                    <a:cubicBezTo>
                      <a:pt x="185142" y="42862"/>
                      <a:pt x="190500" y="48140"/>
                      <a:pt x="190500" y="53419"/>
                    </a:cubicBezTo>
                    <a:cubicBezTo>
                      <a:pt x="190500" y="53419"/>
                      <a:pt x="190500" y="53419"/>
                      <a:pt x="190500" y="243443"/>
                    </a:cubicBezTo>
                    <a:cubicBezTo>
                      <a:pt x="190500" y="248722"/>
                      <a:pt x="185142" y="254000"/>
                      <a:pt x="179784" y="254000"/>
                    </a:cubicBezTo>
                    <a:cubicBezTo>
                      <a:pt x="179784" y="254000"/>
                      <a:pt x="179784" y="254000"/>
                      <a:pt x="158353" y="254000"/>
                    </a:cubicBezTo>
                    <a:cubicBezTo>
                      <a:pt x="152995" y="254000"/>
                      <a:pt x="147637" y="248722"/>
                      <a:pt x="147637" y="243443"/>
                    </a:cubicBezTo>
                    <a:cubicBezTo>
                      <a:pt x="147637" y="243443"/>
                      <a:pt x="147637" y="243443"/>
                      <a:pt x="147637" y="53419"/>
                    </a:cubicBezTo>
                    <a:cubicBezTo>
                      <a:pt x="147637" y="48140"/>
                      <a:pt x="152995" y="42862"/>
                      <a:pt x="158353" y="42862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42267" y="0"/>
                    </a:cubicBezTo>
                    <a:cubicBezTo>
                      <a:pt x="42267" y="0"/>
                      <a:pt x="42267" y="0"/>
                      <a:pt x="42267" y="295871"/>
                    </a:cubicBezTo>
                    <a:lnTo>
                      <a:pt x="338138" y="295871"/>
                    </a:lnTo>
                    <a:cubicBezTo>
                      <a:pt x="338138" y="295871"/>
                      <a:pt x="338138" y="295871"/>
                      <a:pt x="338138" y="338138"/>
                    </a:cubicBezTo>
                    <a:cubicBezTo>
                      <a:pt x="338138" y="338138"/>
                      <a:pt x="338138" y="338138"/>
                      <a:pt x="21133" y="338138"/>
                    </a:cubicBezTo>
                    <a:cubicBezTo>
                      <a:pt x="9246" y="338138"/>
                      <a:pt x="0" y="328892"/>
                      <a:pt x="0" y="317005"/>
                    </a:cubicBezTo>
                    <a:cubicBezTo>
                      <a:pt x="0" y="317005"/>
                      <a:pt x="0" y="317005"/>
                      <a:pt x="0" y="0"/>
                    </a:cubicBezTo>
                    <a:close/>
                  </a:path>
                </a:pathLst>
              </a:custGeom>
              <a:solidFill>
                <a:srgbClr val="1A815A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3" name="îSļïde"/>
            <p:cNvSpPr/>
            <p:nvPr/>
          </p:nvSpPr>
          <p:spPr>
            <a:xfrm>
              <a:off x="8584706" y="3195921"/>
              <a:ext cx="517936" cy="5179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" name="í$liḋe"/>
            <p:cNvSpPr/>
            <p:nvPr/>
          </p:nvSpPr>
          <p:spPr bwMode="auto">
            <a:xfrm>
              <a:off x="8748529" y="3360061"/>
              <a:ext cx="190289" cy="181476"/>
            </a:xfrm>
            <a:custGeom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" name="îşḻïďe"/>
            <p:cNvSpPr/>
            <p:nvPr/>
          </p:nvSpPr>
          <p:spPr>
            <a:xfrm>
              <a:off x="8584706" y="4532432"/>
              <a:ext cx="517936" cy="5179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" name="işlîḑe"/>
            <p:cNvSpPr/>
            <p:nvPr/>
          </p:nvSpPr>
          <p:spPr bwMode="auto">
            <a:xfrm>
              <a:off x="8759758" y="4692166"/>
              <a:ext cx="167831" cy="190288"/>
            </a:xfrm>
            <a:custGeom>
              <a:gdLst>
                <a:gd name="T0" fmla="*/ 2125 w 2288"/>
                <a:gd name="T1" fmla="*/ 924 h 2598"/>
                <a:gd name="T2" fmla="*/ 1863 w 2288"/>
                <a:gd name="T3" fmla="*/ 1258 h 2598"/>
                <a:gd name="T4" fmla="*/ 1848 w 2288"/>
                <a:gd name="T5" fmla="*/ 1586 h 2598"/>
                <a:gd name="T6" fmla="*/ 1899 w 2288"/>
                <a:gd name="T7" fmla="*/ 1716 h 2598"/>
                <a:gd name="T8" fmla="*/ 1211 w 2288"/>
                <a:gd name="T9" fmla="*/ 2079 h 2598"/>
                <a:gd name="T10" fmla="*/ 1176 w 2288"/>
                <a:gd name="T11" fmla="*/ 2038 h 2598"/>
                <a:gd name="T12" fmla="*/ 1200 w 2288"/>
                <a:gd name="T13" fmla="*/ 965 h 2598"/>
                <a:gd name="T14" fmla="*/ 1409 w 2288"/>
                <a:gd name="T15" fmla="*/ 1012 h 2598"/>
                <a:gd name="T16" fmla="*/ 1522 w 2288"/>
                <a:gd name="T17" fmla="*/ 978 h 2598"/>
                <a:gd name="T18" fmla="*/ 1526 w 2288"/>
                <a:gd name="T19" fmla="*/ 847 h 2598"/>
                <a:gd name="T20" fmla="*/ 1387 w 2288"/>
                <a:gd name="T21" fmla="*/ 828 h 2598"/>
                <a:gd name="T22" fmla="*/ 1193 w 2288"/>
                <a:gd name="T23" fmla="*/ 584 h 2598"/>
                <a:gd name="T24" fmla="*/ 1375 w 2288"/>
                <a:gd name="T25" fmla="*/ 124 h 2598"/>
                <a:gd name="T26" fmla="*/ 1109 w 2288"/>
                <a:gd name="T27" fmla="*/ 37 h 2598"/>
                <a:gd name="T28" fmla="*/ 1013 w 2288"/>
                <a:gd name="T29" fmla="*/ 570 h 2598"/>
                <a:gd name="T30" fmla="*/ 1056 w 2288"/>
                <a:gd name="T31" fmla="*/ 808 h 2598"/>
                <a:gd name="T32" fmla="*/ 891 w 2288"/>
                <a:gd name="T33" fmla="*/ 784 h 2598"/>
                <a:gd name="T34" fmla="*/ 748 w 2288"/>
                <a:gd name="T35" fmla="*/ 921 h 2598"/>
                <a:gd name="T36" fmla="*/ 899 w 2288"/>
                <a:gd name="T37" fmla="*/ 946 h 2598"/>
                <a:gd name="T38" fmla="*/ 1024 w 2288"/>
                <a:gd name="T39" fmla="*/ 1479 h 2598"/>
                <a:gd name="T40" fmla="*/ 1022 w 2288"/>
                <a:gd name="T41" fmla="*/ 2081 h 2598"/>
                <a:gd name="T42" fmla="*/ 434 w 2288"/>
                <a:gd name="T43" fmla="*/ 1569 h 2598"/>
                <a:gd name="T44" fmla="*/ 395 w 2288"/>
                <a:gd name="T45" fmla="*/ 1470 h 2598"/>
                <a:gd name="T46" fmla="*/ 88 w 2288"/>
                <a:gd name="T47" fmla="*/ 1148 h 2598"/>
                <a:gd name="T48" fmla="*/ 101 w 2288"/>
                <a:gd name="T49" fmla="*/ 1658 h 2598"/>
                <a:gd name="T50" fmla="*/ 906 w 2288"/>
                <a:gd name="T51" fmla="*/ 2228 h 2598"/>
                <a:gd name="T52" fmla="*/ 1177 w 2288"/>
                <a:gd name="T53" fmla="*/ 2500 h 2598"/>
                <a:gd name="T54" fmla="*/ 1223 w 2288"/>
                <a:gd name="T55" fmla="*/ 2405 h 2598"/>
                <a:gd name="T56" fmla="*/ 1273 w 2288"/>
                <a:gd name="T57" fmla="*/ 2328 h 2598"/>
                <a:gd name="T58" fmla="*/ 1280 w 2288"/>
                <a:gd name="T59" fmla="*/ 2234 h 2598"/>
                <a:gd name="T60" fmla="*/ 2094 w 2288"/>
                <a:gd name="T61" fmla="*/ 1624 h 2598"/>
                <a:gd name="T62" fmla="*/ 2274 w 2288"/>
                <a:gd name="T63" fmla="*/ 1517 h 2598"/>
                <a:gd name="T64" fmla="*/ 1065 w 2288"/>
                <a:gd name="T65" fmla="*/ 420 h 2598"/>
                <a:gd name="T66" fmla="*/ 1131 w 2288"/>
                <a:gd name="T67" fmla="*/ 148 h 2598"/>
                <a:gd name="T68" fmla="*/ 1165 w 2288"/>
                <a:gd name="T69" fmla="*/ 430 h 2598"/>
                <a:gd name="T70" fmla="*/ 1065 w 2288"/>
                <a:gd name="T71" fmla="*/ 420 h 2598"/>
                <a:gd name="T72" fmla="*/ 1040 w 2288"/>
                <a:gd name="T73" fmla="*/ 2287 h 2598"/>
                <a:gd name="T74" fmla="*/ 1032 w 2288"/>
                <a:gd name="T75" fmla="*/ 2241 h 25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8" h="2598">
                  <a:moveTo>
                    <a:pt x="2281" y="1465"/>
                  </a:moveTo>
                  <a:cubicBezTo>
                    <a:pt x="2220" y="1286"/>
                    <a:pt x="2159" y="1111"/>
                    <a:pt x="2125" y="924"/>
                  </a:cubicBezTo>
                  <a:cubicBezTo>
                    <a:pt x="2112" y="850"/>
                    <a:pt x="2015" y="868"/>
                    <a:pt x="1992" y="924"/>
                  </a:cubicBezTo>
                  <a:cubicBezTo>
                    <a:pt x="1948" y="1035"/>
                    <a:pt x="1904" y="1146"/>
                    <a:pt x="1863" y="1258"/>
                  </a:cubicBezTo>
                  <a:cubicBezTo>
                    <a:pt x="1840" y="1319"/>
                    <a:pt x="1790" y="1411"/>
                    <a:pt x="1809" y="1480"/>
                  </a:cubicBezTo>
                  <a:cubicBezTo>
                    <a:pt x="1783" y="1516"/>
                    <a:pt x="1783" y="1565"/>
                    <a:pt x="1848" y="1586"/>
                  </a:cubicBezTo>
                  <a:cubicBezTo>
                    <a:pt x="1878" y="1596"/>
                    <a:pt x="1908" y="1602"/>
                    <a:pt x="1938" y="1607"/>
                  </a:cubicBezTo>
                  <a:cubicBezTo>
                    <a:pt x="1927" y="1644"/>
                    <a:pt x="1916" y="1681"/>
                    <a:pt x="1899" y="1716"/>
                  </a:cubicBezTo>
                  <a:cubicBezTo>
                    <a:pt x="1861" y="1789"/>
                    <a:pt x="1799" y="1850"/>
                    <a:pt x="1734" y="1899"/>
                  </a:cubicBezTo>
                  <a:cubicBezTo>
                    <a:pt x="1586" y="2012"/>
                    <a:pt x="1393" y="2062"/>
                    <a:pt x="1211" y="2079"/>
                  </a:cubicBezTo>
                  <a:cubicBezTo>
                    <a:pt x="1201" y="2080"/>
                    <a:pt x="1190" y="2080"/>
                    <a:pt x="1180" y="2081"/>
                  </a:cubicBezTo>
                  <a:cubicBezTo>
                    <a:pt x="1178" y="2066"/>
                    <a:pt x="1177" y="2052"/>
                    <a:pt x="1176" y="2038"/>
                  </a:cubicBezTo>
                  <a:cubicBezTo>
                    <a:pt x="1167" y="1852"/>
                    <a:pt x="1173" y="1665"/>
                    <a:pt x="1178" y="1479"/>
                  </a:cubicBezTo>
                  <a:cubicBezTo>
                    <a:pt x="1183" y="1309"/>
                    <a:pt x="1195" y="1137"/>
                    <a:pt x="1200" y="965"/>
                  </a:cubicBezTo>
                  <a:cubicBezTo>
                    <a:pt x="1262" y="972"/>
                    <a:pt x="1326" y="981"/>
                    <a:pt x="1388" y="979"/>
                  </a:cubicBezTo>
                  <a:cubicBezTo>
                    <a:pt x="1391" y="992"/>
                    <a:pt x="1399" y="1003"/>
                    <a:pt x="1409" y="1012"/>
                  </a:cubicBezTo>
                  <a:cubicBezTo>
                    <a:pt x="1434" y="1041"/>
                    <a:pt x="1476" y="1041"/>
                    <a:pt x="1501" y="1012"/>
                  </a:cubicBezTo>
                  <a:cubicBezTo>
                    <a:pt x="1511" y="1003"/>
                    <a:pt x="1519" y="991"/>
                    <a:pt x="1522" y="978"/>
                  </a:cubicBezTo>
                  <a:cubicBezTo>
                    <a:pt x="1528" y="956"/>
                    <a:pt x="1526" y="931"/>
                    <a:pt x="1526" y="908"/>
                  </a:cubicBezTo>
                  <a:lnTo>
                    <a:pt x="1526" y="847"/>
                  </a:lnTo>
                  <a:cubicBezTo>
                    <a:pt x="1526" y="809"/>
                    <a:pt x="1493" y="776"/>
                    <a:pt x="1455" y="776"/>
                  </a:cubicBezTo>
                  <a:cubicBezTo>
                    <a:pt x="1423" y="776"/>
                    <a:pt x="1395" y="799"/>
                    <a:pt x="1387" y="828"/>
                  </a:cubicBezTo>
                  <a:cubicBezTo>
                    <a:pt x="1327" y="813"/>
                    <a:pt x="1264" y="812"/>
                    <a:pt x="1202" y="810"/>
                  </a:cubicBezTo>
                  <a:cubicBezTo>
                    <a:pt x="1202" y="735"/>
                    <a:pt x="1199" y="659"/>
                    <a:pt x="1193" y="584"/>
                  </a:cubicBezTo>
                  <a:cubicBezTo>
                    <a:pt x="1297" y="558"/>
                    <a:pt x="1391" y="480"/>
                    <a:pt x="1431" y="385"/>
                  </a:cubicBezTo>
                  <a:cubicBezTo>
                    <a:pt x="1470" y="292"/>
                    <a:pt x="1441" y="197"/>
                    <a:pt x="1375" y="124"/>
                  </a:cubicBezTo>
                  <a:cubicBezTo>
                    <a:pt x="1315" y="57"/>
                    <a:pt x="1196" y="0"/>
                    <a:pt x="1109" y="37"/>
                  </a:cubicBezTo>
                  <a:cubicBezTo>
                    <a:pt x="1109" y="37"/>
                    <a:pt x="1109" y="37"/>
                    <a:pt x="1109" y="37"/>
                  </a:cubicBezTo>
                  <a:cubicBezTo>
                    <a:pt x="988" y="48"/>
                    <a:pt x="885" y="127"/>
                    <a:pt x="860" y="255"/>
                  </a:cubicBezTo>
                  <a:cubicBezTo>
                    <a:pt x="837" y="376"/>
                    <a:pt x="900" y="516"/>
                    <a:pt x="1013" y="570"/>
                  </a:cubicBezTo>
                  <a:cubicBezTo>
                    <a:pt x="1033" y="580"/>
                    <a:pt x="1055" y="586"/>
                    <a:pt x="1077" y="590"/>
                  </a:cubicBezTo>
                  <a:cubicBezTo>
                    <a:pt x="1068" y="662"/>
                    <a:pt x="1062" y="735"/>
                    <a:pt x="1056" y="808"/>
                  </a:cubicBezTo>
                  <a:cubicBezTo>
                    <a:pt x="1001" y="808"/>
                    <a:pt x="947" y="810"/>
                    <a:pt x="892" y="813"/>
                  </a:cubicBezTo>
                  <a:cubicBezTo>
                    <a:pt x="892" y="803"/>
                    <a:pt x="891" y="793"/>
                    <a:pt x="891" y="784"/>
                  </a:cubicBezTo>
                  <a:cubicBezTo>
                    <a:pt x="896" y="691"/>
                    <a:pt x="748" y="690"/>
                    <a:pt x="747" y="784"/>
                  </a:cubicBezTo>
                  <a:cubicBezTo>
                    <a:pt x="747" y="829"/>
                    <a:pt x="742" y="876"/>
                    <a:pt x="748" y="921"/>
                  </a:cubicBezTo>
                  <a:cubicBezTo>
                    <a:pt x="756" y="983"/>
                    <a:pt x="811" y="1002"/>
                    <a:pt x="851" y="981"/>
                  </a:cubicBezTo>
                  <a:cubicBezTo>
                    <a:pt x="872" y="980"/>
                    <a:pt x="891" y="967"/>
                    <a:pt x="899" y="946"/>
                  </a:cubicBezTo>
                  <a:cubicBezTo>
                    <a:pt x="948" y="949"/>
                    <a:pt x="998" y="951"/>
                    <a:pt x="1047" y="954"/>
                  </a:cubicBezTo>
                  <a:cubicBezTo>
                    <a:pt x="1037" y="1129"/>
                    <a:pt x="1031" y="1305"/>
                    <a:pt x="1024" y="1479"/>
                  </a:cubicBezTo>
                  <a:cubicBezTo>
                    <a:pt x="1017" y="1665"/>
                    <a:pt x="1014" y="1851"/>
                    <a:pt x="1021" y="2038"/>
                  </a:cubicBezTo>
                  <a:cubicBezTo>
                    <a:pt x="1022" y="2051"/>
                    <a:pt x="1022" y="2066"/>
                    <a:pt x="1022" y="2081"/>
                  </a:cubicBezTo>
                  <a:cubicBezTo>
                    <a:pt x="722" y="2061"/>
                    <a:pt x="421" y="1927"/>
                    <a:pt x="289" y="1649"/>
                  </a:cubicBezTo>
                  <a:cubicBezTo>
                    <a:pt x="342" y="1639"/>
                    <a:pt x="422" y="1633"/>
                    <a:pt x="434" y="1569"/>
                  </a:cubicBezTo>
                  <a:cubicBezTo>
                    <a:pt x="439" y="1539"/>
                    <a:pt x="429" y="1506"/>
                    <a:pt x="402" y="1492"/>
                  </a:cubicBezTo>
                  <a:cubicBezTo>
                    <a:pt x="401" y="1485"/>
                    <a:pt x="399" y="1478"/>
                    <a:pt x="395" y="1470"/>
                  </a:cubicBezTo>
                  <a:cubicBezTo>
                    <a:pt x="338" y="1362"/>
                    <a:pt x="258" y="1263"/>
                    <a:pt x="215" y="1148"/>
                  </a:cubicBezTo>
                  <a:cubicBezTo>
                    <a:pt x="192" y="1085"/>
                    <a:pt x="111" y="1085"/>
                    <a:pt x="88" y="1148"/>
                  </a:cubicBezTo>
                  <a:cubicBezTo>
                    <a:pt x="29" y="1306"/>
                    <a:pt x="0" y="1457"/>
                    <a:pt x="39" y="1624"/>
                  </a:cubicBezTo>
                  <a:cubicBezTo>
                    <a:pt x="45" y="1653"/>
                    <a:pt x="75" y="1663"/>
                    <a:pt x="101" y="1658"/>
                  </a:cubicBezTo>
                  <a:cubicBezTo>
                    <a:pt x="125" y="1661"/>
                    <a:pt x="149" y="1661"/>
                    <a:pt x="172" y="1661"/>
                  </a:cubicBezTo>
                  <a:cubicBezTo>
                    <a:pt x="253" y="2008"/>
                    <a:pt x="572" y="2179"/>
                    <a:pt x="906" y="2228"/>
                  </a:cubicBezTo>
                  <a:cubicBezTo>
                    <a:pt x="931" y="2337"/>
                    <a:pt x="982" y="2443"/>
                    <a:pt x="1043" y="2536"/>
                  </a:cubicBezTo>
                  <a:cubicBezTo>
                    <a:pt x="1083" y="2598"/>
                    <a:pt x="1172" y="2572"/>
                    <a:pt x="1177" y="2500"/>
                  </a:cubicBezTo>
                  <a:cubicBezTo>
                    <a:pt x="1177" y="2509"/>
                    <a:pt x="1185" y="2477"/>
                    <a:pt x="1189" y="2468"/>
                  </a:cubicBezTo>
                  <a:cubicBezTo>
                    <a:pt x="1199" y="2446"/>
                    <a:pt x="1211" y="2426"/>
                    <a:pt x="1223" y="2405"/>
                  </a:cubicBezTo>
                  <a:cubicBezTo>
                    <a:pt x="1234" y="2386"/>
                    <a:pt x="1247" y="2368"/>
                    <a:pt x="1259" y="2349"/>
                  </a:cubicBezTo>
                  <a:cubicBezTo>
                    <a:pt x="1264" y="2342"/>
                    <a:pt x="1268" y="2335"/>
                    <a:pt x="1273" y="2328"/>
                  </a:cubicBezTo>
                  <a:cubicBezTo>
                    <a:pt x="1277" y="2322"/>
                    <a:pt x="1293" y="2305"/>
                    <a:pt x="1277" y="2322"/>
                  </a:cubicBezTo>
                  <a:cubicBezTo>
                    <a:pt x="1304" y="2294"/>
                    <a:pt x="1300" y="2258"/>
                    <a:pt x="1280" y="2234"/>
                  </a:cubicBezTo>
                  <a:cubicBezTo>
                    <a:pt x="1483" y="2210"/>
                    <a:pt x="1683" y="2139"/>
                    <a:pt x="1845" y="2015"/>
                  </a:cubicBezTo>
                  <a:cubicBezTo>
                    <a:pt x="1948" y="1936"/>
                    <a:pt x="2086" y="1773"/>
                    <a:pt x="2094" y="1624"/>
                  </a:cubicBezTo>
                  <a:cubicBezTo>
                    <a:pt x="2146" y="1628"/>
                    <a:pt x="2201" y="1630"/>
                    <a:pt x="2245" y="1609"/>
                  </a:cubicBezTo>
                  <a:cubicBezTo>
                    <a:pt x="2278" y="1594"/>
                    <a:pt x="2287" y="1550"/>
                    <a:pt x="2274" y="1517"/>
                  </a:cubicBezTo>
                  <a:cubicBezTo>
                    <a:pt x="2284" y="1503"/>
                    <a:pt x="2288" y="1485"/>
                    <a:pt x="2281" y="1465"/>
                  </a:cubicBezTo>
                  <a:close/>
                  <a:moveTo>
                    <a:pt x="1065" y="420"/>
                  </a:moveTo>
                  <a:cubicBezTo>
                    <a:pt x="1019" y="392"/>
                    <a:pt x="1002" y="323"/>
                    <a:pt x="1010" y="274"/>
                  </a:cubicBezTo>
                  <a:cubicBezTo>
                    <a:pt x="1021" y="207"/>
                    <a:pt x="1073" y="171"/>
                    <a:pt x="1131" y="148"/>
                  </a:cubicBezTo>
                  <a:cubicBezTo>
                    <a:pt x="1208" y="195"/>
                    <a:pt x="1340" y="234"/>
                    <a:pt x="1280" y="343"/>
                  </a:cubicBezTo>
                  <a:cubicBezTo>
                    <a:pt x="1258" y="383"/>
                    <a:pt x="1213" y="417"/>
                    <a:pt x="1165" y="430"/>
                  </a:cubicBezTo>
                  <a:cubicBezTo>
                    <a:pt x="1148" y="418"/>
                    <a:pt x="1121" y="420"/>
                    <a:pt x="1105" y="434"/>
                  </a:cubicBezTo>
                  <a:cubicBezTo>
                    <a:pt x="1091" y="432"/>
                    <a:pt x="1077" y="428"/>
                    <a:pt x="1065" y="420"/>
                  </a:cubicBezTo>
                  <a:close/>
                  <a:moveTo>
                    <a:pt x="1032" y="2241"/>
                  </a:moveTo>
                  <a:cubicBezTo>
                    <a:pt x="1034" y="2257"/>
                    <a:pt x="1037" y="2272"/>
                    <a:pt x="1040" y="2287"/>
                  </a:cubicBezTo>
                  <a:cubicBezTo>
                    <a:pt x="1029" y="2271"/>
                    <a:pt x="1019" y="2255"/>
                    <a:pt x="1010" y="2239"/>
                  </a:cubicBezTo>
                  <a:cubicBezTo>
                    <a:pt x="1017" y="2240"/>
                    <a:pt x="1025" y="2241"/>
                    <a:pt x="1032" y="2241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" name="îṥľiḍe"/>
            <p:cNvSpPr/>
            <p:nvPr/>
          </p:nvSpPr>
          <p:spPr>
            <a:xfrm>
              <a:off x="3089359" y="1877109"/>
              <a:ext cx="517936" cy="5179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8" name="íşľíďê"/>
            <p:cNvSpPr/>
            <p:nvPr/>
          </p:nvSpPr>
          <p:spPr bwMode="auto">
            <a:xfrm>
              <a:off x="3253182" y="2036843"/>
              <a:ext cx="190289" cy="190288"/>
            </a:xfrm>
            <a:custGeom>
              <a:gdLst>
                <a:gd name="connsiteX0" fmla="*/ 221853 w 338138"/>
                <a:gd name="connsiteY0" fmla="*/ 169862 h 338138"/>
                <a:gd name="connsiteX1" fmla="*/ 243284 w 338138"/>
                <a:gd name="connsiteY1" fmla="*/ 169862 h 338138"/>
                <a:gd name="connsiteX2" fmla="*/ 254000 w 338138"/>
                <a:gd name="connsiteY2" fmla="*/ 180379 h 338138"/>
                <a:gd name="connsiteX3" fmla="*/ 254000 w 338138"/>
                <a:gd name="connsiteY3" fmla="*/ 243483 h 338138"/>
                <a:gd name="connsiteX4" fmla="*/ 243284 w 338138"/>
                <a:gd name="connsiteY4" fmla="*/ 254000 h 338138"/>
                <a:gd name="connsiteX5" fmla="*/ 221853 w 338138"/>
                <a:gd name="connsiteY5" fmla="*/ 254000 h 338138"/>
                <a:gd name="connsiteX6" fmla="*/ 211137 w 338138"/>
                <a:gd name="connsiteY6" fmla="*/ 243483 h 338138"/>
                <a:gd name="connsiteX7" fmla="*/ 211137 w 338138"/>
                <a:gd name="connsiteY7" fmla="*/ 180379 h 338138"/>
                <a:gd name="connsiteX8" fmla="*/ 221853 w 338138"/>
                <a:gd name="connsiteY8" fmla="*/ 169862 h 338138"/>
                <a:gd name="connsiteX9" fmla="*/ 94853 w 338138"/>
                <a:gd name="connsiteY9" fmla="*/ 127000 h 338138"/>
                <a:gd name="connsiteX10" fmla="*/ 116284 w 338138"/>
                <a:gd name="connsiteY10" fmla="*/ 127000 h 338138"/>
                <a:gd name="connsiteX11" fmla="*/ 127000 w 338138"/>
                <a:gd name="connsiteY11" fmla="*/ 137583 h 338138"/>
                <a:gd name="connsiteX12" fmla="*/ 127000 w 338138"/>
                <a:gd name="connsiteY12" fmla="*/ 243417 h 338138"/>
                <a:gd name="connsiteX13" fmla="*/ 116284 w 338138"/>
                <a:gd name="connsiteY13" fmla="*/ 254000 h 338138"/>
                <a:gd name="connsiteX14" fmla="*/ 94853 w 338138"/>
                <a:gd name="connsiteY14" fmla="*/ 254000 h 338138"/>
                <a:gd name="connsiteX15" fmla="*/ 84137 w 338138"/>
                <a:gd name="connsiteY15" fmla="*/ 243417 h 338138"/>
                <a:gd name="connsiteX16" fmla="*/ 84137 w 338138"/>
                <a:gd name="connsiteY16" fmla="*/ 137583 h 338138"/>
                <a:gd name="connsiteX17" fmla="*/ 94853 w 338138"/>
                <a:gd name="connsiteY17" fmla="*/ 127000 h 338138"/>
                <a:gd name="connsiteX18" fmla="*/ 285353 w 338138"/>
                <a:gd name="connsiteY18" fmla="*/ 85725 h 338138"/>
                <a:gd name="connsiteX19" fmla="*/ 306784 w 338138"/>
                <a:gd name="connsiteY19" fmla="*/ 85725 h 338138"/>
                <a:gd name="connsiteX20" fmla="*/ 317500 w 338138"/>
                <a:gd name="connsiteY20" fmla="*/ 96242 h 338138"/>
                <a:gd name="connsiteX21" fmla="*/ 317500 w 338138"/>
                <a:gd name="connsiteY21" fmla="*/ 243483 h 338138"/>
                <a:gd name="connsiteX22" fmla="*/ 306784 w 338138"/>
                <a:gd name="connsiteY22" fmla="*/ 254000 h 338138"/>
                <a:gd name="connsiteX23" fmla="*/ 285353 w 338138"/>
                <a:gd name="connsiteY23" fmla="*/ 254000 h 338138"/>
                <a:gd name="connsiteX24" fmla="*/ 274637 w 338138"/>
                <a:gd name="connsiteY24" fmla="*/ 243483 h 338138"/>
                <a:gd name="connsiteX25" fmla="*/ 274637 w 338138"/>
                <a:gd name="connsiteY25" fmla="*/ 96242 h 338138"/>
                <a:gd name="connsiteX26" fmla="*/ 285353 w 338138"/>
                <a:gd name="connsiteY26" fmla="*/ 85725 h 338138"/>
                <a:gd name="connsiteX27" fmla="*/ 158353 w 338138"/>
                <a:gd name="connsiteY27" fmla="*/ 42862 h 338138"/>
                <a:gd name="connsiteX28" fmla="*/ 179784 w 338138"/>
                <a:gd name="connsiteY28" fmla="*/ 42862 h 338138"/>
                <a:gd name="connsiteX29" fmla="*/ 190500 w 338138"/>
                <a:gd name="connsiteY29" fmla="*/ 53419 h 338138"/>
                <a:gd name="connsiteX30" fmla="*/ 190500 w 338138"/>
                <a:gd name="connsiteY30" fmla="*/ 243443 h 338138"/>
                <a:gd name="connsiteX31" fmla="*/ 179784 w 338138"/>
                <a:gd name="connsiteY31" fmla="*/ 254000 h 338138"/>
                <a:gd name="connsiteX32" fmla="*/ 158353 w 338138"/>
                <a:gd name="connsiteY32" fmla="*/ 254000 h 338138"/>
                <a:gd name="connsiteX33" fmla="*/ 147637 w 338138"/>
                <a:gd name="connsiteY33" fmla="*/ 243443 h 338138"/>
                <a:gd name="connsiteX34" fmla="*/ 147637 w 338138"/>
                <a:gd name="connsiteY34" fmla="*/ 53419 h 338138"/>
                <a:gd name="connsiteX35" fmla="*/ 158353 w 338138"/>
                <a:gd name="connsiteY35" fmla="*/ 42862 h 338138"/>
                <a:gd name="connsiteX36" fmla="*/ 0 w 338138"/>
                <a:gd name="connsiteY36" fmla="*/ 0 h 338138"/>
                <a:gd name="connsiteX37" fmla="*/ 42267 w 338138"/>
                <a:gd name="connsiteY37" fmla="*/ 0 h 338138"/>
                <a:gd name="connsiteX38" fmla="*/ 42267 w 338138"/>
                <a:gd name="connsiteY38" fmla="*/ 295871 h 338138"/>
                <a:gd name="connsiteX39" fmla="*/ 338138 w 338138"/>
                <a:gd name="connsiteY39" fmla="*/ 295871 h 338138"/>
                <a:gd name="connsiteX40" fmla="*/ 338138 w 338138"/>
                <a:gd name="connsiteY40" fmla="*/ 338138 h 338138"/>
                <a:gd name="connsiteX41" fmla="*/ 21133 w 338138"/>
                <a:gd name="connsiteY41" fmla="*/ 338138 h 338138"/>
                <a:gd name="connsiteX42" fmla="*/ 0 w 338138"/>
                <a:gd name="connsiteY42" fmla="*/ 317005 h 338138"/>
                <a:gd name="connsiteX43" fmla="*/ 0 w 338138"/>
                <a:gd name="connsiteY43" fmla="*/ 0 h 33813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8138" h="338138">
                  <a:moveTo>
                    <a:pt x="221853" y="169862"/>
                  </a:moveTo>
                  <a:cubicBezTo>
                    <a:pt x="221853" y="169862"/>
                    <a:pt x="221853" y="169862"/>
                    <a:pt x="243284" y="169862"/>
                  </a:cubicBezTo>
                  <a:cubicBezTo>
                    <a:pt x="248642" y="169862"/>
                    <a:pt x="254000" y="175121"/>
                    <a:pt x="254000" y="180379"/>
                  </a:cubicBezTo>
                  <a:cubicBezTo>
                    <a:pt x="254000" y="180379"/>
                    <a:pt x="254000" y="180379"/>
                    <a:pt x="254000" y="243483"/>
                  </a:cubicBezTo>
                  <a:cubicBezTo>
                    <a:pt x="254000" y="248742"/>
                    <a:pt x="248642" y="254000"/>
                    <a:pt x="243284" y="254000"/>
                  </a:cubicBezTo>
                  <a:cubicBezTo>
                    <a:pt x="243284" y="254000"/>
                    <a:pt x="243284" y="254000"/>
                    <a:pt x="221853" y="254000"/>
                  </a:cubicBezTo>
                  <a:cubicBezTo>
                    <a:pt x="216495" y="254000"/>
                    <a:pt x="211137" y="248742"/>
                    <a:pt x="211137" y="243483"/>
                  </a:cubicBezTo>
                  <a:cubicBezTo>
                    <a:pt x="211137" y="243483"/>
                    <a:pt x="211137" y="243483"/>
                    <a:pt x="211137" y="180379"/>
                  </a:cubicBezTo>
                  <a:cubicBezTo>
                    <a:pt x="211137" y="175121"/>
                    <a:pt x="216495" y="169862"/>
                    <a:pt x="221853" y="169862"/>
                  </a:cubicBezTo>
                  <a:close/>
                  <a:moveTo>
                    <a:pt x="94853" y="127000"/>
                  </a:moveTo>
                  <a:cubicBezTo>
                    <a:pt x="94853" y="127000"/>
                    <a:pt x="94853" y="127000"/>
                    <a:pt x="116284" y="127000"/>
                  </a:cubicBezTo>
                  <a:cubicBezTo>
                    <a:pt x="121642" y="127000"/>
                    <a:pt x="127000" y="132292"/>
                    <a:pt x="127000" y="137583"/>
                  </a:cubicBezTo>
                  <a:cubicBezTo>
                    <a:pt x="127000" y="137583"/>
                    <a:pt x="127000" y="137583"/>
                    <a:pt x="127000" y="243417"/>
                  </a:cubicBezTo>
                  <a:cubicBezTo>
                    <a:pt x="127000" y="248708"/>
                    <a:pt x="121642" y="254000"/>
                    <a:pt x="116284" y="254000"/>
                  </a:cubicBezTo>
                  <a:cubicBezTo>
                    <a:pt x="116284" y="254000"/>
                    <a:pt x="116284" y="254000"/>
                    <a:pt x="94853" y="254000"/>
                  </a:cubicBezTo>
                  <a:cubicBezTo>
                    <a:pt x="89495" y="254000"/>
                    <a:pt x="84137" y="248708"/>
                    <a:pt x="84137" y="243417"/>
                  </a:cubicBezTo>
                  <a:cubicBezTo>
                    <a:pt x="84137" y="243417"/>
                    <a:pt x="84137" y="243417"/>
                    <a:pt x="84137" y="137583"/>
                  </a:cubicBezTo>
                  <a:cubicBezTo>
                    <a:pt x="84137" y="132292"/>
                    <a:pt x="89495" y="127000"/>
                    <a:pt x="94853" y="127000"/>
                  </a:cubicBezTo>
                  <a:close/>
                  <a:moveTo>
                    <a:pt x="285353" y="85725"/>
                  </a:moveTo>
                  <a:cubicBezTo>
                    <a:pt x="285353" y="85725"/>
                    <a:pt x="285353" y="85725"/>
                    <a:pt x="306784" y="85725"/>
                  </a:cubicBezTo>
                  <a:cubicBezTo>
                    <a:pt x="312142" y="85725"/>
                    <a:pt x="317500" y="90984"/>
                    <a:pt x="317500" y="96242"/>
                  </a:cubicBezTo>
                  <a:cubicBezTo>
                    <a:pt x="317500" y="96242"/>
                    <a:pt x="317500" y="96242"/>
                    <a:pt x="317500" y="243483"/>
                  </a:cubicBezTo>
                  <a:cubicBezTo>
                    <a:pt x="317500" y="248742"/>
                    <a:pt x="312142" y="254000"/>
                    <a:pt x="306784" y="254000"/>
                  </a:cubicBezTo>
                  <a:cubicBezTo>
                    <a:pt x="306784" y="254000"/>
                    <a:pt x="306784" y="254000"/>
                    <a:pt x="285353" y="254000"/>
                  </a:cubicBezTo>
                  <a:cubicBezTo>
                    <a:pt x="279995" y="254000"/>
                    <a:pt x="274637" y="248742"/>
                    <a:pt x="274637" y="243483"/>
                  </a:cubicBezTo>
                  <a:cubicBezTo>
                    <a:pt x="274637" y="243483"/>
                    <a:pt x="274637" y="243483"/>
                    <a:pt x="274637" y="96242"/>
                  </a:cubicBezTo>
                  <a:cubicBezTo>
                    <a:pt x="274637" y="90984"/>
                    <a:pt x="279995" y="85725"/>
                    <a:pt x="285353" y="85725"/>
                  </a:cubicBezTo>
                  <a:close/>
                  <a:moveTo>
                    <a:pt x="158353" y="42862"/>
                  </a:moveTo>
                  <a:cubicBezTo>
                    <a:pt x="158353" y="42862"/>
                    <a:pt x="158353" y="42862"/>
                    <a:pt x="179784" y="42862"/>
                  </a:cubicBezTo>
                  <a:cubicBezTo>
                    <a:pt x="185142" y="42862"/>
                    <a:pt x="190500" y="48140"/>
                    <a:pt x="190500" y="53419"/>
                  </a:cubicBezTo>
                  <a:cubicBezTo>
                    <a:pt x="190500" y="53419"/>
                    <a:pt x="190500" y="53419"/>
                    <a:pt x="190500" y="243443"/>
                  </a:cubicBezTo>
                  <a:cubicBezTo>
                    <a:pt x="190500" y="248722"/>
                    <a:pt x="185142" y="254000"/>
                    <a:pt x="179784" y="254000"/>
                  </a:cubicBezTo>
                  <a:cubicBezTo>
                    <a:pt x="179784" y="254000"/>
                    <a:pt x="179784" y="254000"/>
                    <a:pt x="158353" y="254000"/>
                  </a:cubicBezTo>
                  <a:cubicBezTo>
                    <a:pt x="152995" y="254000"/>
                    <a:pt x="147637" y="248722"/>
                    <a:pt x="147637" y="243443"/>
                  </a:cubicBezTo>
                  <a:cubicBezTo>
                    <a:pt x="147637" y="243443"/>
                    <a:pt x="147637" y="243443"/>
                    <a:pt x="147637" y="53419"/>
                  </a:cubicBezTo>
                  <a:cubicBezTo>
                    <a:pt x="147637" y="48140"/>
                    <a:pt x="152995" y="42862"/>
                    <a:pt x="158353" y="4286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2267" y="0"/>
                  </a:cubicBezTo>
                  <a:cubicBezTo>
                    <a:pt x="42267" y="0"/>
                    <a:pt x="42267" y="0"/>
                    <a:pt x="42267" y="295871"/>
                  </a:cubicBezTo>
                  <a:lnTo>
                    <a:pt x="338138" y="295871"/>
                  </a:lnTo>
                  <a:cubicBezTo>
                    <a:pt x="338138" y="295871"/>
                    <a:pt x="338138" y="295871"/>
                    <a:pt x="338138" y="338138"/>
                  </a:cubicBezTo>
                  <a:cubicBezTo>
                    <a:pt x="338138" y="338138"/>
                    <a:pt x="338138" y="338138"/>
                    <a:pt x="21133" y="338138"/>
                  </a:cubicBezTo>
                  <a:cubicBezTo>
                    <a:pt x="9246" y="338138"/>
                    <a:pt x="0" y="328892"/>
                    <a:pt x="0" y="317005"/>
                  </a:cubicBezTo>
                  <a:cubicBezTo>
                    <a:pt x="0" y="317005"/>
                    <a:pt x="0" y="317005"/>
                    <a:pt x="0" y="0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9" name="íṡľiḋê"/>
            <p:cNvSpPr/>
            <p:nvPr/>
          </p:nvSpPr>
          <p:spPr>
            <a:xfrm>
              <a:off x="3089359" y="3195921"/>
              <a:ext cx="517936" cy="5179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0" name="ïṧḻîḋè"/>
            <p:cNvSpPr/>
            <p:nvPr/>
          </p:nvSpPr>
          <p:spPr bwMode="auto">
            <a:xfrm>
              <a:off x="3253182" y="3360061"/>
              <a:ext cx="190289" cy="181476"/>
            </a:xfrm>
            <a:custGeom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" name="ïşḻíḑé"/>
            <p:cNvSpPr/>
            <p:nvPr/>
          </p:nvSpPr>
          <p:spPr>
            <a:xfrm>
              <a:off x="3089359" y="4532432"/>
              <a:ext cx="517936" cy="5179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2" name="îşļîḋé"/>
            <p:cNvSpPr/>
            <p:nvPr/>
          </p:nvSpPr>
          <p:spPr bwMode="auto">
            <a:xfrm>
              <a:off x="3264411" y="4692166"/>
              <a:ext cx="167831" cy="190288"/>
            </a:xfrm>
            <a:custGeom>
              <a:gdLst>
                <a:gd name="T0" fmla="*/ 2125 w 2288"/>
                <a:gd name="T1" fmla="*/ 924 h 2598"/>
                <a:gd name="T2" fmla="*/ 1863 w 2288"/>
                <a:gd name="T3" fmla="*/ 1258 h 2598"/>
                <a:gd name="T4" fmla="*/ 1848 w 2288"/>
                <a:gd name="T5" fmla="*/ 1586 h 2598"/>
                <a:gd name="T6" fmla="*/ 1899 w 2288"/>
                <a:gd name="T7" fmla="*/ 1716 h 2598"/>
                <a:gd name="T8" fmla="*/ 1211 w 2288"/>
                <a:gd name="T9" fmla="*/ 2079 h 2598"/>
                <a:gd name="T10" fmla="*/ 1176 w 2288"/>
                <a:gd name="T11" fmla="*/ 2038 h 2598"/>
                <a:gd name="T12" fmla="*/ 1200 w 2288"/>
                <a:gd name="T13" fmla="*/ 965 h 2598"/>
                <a:gd name="T14" fmla="*/ 1409 w 2288"/>
                <a:gd name="T15" fmla="*/ 1012 h 2598"/>
                <a:gd name="T16" fmla="*/ 1522 w 2288"/>
                <a:gd name="T17" fmla="*/ 978 h 2598"/>
                <a:gd name="T18" fmla="*/ 1526 w 2288"/>
                <a:gd name="T19" fmla="*/ 847 h 2598"/>
                <a:gd name="T20" fmla="*/ 1387 w 2288"/>
                <a:gd name="T21" fmla="*/ 828 h 2598"/>
                <a:gd name="T22" fmla="*/ 1193 w 2288"/>
                <a:gd name="T23" fmla="*/ 584 h 2598"/>
                <a:gd name="T24" fmla="*/ 1375 w 2288"/>
                <a:gd name="T25" fmla="*/ 124 h 2598"/>
                <a:gd name="T26" fmla="*/ 1109 w 2288"/>
                <a:gd name="T27" fmla="*/ 37 h 2598"/>
                <a:gd name="T28" fmla="*/ 1013 w 2288"/>
                <a:gd name="T29" fmla="*/ 570 h 2598"/>
                <a:gd name="T30" fmla="*/ 1056 w 2288"/>
                <a:gd name="T31" fmla="*/ 808 h 2598"/>
                <a:gd name="T32" fmla="*/ 891 w 2288"/>
                <a:gd name="T33" fmla="*/ 784 h 2598"/>
                <a:gd name="T34" fmla="*/ 748 w 2288"/>
                <a:gd name="T35" fmla="*/ 921 h 2598"/>
                <a:gd name="T36" fmla="*/ 899 w 2288"/>
                <a:gd name="T37" fmla="*/ 946 h 2598"/>
                <a:gd name="T38" fmla="*/ 1024 w 2288"/>
                <a:gd name="T39" fmla="*/ 1479 h 2598"/>
                <a:gd name="T40" fmla="*/ 1022 w 2288"/>
                <a:gd name="T41" fmla="*/ 2081 h 2598"/>
                <a:gd name="T42" fmla="*/ 434 w 2288"/>
                <a:gd name="T43" fmla="*/ 1569 h 2598"/>
                <a:gd name="T44" fmla="*/ 395 w 2288"/>
                <a:gd name="T45" fmla="*/ 1470 h 2598"/>
                <a:gd name="T46" fmla="*/ 88 w 2288"/>
                <a:gd name="T47" fmla="*/ 1148 h 2598"/>
                <a:gd name="T48" fmla="*/ 101 w 2288"/>
                <a:gd name="T49" fmla="*/ 1658 h 2598"/>
                <a:gd name="T50" fmla="*/ 906 w 2288"/>
                <a:gd name="T51" fmla="*/ 2228 h 2598"/>
                <a:gd name="T52" fmla="*/ 1177 w 2288"/>
                <a:gd name="T53" fmla="*/ 2500 h 2598"/>
                <a:gd name="T54" fmla="*/ 1223 w 2288"/>
                <a:gd name="T55" fmla="*/ 2405 h 2598"/>
                <a:gd name="T56" fmla="*/ 1273 w 2288"/>
                <a:gd name="T57" fmla="*/ 2328 h 2598"/>
                <a:gd name="T58" fmla="*/ 1280 w 2288"/>
                <a:gd name="T59" fmla="*/ 2234 h 2598"/>
                <a:gd name="T60" fmla="*/ 2094 w 2288"/>
                <a:gd name="T61" fmla="*/ 1624 h 2598"/>
                <a:gd name="T62" fmla="*/ 2274 w 2288"/>
                <a:gd name="T63" fmla="*/ 1517 h 2598"/>
                <a:gd name="T64" fmla="*/ 1065 w 2288"/>
                <a:gd name="T65" fmla="*/ 420 h 2598"/>
                <a:gd name="T66" fmla="*/ 1131 w 2288"/>
                <a:gd name="T67" fmla="*/ 148 h 2598"/>
                <a:gd name="T68" fmla="*/ 1165 w 2288"/>
                <a:gd name="T69" fmla="*/ 430 h 2598"/>
                <a:gd name="T70" fmla="*/ 1065 w 2288"/>
                <a:gd name="T71" fmla="*/ 420 h 2598"/>
                <a:gd name="T72" fmla="*/ 1040 w 2288"/>
                <a:gd name="T73" fmla="*/ 2287 h 2598"/>
                <a:gd name="T74" fmla="*/ 1032 w 2288"/>
                <a:gd name="T75" fmla="*/ 2241 h 25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8" h="2598">
                  <a:moveTo>
                    <a:pt x="2281" y="1465"/>
                  </a:moveTo>
                  <a:cubicBezTo>
                    <a:pt x="2220" y="1286"/>
                    <a:pt x="2159" y="1111"/>
                    <a:pt x="2125" y="924"/>
                  </a:cubicBezTo>
                  <a:cubicBezTo>
                    <a:pt x="2112" y="850"/>
                    <a:pt x="2015" y="868"/>
                    <a:pt x="1992" y="924"/>
                  </a:cubicBezTo>
                  <a:cubicBezTo>
                    <a:pt x="1948" y="1035"/>
                    <a:pt x="1904" y="1146"/>
                    <a:pt x="1863" y="1258"/>
                  </a:cubicBezTo>
                  <a:cubicBezTo>
                    <a:pt x="1840" y="1319"/>
                    <a:pt x="1790" y="1411"/>
                    <a:pt x="1809" y="1480"/>
                  </a:cubicBezTo>
                  <a:cubicBezTo>
                    <a:pt x="1783" y="1516"/>
                    <a:pt x="1783" y="1565"/>
                    <a:pt x="1848" y="1586"/>
                  </a:cubicBezTo>
                  <a:cubicBezTo>
                    <a:pt x="1878" y="1596"/>
                    <a:pt x="1908" y="1602"/>
                    <a:pt x="1938" y="1607"/>
                  </a:cubicBezTo>
                  <a:cubicBezTo>
                    <a:pt x="1927" y="1644"/>
                    <a:pt x="1916" y="1681"/>
                    <a:pt x="1899" y="1716"/>
                  </a:cubicBezTo>
                  <a:cubicBezTo>
                    <a:pt x="1861" y="1789"/>
                    <a:pt x="1799" y="1850"/>
                    <a:pt x="1734" y="1899"/>
                  </a:cubicBezTo>
                  <a:cubicBezTo>
                    <a:pt x="1586" y="2012"/>
                    <a:pt x="1393" y="2062"/>
                    <a:pt x="1211" y="2079"/>
                  </a:cubicBezTo>
                  <a:cubicBezTo>
                    <a:pt x="1201" y="2080"/>
                    <a:pt x="1190" y="2080"/>
                    <a:pt x="1180" y="2081"/>
                  </a:cubicBezTo>
                  <a:cubicBezTo>
                    <a:pt x="1178" y="2066"/>
                    <a:pt x="1177" y="2052"/>
                    <a:pt x="1176" y="2038"/>
                  </a:cubicBezTo>
                  <a:cubicBezTo>
                    <a:pt x="1167" y="1852"/>
                    <a:pt x="1173" y="1665"/>
                    <a:pt x="1178" y="1479"/>
                  </a:cubicBezTo>
                  <a:cubicBezTo>
                    <a:pt x="1183" y="1309"/>
                    <a:pt x="1195" y="1137"/>
                    <a:pt x="1200" y="965"/>
                  </a:cubicBezTo>
                  <a:cubicBezTo>
                    <a:pt x="1262" y="972"/>
                    <a:pt x="1326" y="981"/>
                    <a:pt x="1388" y="979"/>
                  </a:cubicBezTo>
                  <a:cubicBezTo>
                    <a:pt x="1391" y="992"/>
                    <a:pt x="1399" y="1003"/>
                    <a:pt x="1409" y="1012"/>
                  </a:cubicBezTo>
                  <a:cubicBezTo>
                    <a:pt x="1434" y="1041"/>
                    <a:pt x="1476" y="1041"/>
                    <a:pt x="1501" y="1012"/>
                  </a:cubicBezTo>
                  <a:cubicBezTo>
                    <a:pt x="1511" y="1003"/>
                    <a:pt x="1519" y="991"/>
                    <a:pt x="1522" y="978"/>
                  </a:cubicBezTo>
                  <a:cubicBezTo>
                    <a:pt x="1528" y="956"/>
                    <a:pt x="1526" y="931"/>
                    <a:pt x="1526" y="908"/>
                  </a:cubicBezTo>
                  <a:lnTo>
                    <a:pt x="1526" y="847"/>
                  </a:lnTo>
                  <a:cubicBezTo>
                    <a:pt x="1526" y="809"/>
                    <a:pt x="1493" y="776"/>
                    <a:pt x="1455" y="776"/>
                  </a:cubicBezTo>
                  <a:cubicBezTo>
                    <a:pt x="1423" y="776"/>
                    <a:pt x="1395" y="799"/>
                    <a:pt x="1387" y="828"/>
                  </a:cubicBezTo>
                  <a:cubicBezTo>
                    <a:pt x="1327" y="813"/>
                    <a:pt x="1264" y="812"/>
                    <a:pt x="1202" y="810"/>
                  </a:cubicBezTo>
                  <a:cubicBezTo>
                    <a:pt x="1202" y="735"/>
                    <a:pt x="1199" y="659"/>
                    <a:pt x="1193" y="584"/>
                  </a:cubicBezTo>
                  <a:cubicBezTo>
                    <a:pt x="1297" y="558"/>
                    <a:pt x="1391" y="480"/>
                    <a:pt x="1431" y="385"/>
                  </a:cubicBezTo>
                  <a:cubicBezTo>
                    <a:pt x="1470" y="292"/>
                    <a:pt x="1441" y="197"/>
                    <a:pt x="1375" y="124"/>
                  </a:cubicBezTo>
                  <a:cubicBezTo>
                    <a:pt x="1315" y="57"/>
                    <a:pt x="1196" y="0"/>
                    <a:pt x="1109" y="37"/>
                  </a:cubicBezTo>
                  <a:cubicBezTo>
                    <a:pt x="1109" y="37"/>
                    <a:pt x="1109" y="37"/>
                    <a:pt x="1109" y="37"/>
                  </a:cubicBezTo>
                  <a:cubicBezTo>
                    <a:pt x="988" y="48"/>
                    <a:pt x="885" y="127"/>
                    <a:pt x="860" y="255"/>
                  </a:cubicBezTo>
                  <a:cubicBezTo>
                    <a:pt x="837" y="376"/>
                    <a:pt x="900" y="516"/>
                    <a:pt x="1013" y="570"/>
                  </a:cubicBezTo>
                  <a:cubicBezTo>
                    <a:pt x="1033" y="580"/>
                    <a:pt x="1055" y="586"/>
                    <a:pt x="1077" y="590"/>
                  </a:cubicBezTo>
                  <a:cubicBezTo>
                    <a:pt x="1068" y="662"/>
                    <a:pt x="1062" y="735"/>
                    <a:pt x="1056" y="808"/>
                  </a:cubicBezTo>
                  <a:cubicBezTo>
                    <a:pt x="1001" y="808"/>
                    <a:pt x="947" y="810"/>
                    <a:pt x="892" y="813"/>
                  </a:cubicBezTo>
                  <a:cubicBezTo>
                    <a:pt x="892" y="803"/>
                    <a:pt x="891" y="793"/>
                    <a:pt x="891" y="784"/>
                  </a:cubicBezTo>
                  <a:cubicBezTo>
                    <a:pt x="896" y="691"/>
                    <a:pt x="748" y="690"/>
                    <a:pt x="747" y="784"/>
                  </a:cubicBezTo>
                  <a:cubicBezTo>
                    <a:pt x="747" y="829"/>
                    <a:pt x="742" y="876"/>
                    <a:pt x="748" y="921"/>
                  </a:cubicBezTo>
                  <a:cubicBezTo>
                    <a:pt x="756" y="983"/>
                    <a:pt x="811" y="1002"/>
                    <a:pt x="851" y="981"/>
                  </a:cubicBezTo>
                  <a:cubicBezTo>
                    <a:pt x="872" y="980"/>
                    <a:pt x="891" y="967"/>
                    <a:pt x="899" y="946"/>
                  </a:cubicBezTo>
                  <a:cubicBezTo>
                    <a:pt x="948" y="949"/>
                    <a:pt x="998" y="951"/>
                    <a:pt x="1047" y="954"/>
                  </a:cubicBezTo>
                  <a:cubicBezTo>
                    <a:pt x="1037" y="1129"/>
                    <a:pt x="1031" y="1305"/>
                    <a:pt x="1024" y="1479"/>
                  </a:cubicBezTo>
                  <a:cubicBezTo>
                    <a:pt x="1017" y="1665"/>
                    <a:pt x="1014" y="1851"/>
                    <a:pt x="1021" y="2038"/>
                  </a:cubicBezTo>
                  <a:cubicBezTo>
                    <a:pt x="1022" y="2051"/>
                    <a:pt x="1022" y="2066"/>
                    <a:pt x="1022" y="2081"/>
                  </a:cubicBezTo>
                  <a:cubicBezTo>
                    <a:pt x="722" y="2061"/>
                    <a:pt x="421" y="1927"/>
                    <a:pt x="289" y="1649"/>
                  </a:cubicBezTo>
                  <a:cubicBezTo>
                    <a:pt x="342" y="1639"/>
                    <a:pt x="422" y="1633"/>
                    <a:pt x="434" y="1569"/>
                  </a:cubicBezTo>
                  <a:cubicBezTo>
                    <a:pt x="439" y="1539"/>
                    <a:pt x="429" y="1506"/>
                    <a:pt x="402" y="1492"/>
                  </a:cubicBezTo>
                  <a:cubicBezTo>
                    <a:pt x="401" y="1485"/>
                    <a:pt x="399" y="1478"/>
                    <a:pt x="395" y="1470"/>
                  </a:cubicBezTo>
                  <a:cubicBezTo>
                    <a:pt x="338" y="1362"/>
                    <a:pt x="258" y="1263"/>
                    <a:pt x="215" y="1148"/>
                  </a:cubicBezTo>
                  <a:cubicBezTo>
                    <a:pt x="192" y="1085"/>
                    <a:pt x="111" y="1085"/>
                    <a:pt x="88" y="1148"/>
                  </a:cubicBezTo>
                  <a:cubicBezTo>
                    <a:pt x="29" y="1306"/>
                    <a:pt x="0" y="1457"/>
                    <a:pt x="39" y="1624"/>
                  </a:cubicBezTo>
                  <a:cubicBezTo>
                    <a:pt x="45" y="1653"/>
                    <a:pt x="75" y="1663"/>
                    <a:pt x="101" y="1658"/>
                  </a:cubicBezTo>
                  <a:cubicBezTo>
                    <a:pt x="125" y="1661"/>
                    <a:pt x="149" y="1661"/>
                    <a:pt x="172" y="1661"/>
                  </a:cubicBezTo>
                  <a:cubicBezTo>
                    <a:pt x="253" y="2008"/>
                    <a:pt x="572" y="2179"/>
                    <a:pt x="906" y="2228"/>
                  </a:cubicBezTo>
                  <a:cubicBezTo>
                    <a:pt x="931" y="2337"/>
                    <a:pt x="982" y="2443"/>
                    <a:pt x="1043" y="2536"/>
                  </a:cubicBezTo>
                  <a:cubicBezTo>
                    <a:pt x="1083" y="2598"/>
                    <a:pt x="1172" y="2572"/>
                    <a:pt x="1177" y="2500"/>
                  </a:cubicBezTo>
                  <a:cubicBezTo>
                    <a:pt x="1177" y="2509"/>
                    <a:pt x="1185" y="2477"/>
                    <a:pt x="1189" y="2468"/>
                  </a:cubicBezTo>
                  <a:cubicBezTo>
                    <a:pt x="1199" y="2446"/>
                    <a:pt x="1211" y="2426"/>
                    <a:pt x="1223" y="2405"/>
                  </a:cubicBezTo>
                  <a:cubicBezTo>
                    <a:pt x="1234" y="2386"/>
                    <a:pt x="1247" y="2368"/>
                    <a:pt x="1259" y="2349"/>
                  </a:cubicBezTo>
                  <a:cubicBezTo>
                    <a:pt x="1264" y="2342"/>
                    <a:pt x="1268" y="2335"/>
                    <a:pt x="1273" y="2328"/>
                  </a:cubicBezTo>
                  <a:cubicBezTo>
                    <a:pt x="1277" y="2322"/>
                    <a:pt x="1293" y="2305"/>
                    <a:pt x="1277" y="2322"/>
                  </a:cubicBezTo>
                  <a:cubicBezTo>
                    <a:pt x="1304" y="2294"/>
                    <a:pt x="1300" y="2258"/>
                    <a:pt x="1280" y="2234"/>
                  </a:cubicBezTo>
                  <a:cubicBezTo>
                    <a:pt x="1483" y="2210"/>
                    <a:pt x="1683" y="2139"/>
                    <a:pt x="1845" y="2015"/>
                  </a:cubicBezTo>
                  <a:cubicBezTo>
                    <a:pt x="1948" y="1936"/>
                    <a:pt x="2086" y="1773"/>
                    <a:pt x="2094" y="1624"/>
                  </a:cubicBezTo>
                  <a:cubicBezTo>
                    <a:pt x="2146" y="1628"/>
                    <a:pt x="2201" y="1630"/>
                    <a:pt x="2245" y="1609"/>
                  </a:cubicBezTo>
                  <a:cubicBezTo>
                    <a:pt x="2278" y="1594"/>
                    <a:pt x="2287" y="1550"/>
                    <a:pt x="2274" y="1517"/>
                  </a:cubicBezTo>
                  <a:cubicBezTo>
                    <a:pt x="2284" y="1503"/>
                    <a:pt x="2288" y="1485"/>
                    <a:pt x="2281" y="1465"/>
                  </a:cubicBezTo>
                  <a:close/>
                  <a:moveTo>
                    <a:pt x="1065" y="420"/>
                  </a:moveTo>
                  <a:cubicBezTo>
                    <a:pt x="1019" y="392"/>
                    <a:pt x="1002" y="323"/>
                    <a:pt x="1010" y="274"/>
                  </a:cubicBezTo>
                  <a:cubicBezTo>
                    <a:pt x="1021" y="207"/>
                    <a:pt x="1073" y="171"/>
                    <a:pt x="1131" y="148"/>
                  </a:cubicBezTo>
                  <a:cubicBezTo>
                    <a:pt x="1208" y="195"/>
                    <a:pt x="1340" y="234"/>
                    <a:pt x="1280" y="343"/>
                  </a:cubicBezTo>
                  <a:cubicBezTo>
                    <a:pt x="1258" y="383"/>
                    <a:pt x="1213" y="417"/>
                    <a:pt x="1165" y="430"/>
                  </a:cubicBezTo>
                  <a:cubicBezTo>
                    <a:pt x="1148" y="418"/>
                    <a:pt x="1121" y="420"/>
                    <a:pt x="1105" y="434"/>
                  </a:cubicBezTo>
                  <a:cubicBezTo>
                    <a:pt x="1091" y="432"/>
                    <a:pt x="1077" y="428"/>
                    <a:pt x="1065" y="420"/>
                  </a:cubicBezTo>
                  <a:close/>
                  <a:moveTo>
                    <a:pt x="1032" y="2241"/>
                  </a:moveTo>
                  <a:cubicBezTo>
                    <a:pt x="1034" y="2257"/>
                    <a:pt x="1037" y="2272"/>
                    <a:pt x="1040" y="2287"/>
                  </a:cubicBezTo>
                  <a:cubicBezTo>
                    <a:pt x="1029" y="2271"/>
                    <a:pt x="1019" y="2255"/>
                    <a:pt x="1010" y="2239"/>
                  </a:cubicBezTo>
                  <a:cubicBezTo>
                    <a:pt x="1017" y="2240"/>
                    <a:pt x="1025" y="2241"/>
                    <a:pt x="1032" y="2241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023825" y="2896613"/>
              <a:ext cx="26937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023825" y="4214905"/>
              <a:ext cx="26937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624f0c3d-cf90-42c4-b532-436e966a8aa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378423" y="2292790"/>
            <a:ext cx="9435154" cy="2854011"/>
            <a:chOff x="1361663" y="2013390"/>
            <a:chExt cx="9435154" cy="2854011"/>
          </a:xfrm>
        </p:grpSpPr>
        <p:sp>
          <p:nvSpPr>
            <p:cNvPr id="4" name="îśḻïḍè"/>
            <p:cNvSpPr/>
            <p:nvPr/>
          </p:nvSpPr>
          <p:spPr>
            <a:xfrm>
              <a:off x="6247433" y="2013390"/>
              <a:ext cx="1303260" cy="1303260"/>
            </a:xfrm>
            <a:prstGeom prst="teardrop">
              <a:avLst/>
            </a:prstGeom>
            <a:solidFill>
              <a:schemeClr val="bg1"/>
            </a:solidFill>
            <a:ln w="12700" cap="flat" cmpd="sng" algn="ctr">
              <a:solidFill>
                <a:srgbClr val="1A815A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îSḷíḓé"/>
            <p:cNvSpPr/>
            <p:nvPr/>
          </p:nvSpPr>
          <p:spPr>
            <a:xfrm rot="16200000">
              <a:off x="4593021" y="2013390"/>
              <a:ext cx="1303260" cy="1303260"/>
            </a:xfrm>
            <a:prstGeom prst="teardrop">
              <a:avLst/>
            </a:prstGeom>
            <a:solidFill>
              <a:schemeClr val="bg1"/>
            </a:solidFill>
            <a:ln w="19050" cap="flat" cmpd="sng" algn="ctr">
              <a:solidFill>
                <a:srgbClr val="1A815A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işliḋé"/>
            <p:cNvSpPr/>
            <p:nvPr/>
          </p:nvSpPr>
          <p:spPr>
            <a:xfrm rot="10800000">
              <a:off x="4593021" y="3564141"/>
              <a:ext cx="1303260" cy="1303260"/>
            </a:xfrm>
            <a:prstGeom prst="teardrop">
              <a:avLst/>
            </a:prstGeom>
            <a:solidFill>
              <a:schemeClr val="bg1"/>
            </a:solidFill>
            <a:ln w="12700" cap="flat" cmpd="sng" algn="ctr">
              <a:solidFill>
                <a:srgbClr val="1A815A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" name="iSlïḑe"/>
            <p:cNvSpPr/>
            <p:nvPr/>
          </p:nvSpPr>
          <p:spPr>
            <a:xfrm>
              <a:off x="5078063" y="2517535"/>
              <a:ext cx="353327" cy="309566"/>
            </a:xfrm>
            <a:custGeom>
              <a:rect l="0" t="0" r="0" b="0"/>
              <a:pathLst>
                <a:path w="119999" h="119999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" name="íš1ïḋê"/>
            <p:cNvSpPr/>
            <p:nvPr/>
          </p:nvSpPr>
          <p:spPr>
            <a:xfrm>
              <a:off x="6751895" y="2490890"/>
              <a:ext cx="353330" cy="348260"/>
            </a:xfrm>
            <a:custGeom>
              <a:rect l="0" t="0" r="0" b="0"/>
              <a:pathLst>
                <a:path w="119999" h="119999" extrusionOk="0">
                  <a:moveTo>
                    <a:pt x="105647" y="48605"/>
                  </a:moveTo>
                  <a:lnTo>
                    <a:pt x="105647" y="48605"/>
                  </a:lnTo>
                  <a:cubicBezTo>
                    <a:pt x="104252" y="50016"/>
                    <a:pt x="104252" y="58487"/>
                    <a:pt x="114219" y="64134"/>
                  </a:cubicBezTo>
                  <a:cubicBezTo>
                    <a:pt x="114219" y="64134"/>
                    <a:pt x="100066" y="66957"/>
                    <a:pt x="90299" y="54252"/>
                  </a:cubicBezTo>
                  <a:cubicBezTo>
                    <a:pt x="87308" y="54252"/>
                    <a:pt x="84518" y="55663"/>
                    <a:pt x="81727" y="55663"/>
                  </a:cubicBezTo>
                  <a:cubicBezTo>
                    <a:pt x="60598" y="55663"/>
                    <a:pt x="47840" y="42756"/>
                    <a:pt x="47840" y="27226"/>
                  </a:cubicBezTo>
                  <a:cubicBezTo>
                    <a:pt x="47840" y="12907"/>
                    <a:pt x="60598" y="0"/>
                    <a:pt x="81727" y="0"/>
                  </a:cubicBezTo>
                  <a:cubicBezTo>
                    <a:pt x="102857" y="0"/>
                    <a:pt x="119800" y="12907"/>
                    <a:pt x="119800" y="27226"/>
                  </a:cubicBezTo>
                  <a:cubicBezTo>
                    <a:pt x="119800" y="35697"/>
                    <a:pt x="114219" y="44168"/>
                    <a:pt x="105647" y="48605"/>
                  </a:cubicBezTo>
                  <a:close/>
                  <a:moveTo>
                    <a:pt x="40863" y="30050"/>
                  </a:moveTo>
                  <a:lnTo>
                    <a:pt x="40863" y="30050"/>
                  </a:lnTo>
                  <a:cubicBezTo>
                    <a:pt x="42259" y="46991"/>
                    <a:pt x="56411" y="61310"/>
                    <a:pt x="78936" y="62722"/>
                  </a:cubicBezTo>
                  <a:cubicBezTo>
                    <a:pt x="81727" y="62722"/>
                    <a:pt x="84518" y="62722"/>
                    <a:pt x="87308" y="61310"/>
                  </a:cubicBezTo>
                  <a:lnTo>
                    <a:pt x="87308" y="61310"/>
                  </a:lnTo>
                  <a:lnTo>
                    <a:pt x="87308" y="61310"/>
                  </a:lnTo>
                  <a:cubicBezTo>
                    <a:pt x="94485" y="68369"/>
                    <a:pt x="102857" y="69983"/>
                    <a:pt x="107043" y="69983"/>
                  </a:cubicBezTo>
                  <a:cubicBezTo>
                    <a:pt x="102857" y="88537"/>
                    <a:pt x="84518" y="102655"/>
                    <a:pt x="56411" y="102655"/>
                  </a:cubicBezTo>
                  <a:cubicBezTo>
                    <a:pt x="53621" y="102655"/>
                    <a:pt x="49435" y="101243"/>
                    <a:pt x="45049" y="99831"/>
                  </a:cubicBezTo>
                  <a:cubicBezTo>
                    <a:pt x="31096" y="119798"/>
                    <a:pt x="7176" y="115563"/>
                    <a:pt x="7176" y="115563"/>
                  </a:cubicBezTo>
                  <a:cubicBezTo>
                    <a:pt x="23920" y="108302"/>
                    <a:pt x="23920" y="94184"/>
                    <a:pt x="19734" y="92773"/>
                  </a:cubicBezTo>
                  <a:cubicBezTo>
                    <a:pt x="7176" y="85512"/>
                    <a:pt x="0" y="72806"/>
                    <a:pt x="0" y="59899"/>
                  </a:cubicBezTo>
                  <a:cubicBezTo>
                    <a:pt x="0" y="39932"/>
                    <a:pt x="18338" y="22789"/>
                    <a:pt x="43654" y="18554"/>
                  </a:cubicBezTo>
                  <a:cubicBezTo>
                    <a:pt x="42259" y="22789"/>
                    <a:pt x="40863" y="25815"/>
                    <a:pt x="40863" y="30050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" name="iṧ1îdê"/>
            <p:cNvSpPr/>
            <p:nvPr/>
          </p:nvSpPr>
          <p:spPr>
            <a:xfrm>
              <a:off x="5101515" y="4040350"/>
              <a:ext cx="286273" cy="350841"/>
            </a:xfrm>
            <a:custGeom>
              <a:rect l="0" t="0" r="0" b="0"/>
              <a:pathLst>
                <a:path w="119999" h="119999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" name="íşļíḑé"/>
            <p:cNvSpPr txBox="1"/>
            <p:nvPr/>
          </p:nvSpPr>
          <p:spPr>
            <a:xfrm>
              <a:off x="7855790" y="2219117"/>
              <a:ext cx="2941027" cy="583224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11" name="ïṡlïḍè"/>
            <p:cNvSpPr/>
            <p:nvPr/>
          </p:nvSpPr>
          <p:spPr>
            <a:xfrm rot="5400000">
              <a:off x="6237360" y="3548905"/>
              <a:ext cx="1303260" cy="1303260"/>
            </a:xfrm>
            <a:prstGeom prst="teardrop">
              <a:avLst/>
            </a:prstGeom>
            <a:solidFill>
              <a:schemeClr val="bg1"/>
            </a:solidFill>
            <a:ln w="12700" cap="flat" cmpd="sng" algn="ctr">
              <a:solidFill>
                <a:srgbClr val="1A815A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išliďé"/>
            <p:cNvSpPr/>
            <p:nvPr/>
          </p:nvSpPr>
          <p:spPr>
            <a:xfrm>
              <a:off x="6751898" y="4082547"/>
              <a:ext cx="353327" cy="309566"/>
            </a:xfrm>
            <a:custGeom>
              <a:rect l="0" t="0" r="0" b="0"/>
              <a:pathLst>
                <a:path w="119999" h="119999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iŝḷïḑè"/>
            <p:cNvSpPr txBox="1"/>
            <p:nvPr/>
          </p:nvSpPr>
          <p:spPr>
            <a:xfrm>
              <a:off x="7855790" y="3807968"/>
              <a:ext cx="2941027" cy="583224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14" name="íšḻïḋê"/>
            <p:cNvSpPr txBox="1"/>
            <p:nvPr/>
          </p:nvSpPr>
          <p:spPr>
            <a:xfrm>
              <a:off x="1361663" y="2219117"/>
              <a:ext cx="2941027" cy="583224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15" name="îṥḻíḑe"/>
            <p:cNvSpPr txBox="1"/>
            <p:nvPr/>
          </p:nvSpPr>
          <p:spPr>
            <a:xfrm>
              <a:off x="1361663" y="3807968"/>
              <a:ext cx="2941027" cy="583224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2" t="47368"/>
          <a:stretch>
            <a:fillRect/>
          </a:stretch>
        </p:blipFill>
        <p:spPr>
          <a:xfrm>
            <a:off x="5157712" y="4947001"/>
            <a:ext cx="7034288" cy="19270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331" y="3465863"/>
            <a:ext cx="2000250" cy="2962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67" r="30728"/>
          <a:stretch>
            <a:fillRect/>
          </a:stretch>
        </p:blipFill>
        <p:spPr>
          <a:xfrm>
            <a:off x="-227" y="4989974"/>
            <a:ext cx="8514535" cy="1868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2778" flipH="1">
            <a:off x="259154" y="4549137"/>
            <a:ext cx="2167226" cy="106683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999652" y="1457041"/>
            <a:ext cx="6192696" cy="3434057"/>
            <a:chOff x="2999652" y="1209391"/>
            <a:chExt cx="6192696" cy="3434057"/>
          </a:xfrm>
        </p:grpSpPr>
        <p:grpSp>
          <p:nvGrpSpPr>
            <p:cNvPr id="9" name="组合 8"/>
            <p:cNvGrpSpPr/>
            <p:nvPr/>
          </p:nvGrpSpPr>
          <p:grpSpPr>
            <a:xfrm>
              <a:off x="2999652" y="1209391"/>
              <a:ext cx="6192696" cy="2676097"/>
              <a:chOff x="2999652" y="1990441"/>
              <a:chExt cx="6192696" cy="2676097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950581" y="1990441"/>
                <a:ext cx="2290838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3800" smtClean="0">
                    <a:ln w="66675">
                      <a:solidFill>
                        <a:srgbClr val="124D2E"/>
                      </a:solidFill>
                    </a:ln>
                    <a:pattFill prst="pct5">
                      <a:fgClr>
                        <a:srgbClr val="1A815A"/>
                      </a:fgClr>
                      <a:bgClr>
                        <a:schemeClr val="bg1"/>
                      </a:bgClr>
                    </a:pattFill>
                    <a:latin typeface="华文琥珀" panose="02010800040101010101" pitchFamily="2" charset="-122"/>
                    <a:ea typeface="华文琥珀" panose="02010800040101010101" pitchFamily="2" charset="-122"/>
                  </a:rPr>
                  <a:t>03</a:t>
                </a:r>
                <a:endParaRPr lang="zh-CN" altLang="en-US" sz="13800">
                  <a:ln w="66675">
                    <a:solidFill>
                      <a:srgbClr val="124D2E"/>
                    </a:solidFill>
                  </a:ln>
                  <a:pattFill prst="pct5">
                    <a:fgClr>
                      <a:srgbClr val="1A815A"/>
                    </a:fgClr>
                    <a:bgClr>
                      <a:schemeClr val="bg1"/>
                    </a:bgClr>
                  </a:pattFill>
                  <a:latin typeface="华文琥珀" panose="02010800040101010101" pitchFamily="2" charset="-122"/>
                  <a:ea typeface="华文琥珀" panose="02010800040101010101" pitchFamily="2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2999652" y="3958652"/>
                <a:ext cx="619269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smtClean="0">
                    <a:ln w="38100">
                      <a:solidFill>
                        <a:srgbClr val="124D2E"/>
                      </a:solidFill>
                    </a:ln>
                    <a:pattFill prst="pct5">
                      <a:fgClr>
                        <a:srgbClr val="124D2E"/>
                      </a:fgClr>
                      <a:bgClr>
                        <a:schemeClr val="bg1"/>
                      </a:bgClr>
                    </a:pattFill>
                    <a:latin typeface="华文琥珀" panose="02010800040101010101" pitchFamily="2" charset="-122"/>
                    <a:ea typeface="华文琥珀" panose="02010800040101010101" pitchFamily="2" charset="-122"/>
                  </a:rPr>
                  <a:t>输入你的标题</a:t>
                </a:r>
                <a:endParaRPr lang="zh-CN" altLang="en-US" sz="4000">
                  <a:ln w="38100">
                    <a:solidFill>
                      <a:srgbClr val="124D2E"/>
                    </a:solidFill>
                  </a:ln>
                  <a:pattFill prst="pct5">
                    <a:fgClr>
                      <a:srgbClr val="124D2E"/>
                    </a:fgClr>
                    <a:bgClr>
                      <a:schemeClr val="bg1"/>
                    </a:bgClr>
                  </a:pattFill>
                  <a:latin typeface="华文琥珀" panose="02010800040101010101" pitchFamily="2" charset="-122"/>
                  <a:ea typeface="华文琥珀" panose="02010800040101010101" pitchFamily="2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3565346" y="3997117"/>
              <a:ext cx="50613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Lorem ipsum dolor sit amet, Lorem dolor sit Lorem ipsum dolor sit amet,consectetur. amet, consectetur. ipsum </a:t>
              </a:r>
              <a:r>
                <a:rPr lang="en-US" altLang="zh-CN" sz="1200" smtClean="0">
                  <a:solidFill>
                    <a:schemeClr val="bg1"/>
                  </a:solidFill>
                </a:rPr>
                <a:t>dolor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e51329a9-628c-411f-ae28-1db188862d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554918" y="2120900"/>
            <a:ext cx="7082165" cy="3445234"/>
            <a:chOff x="2315580" y="1760958"/>
            <a:chExt cx="7822079" cy="3805177"/>
          </a:xfrm>
        </p:grpSpPr>
        <p:grpSp>
          <p:nvGrpSpPr>
            <p:cNvPr id="4" name="í$ḻíďè"/>
            <p:cNvGrpSpPr/>
            <p:nvPr/>
          </p:nvGrpSpPr>
          <p:grpSpPr>
            <a:xfrm rot="20615408">
              <a:off x="4705499" y="1760958"/>
              <a:ext cx="2934549" cy="3805177"/>
              <a:chOff x="4722996" y="2167445"/>
              <a:chExt cx="2934549" cy="3805177"/>
            </a:xfrm>
          </p:grpSpPr>
          <p:sp>
            <p:nvSpPr>
              <p:cNvPr id="24" name="ïŝļîďe"/>
              <p:cNvSpPr/>
              <p:nvPr/>
            </p:nvSpPr>
            <p:spPr bwMode="gray">
              <a:xfrm flipH="1">
                <a:off x="4722996" y="4779331"/>
                <a:ext cx="2161276" cy="675920"/>
              </a:xfrm>
              <a:custGeom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6" h="482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bg1"/>
              </a:solidFill>
              <a:ln>
                <a:solidFill>
                  <a:srgbClr val="1A815A"/>
                </a:solidFill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îṥļïḑè"/>
              <p:cNvSpPr/>
              <p:nvPr/>
            </p:nvSpPr>
            <p:spPr bwMode="gray">
              <a:xfrm rot="18000000" flipH="1">
                <a:off x="5756352" y="4555415"/>
                <a:ext cx="2159883" cy="674531"/>
              </a:xfrm>
              <a:custGeom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6" h="482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bg1"/>
              </a:solidFill>
              <a:ln>
                <a:solidFill>
                  <a:srgbClr val="1A815A"/>
                </a:solidFill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îşḻíḑè"/>
              <p:cNvSpPr/>
              <p:nvPr/>
            </p:nvSpPr>
            <p:spPr bwMode="gray">
              <a:xfrm rot="14400000" flipH="1">
                <a:off x="6044237" y="3416364"/>
                <a:ext cx="2159884" cy="674529"/>
              </a:xfrm>
              <a:custGeom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6" h="482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bg1"/>
              </a:solidFill>
              <a:ln>
                <a:solidFill>
                  <a:srgbClr val="1A815A"/>
                </a:solidFill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iṩlidé"/>
              <p:cNvSpPr/>
              <p:nvPr/>
            </p:nvSpPr>
            <p:spPr bwMode="gray">
              <a:xfrm rot="10800000" flipH="1">
                <a:off x="5496269" y="2651434"/>
                <a:ext cx="2161276" cy="674531"/>
              </a:xfrm>
              <a:custGeom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6" h="482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bg1"/>
              </a:solidFill>
              <a:ln>
                <a:solidFill>
                  <a:srgbClr val="1A815A"/>
                </a:solidFill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îš1íḋê"/>
              <p:cNvSpPr/>
              <p:nvPr/>
            </p:nvSpPr>
            <p:spPr bwMode="gray">
              <a:xfrm rot="7200000" flipH="1">
                <a:off x="4401726" y="2910121"/>
                <a:ext cx="2159884" cy="674531"/>
              </a:xfrm>
              <a:custGeom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6" h="482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bg1"/>
              </a:solidFill>
              <a:ln>
                <a:solidFill>
                  <a:srgbClr val="1A815A"/>
                </a:solidFill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íṧlïḋe"/>
              <p:cNvSpPr/>
              <p:nvPr/>
            </p:nvSpPr>
            <p:spPr bwMode="gray">
              <a:xfrm rot="3600000" flipH="1">
                <a:off x="4111056" y="3974068"/>
                <a:ext cx="2161274" cy="675920"/>
              </a:xfrm>
              <a:custGeom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6" h="482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bg1"/>
              </a:solidFill>
              <a:ln>
                <a:solidFill>
                  <a:srgbClr val="1A815A"/>
                </a:solidFill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" name="iṡḷîḋe"/>
            <p:cNvSpPr/>
            <p:nvPr/>
          </p:nvSpPr>
          <p:spPr bwMode="gray">
            <a:xfrm flipH="1">
              <a:off x="5317696" y="2826545"/>
              <a:ext cx="1673999" cy="167400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1A815A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rgbClr val="1A815A"/>
                  </a:solidFill>
                </a:rPr>
                <a:t>标题文本</a:t>
              </a:r>
              <a:br>
                <a:rPr lang="zh-CN" altLang="en-US" sz="1600" b="1">
                  <a:solidFill>
                    <a:srgbClr val="1A815A"/>
                  </a:solidFill>
                </a:rPr>
              </a:br>
              <a:r>
                <a:rPr lang="zh-CN" altLang="en-US" sz="1600" b="1">
                  <a:solidFill>
                    <a:srgbClr val="1A815A"/>
                  </a:solidFill>
                </a:rPr>
                <a:t>预设</a:t>
              </a:r>
              <a:endParaRPr lang="zh-CN" altLang="en-US" sz="1600" b="1">
                <a:solidFill>
                  <a:srgbClr val="1A815A"/>
                </a:solidFill>
              </a:endParaRPr>
            </a:p>
          </p:txBody>
        </p:sp>
        <p:grpSp>
          <p:nvGrpSpPr>
            <p:cNvPr id="6" name="íşļiḋê"/>
            <p:cNvGrpSpPr/>
            <p:nvPr/>
          </p:nvGrpSpPr>
          <p:grpSpPr>
            <a:xfrm>
              <a:off x="7640047" y="3201561"/>
              <a:ext cx="2497612" cy="866137"/>
              <a:chOff x="7645890" y="3344328"/>
              <a:chExt cx="2122517" cy="866137"/>
            </a:xfrm>
          </p:grpSpPr>
          <p:sp>
            <p:nvSpPr>
              <p:cNvPr id="22" name="ïṣlíḍè"/>
              <p:cNvSpPr txBox="1"/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</p:spPr>
            <p:txBody>
              <a:bodyPr wrap="none" lIns="360000" tIns="46800" rIns="90000" bIns="46800">
                <a:normAutofit fontScale="92500" lnSpcReduction="1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3" name="ï$ḻîḍe"/>
              <p:cNvSpPr txBox="1"/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</p:spPr>
            <p:txBody>
              <a:bodyPr wrap="square" lIns="36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此部分内容作为文字排版占位显示 （建议使用主题字体）</a:t>
                </a:r>
                <a:endParaRPr lang="zh-CN" altLang="en-US" sz="1000" b="0">
                  <a:solidFill>
                    <a:schemeClr val="bg1"/>
                  </a:solidFill>
                  <a:effectLst/>
                </a:endParaRPr>
              </a:p>
            </p:txBody>
          </p:sp>
        </p:grpSp>
        <p:grpSp>
          <p:nvGrpSpPr>
            <p:cNvPr id="7" name="ïṧ1íḑê"/>
            <p:cNvGrpSpPr/>
            <p:nvPr/>
          </p:nvGrpSpPr>
          <p:grpSpPr>
            <a:xfrm>
              <a:off x="2315580" y="3201561"/>
              <a:ext cx="2389919" cy="866137"/>
              <a:chOff x="2378292" y="4060687"/>
              <a:chExt cx="2389919" cy="866137"/>
            </a:xfrm>
          </p:grpSpPr>
          <p:sp>
            <p:nvSpPr>
              <p:cNvPr id="20" name="ïšļïďe"/>
              <p:cNvSpPr txBox="1"/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</p:spPr>
            <p:txBody>
              <a:bodyPr wrap="none" lIns="90000" tIns="46800" rIns="360000" bIns="46800">
                <a:normAutofit fontScale="92500" lnSpcReduction="1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1" name="iṡlîḋê"/>
              <p:cNvSpPr txBox="1"/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</p:spPr>
            <p:txBody>
              <a:bodyPr wrap="square" lIns="90000" tIns="46800" rIns="360000" bIns="4680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此部分内容作为文字排版占位显示 （建议使用主题字体）</a:t>
                </a:r>
                <a:endParaRPr lang="zh-CN" altLang="en-US" sz="1000" b="0">
                  <a:solidFill>
                    <a:schemeClr val="bg1"/>
                  </a:solidFill>
                  <a:effectLst/>
                </a:endParaRPr>
              </a:p>
            </p:txBody>
          </p:sp>
        </p:grpSp>
        <p:grpSp>
          <p:nvGrpSpPr>
            <p:cNvPr id="8" name="iŝḻïḋè"/>
            <p:cNvGrpSpPr/>
            <p:nvPr/>
          </p:nvGrpSpPr>
          <p:grpSpPr>
            <a:xfrm>
              <a:off x="7640047" y="4437112"/>
              <a:ext cx="2497612" cy="866137"/>
              <a:chOff x="7645890" y="3344328"/>
              <a:chExt cx="2122517" cy="866137"/>
            </a:xfrm>
          </p:grpSpPr>
          <p:sp>
            <p:nvSpPr>
              <p:cNvPr id="18" name="iŝļïde"/>
              <p:cNvSpPr txBox="1"/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</p:spPr>
            <p:txBody>
              <a:bodyPr wrap="none" lIns="360000" tIns="46800" rIns="90000" bIns="46800">
                <a:normAutofit fontScale="92500" lnSpcReduction="1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19" name="îṥlídè"/>
              <p:cNvSpPr txBox="1"/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</p:spPr>
            <p:txBody>
              <a:bodyPr wrap="square" lIns="36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此部分内容作为文字排版占位显示 （建议使用主题字体）</a:t>
                </a:r>
                <a:endParaRPr lang="zh-CN" altLang="en-US" sz="1000" b="0">
                  <a:solidFill>
                    <a:schemeClr val="bg1"/>
                  </a:solidFill>
                  <a:effectLst/>
                </a:endParaRPr>
              </a:p>
            </p:txBody>
          </p:sp>
        </p:grpSp>
        <p:grpSp>
          <p:nvGrpSpPr>
            <p:cNvPr id="9" name="ïs1îḋè"/>
            <p:cNvGrpSpPr/>
            <p:nvPr/>
          </p:nvGrpSpPr>
          <p:grpSpPr>
            <a:xfrm>
              <a:off x="2315580" y="4437112"/>
              <a:ext cx="2389919" cy="866137"/>
              <a:chOff x="2378292" y="4060687"/>
              <a:chExt cx="2389919" cy="866137"/>
            </a:xfrm>
          </p:grpSpPr>
          <p:sp>
            <p:nvSpPr>
              <p:cNvPr id="16" name="íśļïḍê"/>
              <p:cNvSpPr txBox="1"/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</p:spPr>
            <p:txBody>
              <a:bodyPr wrap="none" lIns="90000" tIns="46800" rIns="360000" bIns="46800">
                <a:normAutofit fontScale="92500" lnSpcReduction="1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17" name="ïşľidè"/>
              <p:cNvSpPr txBox="1"/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</p:spPr>
            <p:txBody>
              <a:bodyPr wrap="square" lIns="90000" tIns="46800" rIns="360000" bIns="4680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此部分内容作为文字排版占位显示 （建议使用主题字体）</a:t>
                </a:r>
                <a:endParaRPr lang="zh-CN" altLang="en-US" sz="1000" b="0">
                  <a:solidFill>
                    <a:schemeClr val="bg1"/>
                  </a:solidFill>
                  <a:effectLst/>
                </a:endParaRPr>
              </a:p>
            </p:txBody>
          </p:sp>
        </p:grpSp>
        <p:grpSp>
          <p:nvGrpSpPr>
            <p:cNvPr id="10" name="îṡļîḋe"/>
            <p:cNvGrpSpPr/>
            <p:nvPr/>
          </p:nvGrpSpPr>
          <p:grpSpPr>
            <a:xfrm>
              <a:off x="7640047" y="1966010"/>
              <a:ext cx="2497612" cy="866137"/>
              <a:chOff x="7645890" y="3344328"/>
              <a:chExt cx="2122517" cy="866137"/>
            </a:xfrm>
          </p:grpSpPr>
          <p:sp>
            <p:nvSpPr>
              <p:cNvPr id="14" name="íśľîḍê"/>
              <p:cNvSpPr txBox="1"/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</p:spPr>
            <p:txBody>
              <a:bodyPr wrap="none" lIns="360000" tIns="46800" rIns="90000" bIns="46800">
                <a:normAutofit fontScale="92500" lnSpcReduction="1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15" name="î$ľîḍé"/>
              <p:cNvSpPr txBox="1"/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</p:spPr>
            <p:txBody>
              <a:bodyPr wrap="square" lIns="36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此部分内容作为文字排版占位显示 （建议使用主题字体）</a:t>
                </a:r>
                <a:endParaRPr lang="zh-CN" altLang="en-US" sz="1000" b="0">
                  <a:solidFill>
                    <a:schemeClr val="bg1"/>
                  </a:solidFill>
                  <a:effectLst/>
                </a:endParaRPr>
              </a:p>
            </p:txBody>
          </p:sp>
        </p:grpSp>
        <p:grpSp>
          <p:nvGrpSpPr>
            <p:cNvPr id="11" name="ïṩľiḋè"/>
            <p:cNvGrpSpPr/>
            <p:nvPr/>
          </p:nvGrpSpPr>
          <p:grpSpPr>
            <a:xfrm>
              <a:off x="2315580" y="1966010"/>
              <a:ext cx="2389919" cy="866137"/>
              <a:chOff x="2378292" y="4060687"/>
              <a:chExt cx="2389919" cy="866137"/>
            </a:xfrm>
          </p:grpSpPr>
          <p:sp>
            <p:nvSpPr>
              <p:cNvPr id="12" name="îs1ïďê"/>
              <p:cNvSpPr txBox="1"/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</p:spPr>
            <p:txBody>
              <a:bodyPr wrap="none" lIns="90000" tIns="46800" rIns="360000" bIns="46800">
                <a:normAutofit fontScale="92500" lnSpcReduction="1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13" name="ïṣḷiḑé"/>
              <p:cNvSpPr txBox="1"/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</p:spPr>
            <p:txBody>
              <a:bodyPr wrap="square" lIns="90000" tIns="46800" rIns="360000" bIns="4680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此部分内容作为文字排版占位显示 （建议使用主题字体）</a:t>
                </a:r>
                <a:endParaRPr lang="zh-CN" altLang="en-US" sz="1000" b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c9f96a89-ce1d-408f-8624-59050e7d38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212387" y="2343227"/>
            <a:ext cx="7767227" cy="2983403"/>
            <a:chOff x="1414873" y="2037795"/>
            <a:chExt cx="9389017" cy="3606335"/>
          </a:xfrm>
        </p:grpSpPr>
        <p:sp>
          <p:nvSpPr>
            <p:cNvPr id="4" name="ïṡḷiďe"/>
            <p:cNvSpPr txBox="1"/>
            <p:nvPr/>
          </p:nvSpPr>
          <p:spPr>
            <a:xfrm>
              <a:off x="8007350" y="2293437"/>
              <a:ext cx="1397819" cy="32060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ctr">
              <a:normAutofit fontScale="92500" lnSpcReduction="20000"/>
            </a:bodyPr>
            <a:lstStyle/>
            <a:p>
              <a:pPr algn="l"/>
              <a:r>
                <a:rPr lang="zh-CN" altLang="en-US">
                  <a:solidFill>
                    <a:schemeClr val="bg1"/>
                  </a:solidFill>
                </a:rPr>
                <a:t>标题文本预设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îṡ1ïdê"/>
            <p:cNvSpPr txBox="1"/>
            <p:nvPr/>
          </p:nvSpPr>
          <p:spPr>
            <a:xfrm>
              <a:off x="8007350" y="2682799"/>
              <a:ext cx="2796540" cy="101309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>
              <a:normAutofit fontScale="55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>
                  <a:solidFill>
                    <a:schemeClr val="bg1"/>
                  </a:solidFill>
                </a:rPr>
              </a:br>
              <a:r>
                <a:rPr lang="zh-CN" altLang="en-US">
                  <a:solidFill>
                    <a:schemeClr val="bg1"/>
                  </a:solidFill>
                </a:rPr>
                <a:t>（建议使用主题字体）。</a:t>
              </a:r>
              <a:br>
                <a:rPr lang="zh-CN" altLang="en-US">
                  <a:solidFill>
                    <a:schemeClr val="bg1"/>
                  </a:solidFill>
                </a:rPr>
              </a:br>
              <a:br>
                <a:rPr lang="zh-CN" altLang="en-US">
                  <a:solidFill>
                    <a:schemeClr val="bg1"/>
                  </a:solidFill>
                </a:rPr>
              </a:br>
              <a:r>
                <a:rPr lang="zh-CN" altLang="en-US">
                  <a:solidFill>
                    <a:schemeClr val="bg1"/>
                  </a:solidFill>
                </a:rPr>
                <a:t>如需更改请在（设置形状格式）菜单下</a:t>
              </a:r>
              <a:br>
                <a:rPr lang="zh-CN" altLang="en-US">
                  <a:solidFill>
                    <a:schemeClr val="bg1"/>
                  </a:solidFill>
                </a:rPr>
              </a:br>
              <a:r>
                <a:rPr lang="zh-CN" altLang="en-US">
                  <a:solidFill>
                    <a:schemeClr val="bg1"/>
                  </a:solidFill>
                </a:rPr>
                <a:t>（文本选项）中调整。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6" name="işľïḑe"/>
            <p:cNvGrpSpPr/>
            <p:nvPr/>
          </p:nvGrpSpPr>
          <p:grpSpPr>
            <a:xfrm>
              <a:off x="5750861" y="2111090"/>
              <a:ext cx="675859" cy="675736"/>
              <a:chOff x="-1" y="-1"/>
              <a:chExt cx="1351717" cy="1351469"/>
            </a:xfrm>
          </p:grpSpPr>
          <p:sp>
            <p:nvSpPr>
              <p:cNvPr id="20" name="ïṣḻîḍê"/>
              <p:cNvSpPr/>
              <p:nvPr/>
            </p:nvSpPr>
            <p:spPr>
              <a:xfrm>
                <a:off x="-1" y="-1"/>
                <a:ext cx="1351717" cy="135146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07" h="21390" extrusionOk="0">
                    <a:moveTo>
                      <a:pt x="2" y="10857"/>
                    </a:moveTo>
                    <a:cubicBezTo>
                      <a:pt x="-110" y="4956"/>
                      <a:pt x="4612" y="68"/>
                      <a:pt x="10560" y="3"/>
                    </a:cubicBezTo>
                    <a:cubicBezTo>
                      <a:pt x="16451" y="-123"/>
                      <a:pt x="21322" y="4607"/>
                      <a:pt x="21406" y="10512"/>
                    </a:cubicBezTo>
                    <a:cubicBezTo>
                      <a:pt x="21490" y="16428"/>
                      <a:pt x="16790" y="21287"/>
                      <a:pt x="10876" y="21389"/>
                    </a:cubicBezTo>
                    <a:cubicBezTo>
                      <a:pt x="4976" y="21477"/>
                      <a:pt x="91" y="16768"/>
                      <a:pt x="2" y="1085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solidFill>
                  <a:srgbClr val="1A815A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íṣļíḍê"/>
              <p:cNvSpPr/>
              <p:nvPr/>
            </p:nvSpPr>
            <p:spPr>
              <a:xfrm>
                <a:off x="499621" y="336938"/>
                <a:ext cx="352473" cy="677592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5" h="21600" extrusionOk="0">
                    <a:moveTo>
                      <a:pt x="13265" y="19105"/>
                    </a:moveTo>
                    <a:lnTo>
                      <a:pt x="13265" y="21214"/>
                    </a:lnTo>
                    <a:cubicBezTo>
                      <a:pt x="13265" y="21431"/>
                      <a:pt x="12941" y="21600"/>
                      <a:pt x="12525" y="21600"/>
                    </a:cubicBezTo>
                    <a:lnTo>
                      <a:pt x="9407" y="21600"/>
                    </a:lnTo>
                    <a:cubicBezTo>
                      <a:pt x="9014" y="21600"/>
                      <a:pt x="8667" y="21431"/>
                      <a:pt x="8667" y="21214"/>
                    </a:cubicBezTo>
                    <a:lnTo>
                      <a:pt x="8667" y="19105"/>
                    </a:lnTo>
                    <a:cubicBezTo>
                      <a:pt x="3262" y="18707"/>
                      <a:pt x="305" y="17020"/>
                      <a:pt x="189" y="16947"/>
                    </a:cubicBezTo>
                    <a:cubicBezTo>
                      <a:pt x="-42" y="16803"/>
                      <a:pt x="-65" y="16598"/>
                      <a:pt x="143" y="16453"/>
                    </a:cubicBezTo>
                    <a:lnTo>
                      <a:pt x="2522" y="14826"/>
                    </a:lnTo>
                    <a:cubicBezTo>
                      <a:pt x="2638" y="14742"/>
                      <a:pt x="2846" y="14693"/>
                      <a:pt x="3054" y="14681"/>
                    </a:cubicBezTo>
                    <a:cubicBezTo>
                      <a:pt x="3262" y="14669"/>
                      <a:pt x="3470" y="14705"/>
                      <a:pt x="3608" y="14790"/>
                    </a:cubicBezTo>
                    <a:cubicBezTo>
                      <a:pt x="3654" y="14802"/>
                      <a:pt x="6889" y="16417"/>
                      <a:pt x="10978" y="16417"/>
                    </a:cubicBezTo>
                    <a:cubicBezTo>
                      <a:pt x="13242" y="16417"/>
                      <a:pt x="15690" y="15790"/>
                      <a:pt x="15690" y="14428"/>
                    </a:cubicBezTo>
                    <a:cubicBezTo>
                      <a:pt x="15690" y="13271"/>
                      <a:pt x="12964" y="12704"/>
                      <a:pt x="9846" y="12054"/>
                    </a:cubicBezTo>
                    <a:cubicBezTo>
                      <a:pt x="5687" y="11198"/>
                      <a:pt x="513" y="10113"/>
                      <a:pt x="513" y="7087"/>
                    </a:cubicBezTo>
                    <a:cubicBezTo>
                      <a:pt x="513" y="4870"/>
                      <a:pt x="3839" y="3037"/>
                      <a:pt x="8667" y="2555"/>
                    </a:cubicBezTo>
                    <a:lnTo>
                      <a:pt x="8667" y="386"/>
                    </a:lnTo>
                    <a:cubicBezTo>
                      <a:pt x="8667" y="169"/>
                      <a:pt x="9014" y="0"/>
                      <a:pt x="9407" y="0"/>
                    </a:cubicBezTo>
                    <a:lnTo>
                      <a:pt x="12525" y="0"/>
                    </a:lnTo>
                    <a:cubicBezTo>
                      <a:pt x="12941" y="0"/>
                      <a:pt x="13265" y="169"/>
                      <a:pt x="13265" y="386"/>
                    </a:cubicBezTo>
                    <a:lnTo>
                      <a:pt x="13265" y="2507"/>
                    </a:lnTo>
                    <a:cubicBezTo>
                      <a:pt x="17954" y="2784"/>
                      <a:pt x="20449" y="4110"/>
                      <a:pt x="20542" y="4158"/>
                    </a:cubicBezTo>
                    <a:cubicBezTo>
                      <a:pt x="20773" y="4291"/>
                      <a:pt x="20819" y="4472"/>
                      <a:pt x="20657" y="4617"/>
                    </a:cubicBezTo>
                    <a:lnTo>
                      <a:pt x="18786" y="6376"/>
                    </a:lnTo>
                    <a:cubicBezTo>
                      <a:pt x="18670" y="6485"/>
                      <a:pt x="18486" y="6557"/>
                      <a:pt x="18255" y="6569"/>
                    </a:cubicBezTo>
                    <a:cubicBezTo>
                      <a:pt x="18024" y="6593"/>
                      <a:pt x="17816" y="6557"/>
                      <a:pt x="17631" y="6485"/>
                    </a:cubicBezTo>
                    <a:cubicBezTo>
                      <a:pt x="17608" y="6473"/>
                      <a:pt x="14812" y="5183"/>
                      <a:pt x="11347" y="5183"/>
                    </a:cubicBezTo>
                    <a:cubicBezTo>
                      <a:pt x="8413" y="5183"/>
                      <a:pt x="6380" y="5942"/>
                      <a:pt x="6380" y="7039"/>
                    </a:cubicBezTo>
                    <a:cubicBezTo>
                      <a:pt x="6380" y="8317"/>
                      <a:pt x="9199" y="8883"/>
                      <a:pt x="12479" y="9546"/>
                    </a:cubicBezTo>
                    <a:cubicBezTo>
                      <a:pt x="16730" y="10402"/>
                      <a:pt x="21535" y="11379"/>
                      <a:pt x="21535" y="14283"/>
                    </a:cubicBezTo>
                    <a:cubicBezTo>
                      <a:pt x="21535" y="16742"/>
                      <a:pt x="18162" y="18683"/>
                      <a:pt x="13265" y="19105"/>
                    </a:cubicBezTo>
                    <a:close/>
                  </a:path>
                </a:pathLst>
              </a:custGeom>
              <a:solidFill>
                <a:srgbClr val="1A815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isļïḍe"/>
            <p:cNvSpPr/>
            <p:nvPr/>
          </p:nvSpPr>
          <p:spPr>
            <a:xfrm>
              <a:off x="1414873" y="2669596"/>
              <a:ext cx="2796132" cy="101309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（建议使用主题字体）。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如需更改请在（设置形状格式）菜单下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（文本选项）中调整。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8" name="îsļíďê"/>
            <p:cNvSpPr/>
            <p:nvPr/>
          </p:nvSpPr>
          <p:spPr>
            <a:xfrm>
              <a:off x="2801536" y="2276668"/>
              <a:ext cx="1397819" cy="32060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ctr">
              <a:normAutofit fontScale="92500" lnSpcReduction="20000"/>
            </a:bodyPr>
            <a:lstStyle/>
            <a:p>
              <a:r>
                <a:rPr lang="zh-CN" altLang="en-US" sz="1750">
                  <a:solidFill>
                    <a:schemeClr val="bg1"/>
                  </a:solidFill>
                </a:rPr>
                <a:t>标题文本预设</a:t>
              </a:r>
              <a:endParaRPr lang="zh-CN" altLang="en-US" sz="1750">
                <a:solidFill>
                  <a:schemeClr val="bg1"/>
                </a:solidFill>
              </a:endParaRPr>
            </a:p>
          </p:txBody>
        </p:sp>
        <p:sp>
          <p:nvSpPr>
            <p:cNvPr id="9" name="îŝ1ïďê"/>
            <p:cNvSpPr/>
            <p:nvPr/>
          </p:nvSpPr>
          <p:spPr>
            <a:xfrm>
              <a:off x="4210595" y="5208113"/>
              <a:ext cx="3770810" cy="43601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此部分内容作为文字排版占位显示（建议使用主题字体）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如需更改请在（设置形状格式）菜单下（文本选项）中调整。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10" name="íşlïďé"/>
            <p:cNvSpPr/>
            <p:nvPr/>
          </p:nvSpPr>
          <p:spPr>
            <a:xfrm>
              <a:off x="5395134" y="4774402"/>
              <a:ext cx="1397819" cy="37446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ctr">
              <a:normAutofit lnSpcReduction="10000"/>
            </a:bodyPr>
            <a:lstStyle/>
            <a:p>
              <a:pPr algn="ctr"/>
              <a:r>
                <a:rPr lang="zh-CN" altLang="en-US" sz="1750">
                  <a:solidFill>
                    <a:schemeClr val="bg1"/>
                  </a:solidFill>
                </a:rPr>
                <a:t>标题文本预设</a:t>
              </a:r>
              <a:endParaRPr lang="zh-CN" altLang="en-US" sz="1750">
                <a:solidFill>
                  <a:schemeClr val="bg1"/>
                </a:solidFill>
              </a:endParaRPr>
            </a:p>
          </p:txBody>
        </p:sp>
        <p:grpSp>
          <p:nvGrpSpPr>
            <p:cNvPr id="11" name="ïṣḷíḋe"/>
            <p:cNvGrpSpPr/>
            <p:nvPr/>
          </p:nvGrpSpPr>
          <p:grpSpPr>
            <a:xfrm>
              <a:off x="4633112" y="2065281"/>
              <a:ext cx="1284850" cy="1295363"/>
              <a:chExt cx="2569697" cy="2590722"/>
            </a:xfrm>
          </p:grpSpPr>
          <p:sp>
            <p:nvSpPr>
              <p:cNvPr id="18" name="íṩ1îḓé"/>
              <p:cNvSpPr/>
              <p:nvPr/>
            </p:nvSpPr>
            <p:spPr>
              <a:xfrm>
                <a:off x="0" y="0"/>
                <a:ext cx="2569697" cy="2590722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3" h="21463" extrusionOk="0">
                    <a:moveTo>
                      <a:pt x="1" y="10891"/>
                    </a:moveTo>
                    <a:cubicBezTo>
                      <a:pt x="-107" y="4981"/>
                      <a:pt x="4696" y="96"/>
                      <a:pt x="10663" y="2"/>
                    </a:cubicBezTo>
                    <a:cubicBezTo>
                      <a:pt x="13603" y="-50"/>
                      <a:pt x="16384" y="1137"/>
                      <a:pt x="18450" y="3183"/>
                    </a:cubicBezTo>
                    <a:cubicBezTo>
                      <a:pt x="17912" y="4187"/>
                      <a:pt x="17624" y="5276"/>
                      <a:pt x="17639" y="6438"/>
                    </a:cubicBezTo>
                    <a:lnTo>
                      <a:pt x="17639" y="6438"/>
                    </a:lnTo>
                    <a:cubicBezTo>
                      <a:pt x="17683" y="9013"/>
                      <a:pt x="19201" y="11281"/>
                      <a:pt x="21493" y="12363"/>
                    </a:cubicBezTo>
                    <a:cubicBezTo>
                      <a:pt x="20701" y="17503"/>
                      <a:pt x="16355" y="21379"/>
                      <a:pt x="10998" y="21462"/>
                    </a:cubicBezTo>
                    <a:cubicBezTo>
                      <a:pt x="5026" y="21550"/>
                      <a:pt x="100" y="16821"/>
                      <a:pt x="1" y="1089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solidFill>
                  <a:srgbClr val="1A815A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ïŝḻïďê"/>
              <p:cNvSpPr/>
              <p:nvPr/>
            </p:nvSpPr>
            <p:spPr>
              <a:xfrm>
                <a:off x="1015353" y="956564"/>
                <a:ext cx="538991" cy="67759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5" y="0"/>
                      <a:pt x="0" y="1448"/>
                      <a:pt x="0" y="3231"/>
                    </a:cubicBezTo>
                    <a:lnTo>
                      <a:pt x="0" y="4778"/>
                    </a:lnTo>
                    <a:cubicBezTo>
                      <a:pt x="0" y="6669"/>
                      <a:pt x="4835" y="8203"/>
                      <a:pt x="10800" y="8203"/>
                    </a:cubicBezTo>
                    <a:cubicBezTo>
                      <a:pt x="16765" y="8203"/>
                      <a:pt x="21600" y="6669"/>
                      <a:pt x="21600" y="4778"/>
                    </a:cubicBezTo>
                    <a:lnTo>
                      <a:pt x="21600" y="3231"/>
                    </a:lnTo>
                    <a:cubicBezTo>
                      <a:pt x="21600" y="1448"/>
                      <a:pt x="16765" y="0"/>
                      <a:pt x="10800" y="0"/>
                    </a:cubicBezTo>
                    <a:close/>
                    <a:moveTo>
                      <a:pt x="21194" y="8008"/>
                    </a:moveTo>
                    <a:cubicBezTo>
                      <a:pt x="19914" y="9487"/>
                      <a:pt x="15745" y="10573"/>
                      <a:pt x="10800" y="10573"/>
                    </a:cubicBezTo>
                    <a:cubicBezTo>
                      <a:pt x="5855" y="10573"/>
                      <a:pt x="1685" y="9487"/>
                      <a:pt x="404" y="8008"/>
                    </a:cubicBezTo>
                    <a:cubicBezTo>
                      <a:pt x="140" y="7703"/>
                      <a:pt x="0" y="7869"/>
                      <a:pt x="0" y="8005"/>
                    </a:cubicBezTo>
                    <a:cubicBezTo>
                      <a:pt x="0" y="8144"/>
                      <a:pt x="0" y="10898"/>
                      <a:pt x="0" y="10898"/>
                    </a:cubicBezTo>
                    <a:cubicBezTo>
                      <a:pt x="0" y="13061"/>
                      <a:pt x="4835" y="14812"/>
                      <a:pt x="10800" y="14812"/>
                    </a:cubicBezTo>
                    <a:cubicBezTo>
                      <a:pt x="16765" y="14812"/>
                      <a:pt x="21600" y="13059"/>
                      <a:pt x="21600" y="10898"/>
                    </a:cubicBezTo>
                    <a:cubicBezTo>
                      <a:pt x="21600" y="10898"/>
                      <a:pt x="21600" y="8144"/>
                      <a:pt x="21600" y="8005"/>
                    </a:cubicBezTo>
                    <a:cubicBezTo>
                      <a:pt x="21600" y="7869"/>
                      <a:pt x="21458" y="7703"/>
                      <a:pt x="21194" y="8008"/>
                    </a:cubicBezTo>
                    <a:close/>
                    <a:moveTo>
                      <a:pt x="21177" y="14287"/>
                    </a:moveTo>
                    <a:cubicBezTo>
                      <a:pt x="19877" y="15959"/>
                      <a:pt x="15723" y="17184"/>
                      <a:pt x="10800" y="17184"/>
                    </a:cubicBezTo>
                    <a:cubicBezTo>
                      <a:pt x="5877" y="17184"/>
                      <a:pt x="1723" y="15959"/>
                      <a:pt x="421" y="14287"/>
                    </a:cubicBezTo>
                    <a:cubicBezTo>
                      <a:pt x="146" y="13931"/>
                      <a:pt x="0" y="14121"/>
                      <a:pt x="0" y="14295"/>
                    </a:cubicBezTo>
                    <a:cubicBezTo>
                      <a:pt x="0" y="14472"/>
                      <a:pt x="0" y="16752"/>
                      <a:pt x="0" y="16752"/>
                    </a:cubicBezTo>
                    <a:cubicBezTo>
                      <a:pt x="0" y="19133"/>
                      <a:pt x="4835" y="21600"/>
                      <a:pt x="10800" y="21600"/>
                    </a:cubicBezTo>
                    <a:cubicBezTo>
                      <a:pt x="16765" y="21600"/>
                      <a:pt x="21600" y="19133"/>
                      <a:pt x="21600" y="16754"/>
                    </a:cubicBezTo>
                    <a:cubicBezTo>
                      <a:pt x="21600" y="16754"/>
                      <a:pt x="21600" y="14473"/>
                      <a:pt x="21600" y="14297"/>
                    </a:cubicBezTo>
                    <a:cubicBezTo>
                      <a:pt x="21600" y="14121"/>
                      <a:pt x="21452" y="13931"/>
                      <a:pt x="21177" y="14287"/>
                    </a:cubicBezTo>
                    <a:close/>
                  </a:path>
                </a:pathLst>
              </a:custGeom>
              <a:solidFill>
                <a:srgbClr val="1A815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i$ḷíḍé"/>
            <p:cNvGrpSpPr/>
            <p:nvPr/>
          </p:nvGrpSpPr>
          <p:grpSpPr>
            <a:xfrm>
              <a:off x="5100368" y="2834880"/>
              <a:ext cx="2004008" cy="1683466"/>
              <a:chExt cx="4008014" cy="3366928"/>
            </a:xfrm>
          </p:grpSpPr>
          <p:sp>
            <p:nvSpPr>
              <p:cNvPr id="16" name="îšḻiḋê"/>
              <p:cNvSpPr/>
              <p:nvPr/>
            </p:nvSpPr>
            <p:spPr>
              <a:xfrm>
                <a:off x="0" y="0"/>
                <a:ext cx="4008014" cy="3366928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7" h="21498" extrusionOk="0">
                    <a:moveTo>
                      <a:pt x="21505" y="8506"/>
                    </a:moveTo>
                    <a:cubicBezTo>
                      <a:pt x="21502" y="7978"/>
                      <a:pt x="21453" y="7458"/>
                      <a:pt x="21396" y="6932"/>
                    </a:cubicBezTo>
                    <a:cubicBezTo>
                      <a:pt x="20789" y="7127"/>
                      <a:pt x="20165" y="7270"/>
                      <a:pt x="19526" y="7285"/>
                    </a:cubicBezTo>
                    <a:cubicBezTo>
                      <a:pt x="15836" y="7357"/>
                      <a:pt x="12681" y="4300"/>
                      <a:pt x="11952" y="0"/>
                    </a:cubicBezTo>
                    <a:cubicBezTo>
                      <a:pt x="11547" y="162"/>
                      <a:pt x="11124" y="267"/>
                      <a:pt x="10687" y="274"/>
                    </a:cubicBezTo>
                    <a:cubicBezTo>
                      <a:pt x="10234" y="274"/>
                      <a:pt x="9804" y="188"/>
                      <a:pt x="9371" y="30"/>
                    </a:cubicBezTo>
                    <a:cubicBezTo>
                      <a:pt x="8772" y="4367"/>
                      <a:pt x="5680" y="7552"/>
                      <a:pt x="1993" y="7616"/>
                    </a:cubicBezTo>
                    <a:cubicBezTo>
                      <a:pt x="1350" y="7627"/>
                      <a:pt x="707" y="7505"/>
                      <a:pt x="76" y="7319"/>
                    </a:cubicBezTo>
                    <a:cubicBezTo>
                      <a:pt x="27" y="7849"/>
                      <a:pt x="3" y="8374"/>
                      <a:pt x="0" y="8904"/>
                    </a:cubicBezTo>
                    <a:cubicBezTo>
                      <a:pt x="98" y="15967"/>
                      <a:pt x="5002" y="21600"/>
                      <a:pt x="10927" y="21497"/>
                    </a:cubicBezTo>
                    <a:cubicBezTo>
                      <a:pt x="16857" y="21379"/>
                      <a:pt x="21600" y="15550"/>
                      <a:pt x="21505" y="8506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solidFill>
                  <a:srgbClr val="1A815A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íṡḷidé"/>
              <p:cNvSpPr/>
              <p:nvPr/>
            </p:nvSpPr>
            <p:spPr>
              <a:xfrm>
                <a:off x="1514971" y="1582450"/>
                <a:ext cx="978072" cy="87011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6" h="21471" extrusionOk="0">
                    <a:moveTo>
                      <a:pt x="2905" y="19280"/>
                    </a:moveTo>
                    <a:cubicBezTo>
                      <a:pt x="2681" y="19534"/>
                      <a:pt x="2681" y="19946"/>
                      <a:pt x="2905" y="20199"/>
                    </a:cubicBezTo>
                    <a:lnTo>
                      <a:pt x="3929" y="21326"/>
                    </a:lnTo>
                    <a:cubicBezTo>
                      <a:pt x="4153" y="21579"/>
                      <a:pt x="4509" y="21473"/>
                      <a:pt x="4733" y="21219"/>
                    </a:cubicBezTo>
                    <a:lnTo>
                      <a:pt x="10016" y="15374"/>
                    </a:lnTo>
                    <a:lnTo>
                      <a:pt x="8398" y="13297"/>
                    </a:lnTo>
                    <a:cubicBezTo>
                      <a:pt x="8398" y="13297"/>
                      <a:pt x="2905" y="19280"/>
                      <a:pt x="2905" y="19280"/>
                    </a:cubicBezTo>
                    <a:close/>
                    <a:moveTo>
                      <a:pt x="21385" y="2725"/>
                    </a:moveTo>
                    <a:cubicBezTo>
                      <a:pt x="21305" y="2126"/>
                      <a:pt x="21030" y="2251"/>
                      <a:pt x="20886" y="2504"/>
                    </a:cubicBezTo>
                    <a:cubicBezTo>
                      <a:pt x="20743" y="2760"/>
                      <a:pt x="20110" y="3839"/>
                      <a:pt x="19849" y="4329"/>
                    </a:cubicBezTo>
                    <a:cubicBezTo>
                      <a:pt x="19591" y="4814"/>
                      <a:pt x="18954" y="5772"/>
                      <a:pt x="17767" y="4826"/>
                    </a:cubicBezTo>
                    <a:cubicBezTo>
                      <a:pt x="16531" y="3843"/>
                      <a:pt x="16961" y="3157"/>
                      <a:pt x="17176" y="2696"/>
                    </a:cubicBezTo>
                    <a:cubicBezTo>
                      <a:pt x="17392" y="2232"/>
                      <a:pt x="18057" y="930"/>
                      <a:pt x="18152" y="769"/>
                    </a:cubicBezTo>
                    <a:cubicBezTo>
                      <a:pt x="18248" y="605"/>
                      <a:pt x="18137" y="130"/>
                      <a:pt x="17753" y="329"/>
                    </a:cubicBezTo>
                    <a:cubicBezTo>
                      <a:pt x="17369" y="528"/>
                      <a:pt x="15036" y="1571"/>
                      <a:pt x="14714" y="3068"/>
                    </a:cubicBezTo>
                    <a:cubicBezTo>
                      <a:pt x="14383" y="4589"/>
                      <a:pt x="14990" y="5950"/>
                      <a:pt x="13798" y="7301"/>
                    </a:cubicBezTo>
                    <a:lnTo>
                      <a:pt x="12352" y="8998"/>
                    </a:lnTo>
                    <a:lnTo>
                      <a:pt x="13805" y="10895"/>
                    </a:lnTo>
                    <a:lnTo>
                      <a:pt x="15586" y="8993"/>
                    </a:lnTo>
                    <a:cubicBezTo>
                      <a:pt x="16010" y="8513"/>
                      <a:pt x="16917" y="8046"/>
                      <a:pt x="17737" y="8257"/>
                    </a:cubicBezTo>
                    <a:cubicBezTo>
                      <a:pt x="19495" y="8705"/>
                      <a:pt x="20455" y="7962"/>
                      <a:pt x="21033" y="6733"/>
                    </a:cubicBezTo>
                    <a:cubicBezTo>
                      <a:pt x="21552" y="5635"/>
                      <a:pt x="21466" y="3323"/>
                      <a:pt x="21385" y="2725"/>
                    </a:cubicBezTo>
                    <a:close/>
                    <a:moveTo>
                      <a:pt x="9478" y="7592"/>
                    </a:moveTo>
                    <a:cubicBezTo>
                      <a:pt x="9348" y="7424"/>
                      <a:pt x="9188" y="7419"/>
                      <a:pt x="9050" y="7557"/>
                    </a:cubicBezTo>
                    <a:lnTo>
                      <a:pt x="7506" y="9074"/>
                    </a:lnTo>
                    <a:cubicBezTo>
                      <a:pt x="7385" y="9195"/>
                      <a:pt x="7367" y="9417"/>
                      <a:pt x="7477" y="9559"/>
                    </a:cubicBezTo>
                    <a:lnTo>
                      <a:pt x="16407" y="20996"/>
                    </a:lnTo>
                    <a:cubicBezTo>
                      <a:pt x="16616" y="21266"/>
                      <a:pt x="16978" y="21294"/>
                      <a:pt x="17216" y="21060"/>
                    </a:cubicBezTo>
                    <a:lnTo>
                      <a:pt x="18260" y="20075"/>
                    </a:lnTo>
                    <a:cubicBezTo>
                      <a:pt x="18499" y="19839"/>
                      <a:pt x="18524" y="19429"/>
                      <a:pt x="18316" y="19157"/>
                    </a:cubicBezTo>
                    <a:cubicBezTo>
                      <a:pt x="18316" y="19157"/>
                      <a:pt x="9478" y="7592"/>
                      <a:pt x="9478" y="7592"/>
                    </a:cubicBezTo>
                    <a:close/>
                    <a:moveTo>
                      <a:pt x="3332" y="6966"/>
                    </a:moveTo>
                    <a:cubicBezTo>
                      <a:pt x="4336" y="6087"/>
                      <a:pt x="5169" y="6693"/>
                      <a:pt x="6282" y="8142"/>
                    </a:cubicBezTo>
                    <a:cubicBezTo>
                      <a:pt x="6407" y="8306"/>
                      <a:pt x="6575" y="8115"/>
                      <a:pt x="6670" y="8021"/>
                    </a:cubicBezTo>
                    <a:cubicBezTo>
                      <a:pt x="6765" y="7927"/>
                      <a:pt x="8233" y="6440"/>
                      <a:pt x="8305" y="6372"/>
                    </a:cubicBezTo>
                    <a:cubicBezTo>
                      <a:pt x="8376" y="6300"/>
                      <a:pt x="8462" y="6167"/>
                      <a:pt x="8349" y="6018"/>
                    </a:cubicBezTo>
                    <a:cubicBezTo>
                      <a:pt x="8234" y="5869"/>
                      <a:pt x="7817" y="5261"/>
                      <a:pt x="7549" y="4866"/>
                    </a:cubicBezTo>
                    <a:cubicBezTo>
                      <a:pt x="5603" y="2000"/>
                      <a:pt x="12875" y="56"/>
                      <a:pt x="11758" y="26"/>
                    </a:cubicBezTo>
                    <a:cubicBezTo>
                      <a:pt x="11189" y="9"/>
                      <a:pt x="8909" y="-21"/>
                      <a:pt x="8568" y="21"/>
                    </a:cubicBezTo>
                    <a:cubicBezTo>
                      <a:pt x="7186" y="185"/>
                      <a:pt x="5452" y="1638"/>
                      <a:pt x="4579" y="2315"/>
                    </a:cubicBezTo>
                    <a:cubicBezTo>
                      <a:pt x="3436" y="3195"/>
                      <a:pt x="3010" y="3711"/>
                      <a:pt x="2940" y="3783"/>
                    </a:cubicBezTo>
                    <a:cubicBezTo>
                      <a:pt x="2617" y="4100"/>
                      <a:pt x="2888" y="4833"/>
                      <a:pt x="2302" y="5411"/>
                    </a:cubicBezTo>
                    <a:cubicBezTo>
                      <a:pt x="1683" y="6021"/>
                      <a:pt x="1297" y="5559"/>
                      <a:pt x="938" y="5913"/>
                    </a:cubicBezTo>
                    <a:cubicBezTo>
                      <a:pt x="761" y="6090"/>
                      <a:pt x="263" y="6509"/>
                      <a:pt x="121" y="6648"/>
                    </a:cubicBezTo>
                    <a:cubicBezTo>
                      <a:pt x="-22" y="6790"/>
                      <a:pt x="-48" y="7029"/>
                      <a:pt x="98" y="7219"/>
                    </a:cubicBezTo>
                    <a:cubicBezTo>
                      <a:pt x="98" y="7219"/>
                      <a:pt x="1459" y="8911"/>
                      <a:pt x="1573" y="9061"/>
                    </a:cubicBezTo>
                    <a:cubicBezTo>
                      <a:pt x="1686" y="9209"/>
                      <a:pt x="1995" y="9337"/>
                      <a:pt x="2184" y="9147"/>
                    </a:cubicBezTo>
                    <a:cubicBezTo>
                      <a:pt x="2375" y="8958"/>
                      <a:pt x="2865" y="8477"/>
                      <a:pt x="2946" y="8392"/>
                    </a:cubicBezTo>
                    <a:cubicBezTo>
                      <a:pt x="3030" y="8312"/>
                      <a:pt x="2892" y="7348"/>
                      <a:pt x="3332" y="6966"/>
                    </a:cubicBezTo>
                    <a:close/>
                  </a:path>
                </a:pathLst>
              </a:custGeom>
              <a:solidFill>
                <a:srgbClr val="1A815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ïsľíďè"/>
            <p:cNvGrpSpPr/>
            <p:nvPr/>
          </p:nvGrpSpPr>
          <p:grpSpPr>
            <a:xfrm>
              <a:off x="6273090" y="2037795"/>
              <a:ext cx="1281889" cy="1295376"/>
              <a:chExt cx="2563774" cy="2590748"/>
            </a:xfrm>
          </p:grpSpPr>
          <p:sp>
            <p:nvSpPr>
              <p:cNvPr id="14" name="îṩļîdé"/>
              <p:cNvSpPr/>
              <p:nvPr/>
            </p:nvSpPr>
            <p:spPr>
              <a:xfrm>
                <a:off x="0" y="0"/>
                <a:ext cx="2563774" cy="2590748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8" h="21418" extrusionOk="0">
                    <a:moveTo>
                      <a:pt x="21506" y="10535"/>
                    </a:moveTo>
                    <a:cubicBezTo>
                      <a:pt x="21413" y="4638"/>
                      <a:pt x="16449" y="-91"/>
                      <a:pt x="10472" y="1"/>
                    </a:cubicBezTo>
                    <a:cubicBezTo>
                      <a:pt x="7514" y="62"/>
                      <a:pt x="4766" y="1317"/>
                      <a:pt x="2758" y="3424"/>
                    </a:cubicBezTo>
                    <a:cubicBezTo>
                      <a:pt x="3325" y="4409"/>
                      <a:pt x="3646" y="5505"/>
                      <a:pt x="3668" y="6641"/>
                    </a:cubicBezTo>
                    <a:lnTo>
                      <a:pt x="3668" y="6641"/>
                    </a:lnTo>
                    <a:cubicBezTo>
                      <a:pt x="3715" y="9210"/>
                      <a:pt x="2262" y="11522"/>
                      <a:pt x="0" y="12664"/>
                    </a:cubicBezTo>
                    <a:cubicBezTo>
                      <a:pt x="952" y="17779"/>
                      <a:pt x="5452" y="21509"/>
                      <a:pt x="10810" y="21416"/>
                    </a:cubicBezTo>
                    <a:cubicBezTo>
                      <a:pt x="16809" y="21319"/>
                      <a:pt x="21600" y="16450"/>
                      <a:pt x="21506" y="10535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solidFill>
                  <a:srgbClr val="1A815A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îṩlïḑe"/>
              <p:cNvSpPr/>
              <p:nvPr/>
            </p:nvSpPr>
            <p:spPr>
              <a:xfrm>
                <a:off x="943090" y="1011536"/>
                <a:ext cx="677593" cy="67759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42" y="5864"/>
                    </a:moveTo>
                    <a:cubicBezTo>
                      <a:pt x="8508" y="5864"/>
                      <a:pt x="6005" y="8184"/>
                      <a:pt x="6005" y="11939"/>
                    </a:cubicBezTo>
                    <a:cubicBezTo>
                      <a:pt x="6005" y="14034"/>
                      <a:pt x="7045" y="15230"/>
                      <a:pt x="8873" y="15230"/>
                    </a:cubicBezTo>
                    <a:cubicBezTo>
                      <a:pt x="11700" y="15230"/>
                      <a:pt x="13669" y="11995"/>
                      <a:pt x="13669" y="9098"/>
                    </a:cubicBezTo>
                    <a:cubicBezTo>
                      <a:pt x="13669" y="7073"/>
                      <a:pt x="12614" y="5864"/>
                      <a:pt x="10842" y="5864"/>
                    </a:cubicBezTo>
                    <a:close/>
                    <a:moveTo>
                      <a:pt x="15806" y="16903"/>
                    </a:moveTo>
                    <a:cubicBezTo>
                      <a:pt x="15623" y="16903"/>
                      <a:pt x="15553" y="16917"/>
                      <a:pt x="15356" y="16917"/>
                    </a:cubicBezTo>
                    <a:cubicBezTo>
                      <a:pt x="14484" y="16917"/>
                      <a:pt x="13795" y="16664"/>
                      <a:pt x="13359" y="16172"/>
                    </a:cubicBezTo>
                    <a:cubicBezTo>
                      <a:pt x="13092" y="15863"/>
                      <a:pt x="12938" y="15469"/>
                      <a:pt x="12895" y="15005"/>
                    </a:cubicBezTo>
                    <a:cubicBezTo>
                      <a:pt x="12023" y="16102"/>
                      <a:pt x="10505" y="17170"/>
                      <a:pt x="8606" y="17170"/>
                    </a:cubicBezTo>
                    <a:cubicBezTo>
                      <a:pt x="5583" y="17170"/>
                      <a:pt x="3853" y="15300"/>
                      <a:pt x="3853" y="12038"/>
                    </a:cubicBezTo>
                    <a:cubicBezTo>
                      <a:pt x="3853" y="7552"/>
                      <a:pt x="6961" y="3909"/>
                      <a:pt x="10758" y="3909"/>
                    </a:cubicBezTo>
                    <a:cubicBezTo>
                      <a:pt x="12403" y="3909"/>
                      <a:pt x="13725" y="4612"/>
                      <a:pt x="14428" y="5808"/>
                    </a:cubicBezTo>
                    <a:lnTo>
                      <a:pt x="14456" y="5541"/>
                    </a:lnTo>
                    <a:lnTo>
                      <a:pt x="14611" y="4753"/>
                    </a:lnTo>
                    <a:cubicBezTo>
                      <a:pt x="14625" y="4641"/>
                      <a:pt x="14723" y="4500"/>
                      <a:pt x="14822" y="4500"/>
                    </a:cubicBezTo>
                    <a:lnTo>
                      <a:pt x="16481" y="4500"/>
                    </a:lnTo>
                    <a:cubicBezTo>
                      <a:pt x="16552" y="4500"/>
                      <a:pt x="16622" y="4598"/>
                      <a:pt x="16664" y="4655"/>
                    </a:cubicBezTo>
                    <a:cubicBezTo>
                      <a:pt x="16706" y="4697"/>
                      <a:pt x="16720" y="4809"/>
                      <a:pt x="16706" y="4880"/>
                    </a:cubicBezTo>
                    <a:lnTo>
                      <a:pt x="15019" y="13514"/>
                    </a:lnTo>
                    <a:cubicBezTo>
                      <a:pt x="14963" y="13781"/>
                      <a:pt x="14948" y="13992"/>
                      <a:pt x="14948" y="14189"/>
                    </a:cubicBezTo>
                    <a:cubicBezTo>
                      <a:pt x="14948" y="14948"/>
                      <a:pt x="15173" y="15103"/>
                      <a:pt x="15750" y="15103"/>
                    </a:cubicBezTo>
                    <a:cubicBezTo>
                      <a:pt x="16706" y="15075"/>
                      <a:pt x="19800" y="14681"/>
                      <a:pt x="19800" y="10800"/>
                    </a:cubicBezTo>
                    <a:cubicBezTo>
                      <a:pt x="19800" y="5330"/>
                      <a:pt x="16270" y="1800"/>
                      <a:pt x="10800" y="1800"/>
                    </a:cubicBezTo>
                    <a:cubicBezTo>
                      <a:pt x="5836" y="1800"/>
                      <a:pt x="1800" y="5836"/>
                      <a:pt x="1800" y="10800"/>
                    </a:cubicBezTo>
                    <a:cubicBezTo>
                      <a:pt x="1800" y="15764"/>
                      <a:pt x="5836" y="19800"/>
                      <a:pt x="10800" y="19800"/>
                    </a:cubicBezTo>
                    <a:cubicBezTo>
                      <a:pt x="12867" y="19800"/>
                      <a:pt x="14892" y="19083"/>
                      <a:pt x="16495" y="17775"/>
                    </a:cubicBezTo>
                    <a:cubicBezTo>
                      <a:pt x="16692" y="17606"/>
                      <a:pt x="16973" y="17634"/>
                      <a:pt x="17128" y="17831"/>
                    </a:cubicBezTo>
                    <a:lnTo>
                      <a:pt x="17705" y="18520"/>
                    </a:lnTo>
                    <a:cubicBezTo>
                      <a:pt x="17775" y="18619"/>
                      <a:pt x="17817" y="18731"/>
                      <a:pt x="17803" y="18858"/>
                    </a:cubicBezTo>
                    <a:cubicBezTo>
                      <a:pt x="17789" y="18970"/>
                      <a:pt x="17733" y="19083"/>
                      <a:pt x="17634" y="19167"/>
                    </a:cubicBezTo>
                    <a:cubicBezTo>
                      <a:pt x="15722" y="20728"/>
                      <a:pt x="13289" y="21600"/>
                      <a:pt x="10800" y="21600"/>
                    </a:cubicBezTo>
                    <a:cubicBezTo>
                      <a:pt x="4852" y="21600"/>
                      <a:pt x="0" y="16748"/>
                      <a:pt x="0" y="10800"/>
                    </a:cubicBezTo>
                    <a:cubicBezTo>
                      <a:pt x="0" y="4852"/>
                      <a:pt x="4852" y="0"/>
                      <a:pt x="10800" y="0"/>
                    </a:cubicBezTo>
                    <a:cubicBezTo>
                      <a:pt x="17255" y="0"/>
                      <a:pt x="21600" y="4345"/>
                      <a:pt x="21600" y="10800"/>
                    </a:cubicBezTo>
                    <a:cubicBezTo>
                      <a:pt x="21600" y="15173"/>
                      <a:pt x="18478" y="16819"/>
                      <a:pt x="15806" y="16903"/>
                    </a:cubicBezTo>
                    <a:close/>
                  </a:path>
                </a:pathLst>
              </a:custGeom>
              <a:solidFill>
                <a:srgbClr val="1A815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b03764f6-ec5e-4e31-91cd-30251c366cd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349512" y="1764250"/>
            <a:ext cx="7652418" cy="4352388"/>
            <a:chOff x="2349512" y="1764251"/>
            <a:chExt cx="7652418" cy="4352388"/>
          </a:xfrm>
        </p:grpSpPr>
        <p:grpSp>
          <p:nvGrpSpPr>
            <p:cNvPr id="4" name="îSliḑe"/>
            <p:cNvGrpSpPr/>
            <p:nvPr/>
          </p:nvGrpSpPr>
          <p:grpSpPr>
            <a:xfrm>
              <a:off x="5298160" y="1767588"/>
              <a:ext cx="2010481" cy="4349051"/>
              <a:chOff x="5298158" y="1767587"/>
              <a:chExt cx="2010481" cy="4349051"/>
            </a:xfrm>
          </p:grpSpPr>
          <p:sp>
            <p:nvSpPr>
              <p:cNvPr id="17" name="ïSļîḍe"/>
              <p:cNvSpPr/>
              <p:nvPr/>
            </p:nvSpPr>
            <p:spPr bwMode="auto">
              <a:xfrm>
                <a:off x="5634902" y="4172481"/>
                <a:ext cx="1468072" cy="1944157"/>
              </a:xfrm>
              <a:custGeom>
                <a:cxnLst>
                  <a:cxn ang="0">
                    <a:pos x="885" y="361"/>
                  </a:cxn>
                  <a:cxn ang="0">
                    <a:pos x="840" y="315"/>
                  </a:cxn>
                  <a:cxn ang="0">
                    <a:pos x="379" y="777"/>
                  </a:cxn>
                  <a:cxn ang="0">
                    <a:pos x="379" y="1172"/>
                  </a:cxn>
                  <a:cxn ang="0">
                    <a:pos x="0" y="1172"/>
                  </a:cxn>
                  <a:cxn ang="0">
                    <a:pos x="0" y="620"/>
                  </a:cxn>
                  <a:cxn ang="0">
                    <a:pos x="572" y="49"/>
                  </a:cxn>
                  <a:cxn ang="0">
                    <a:pos x="523" y="0"/>
                  </a:cxn>
                  <a:cxn ang="0">
                    <a:pos x="885" y="0"/>
                  </a:cxn>
                  <a:cxn ang="0">
                    <a:pos x="885" y="361"/>
                  </a:cxn>
                </a:cxnLst>
                <a:rect l="0" t="0" r="r" b="b"/>
                <a:pathLst>
                  <a:path w="885" h="1172">
                    <a:moveTo>
                      <a:pt x="885" y="361"/>
                    </a:moveTo>
                    <a:lnTo>
                      <a:pt x="840" y="315"/>
                    </a:lnTo>
                    <a:lnTo>
                      <a:pt x="379" y="777"/>
                    </a:lnTo>
                    <a:lnTo>
                      <a:pt x="379" y="1172"/>
                    </a:lnTo>
                    <a:lnTo>
                      <a:pt x="0" y="1172"/>
                    </a:lnTo>
                    <a:lnTo>
                      <a:pt x="0" y="620"/>
                    </a:lnTo>
                    <a:lnTo>
                      <a:pt x="572" y="49"/>
                    </a:lnTo>
                    <a:lnTo>
                      <a:pt x="523" y="0"/>
                    </a:lnTo>
                    <a:lnTo>
                      <a:pt x="885" y="0"/>
                    </a:lnTo>
                    <a:lnTo>
                      <a:pt x="885" y="36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rgbClr val="1A815A"/>
                </a:solidFill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îṣḻïḍê"/>
              <p:cNvSpPr/>
              <p:nvPr/>
            </p:nvSpPr>
            <p:spPr>
              <a:xfrm rot="18900000">
                <a:off x="5752203" y="4691000"/>
                <a:ext cx="1361341" cy="336374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zh-CN" altLang="en-US" sz="1200" b="1">
                    <a:solidFill>
                      <a:srgbClr val="1A815A"/>
                    </a:solidFill>
                  </a:rPr>
                  <a:t>标题文本预设 </a:t>
                </a:r>
                <a:r>
                  <a:rPr lang="en-US" altLang="zh-CN" sz="1200" b="1">
                    <a:solidFill>
                      <a:srgbClr val="1A815A"/>
                    </a:solidFill>
                  </a:rPr>
                  <a:t>01</a:t>
                </a:r>
                <a:endParaRPr lang="en-US" altLang="zh-CN" sz="1200" b="1">
                  <a:solidFill>
                    <a:srgbClr val="1A815A"/>
                  </a:solidFill>
                </a:endParaRPr>
              </a:p>
            </p:txBody>
          </p:sp>
          <p:sp>
            <p:nvSpPr>
              <p:cNvPr id="19" name="íś1iḋé"/>
              <p:cNvSpPr/>
              <p:nvPr/>
            </p:nvSpPr>
            <p:spPr bwMode="auto">
              <a:xfrm>
                <a:off x="5298158" y="3412737"/>
                <a:ext cx="1219246" cy="1257399"/>
              </a:xfrm>
              <a:custGeom>
                <a:cxnLst>
                  <a:cxn ang="0">
                    <a:pos x="316" y="49"/>
                  </a:cxn>
                  <a:cxn ang="0">
                    <a:pos x="711" y="442"/>
                  </a:cxn>
                  <a:cxn ang="0">
                    <a:pos x="686" y="465"/>
                  </a:cxn>
                  <a:cxn ang="0">
                    <a:pos x="735" y="514"/>
                  </a:cxn>
                  <a:cxn ang="0">
                    <a:pos x="493" y="758"/>
                  </a:cxn>
                  <a:cxn ang="0">
                    <a:pos x="49" y="316"/>
                  </a:cxn>
                  <a:cxn ang="0">
                    <a:pos x="0" y="363"/>
                  </a:cxn>
                  <a:cxn ang="0">
                    <a:pos x="0" y="0"/>
                  </a:cxn>
                  <a:cxn ang="0">
                    <a:pos x="364" y="0"/>
                  </a:cxn>
                  <a:cxn ang="0">
                    <a:pos x="316" y="49"/>
                  </a:cxn>
                </a:cxnLst>
                <a:rect l="0" t="0" r="r" b="b"/>
                <a:pathLst>
                  <a:path w="735" h="758">
                    <a:moveTo>
                      <a:pt x="316" y="49"/>
                    </a:moveTo>
                    <a:lnTo>
                      <a:pt x="711" y="442"/>
                    </a:lnTo>
                    <a:lnTo>
                      <a:pt x="686" y="465"/>
                    </a:lnTo>
                    <a:lnTo>
                      <a:pt x="735" y="514"/>
                    </a:lnTo>
                    <a:lnTo>
                      <a:pt x="493" y="758"/>
                    </a:lnTo>
                    <a:lnTo>
                      <a:pt x="49" y="316"/>
                    </a:lnTo>
                    <a:lnTo>
                      <a:pt x="0" y="363"/>
                    </a:lnTo>
                    <a:lnTo>
                      <a:pt x="0" y="0"/>
                    </a:lnTo>
                    <a:lnTo>
                      <a:pt x="364" y="0"/>
                    </a:lnTo>
                    <a:lnTo>
                      <a:pt x="316" y="4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rgbClr val="1A815A"/>
                </a:solidFill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îşḻíḓè"/>
              <p:cNvSpPr/>
              <p:nvPr/>
            </p:nvSpPr>
            <p:spPr>
              <a:xfrm rot="2700000">
                <a:off x="5264882" y="3888075"/>
                <a:ext cx="1361343" cy="336374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zh-CN" altLang="en-US" sz="1200" b="1">
                    <a:solidFill>
                      <a:srgbClr val="1A815A"/>
                    </a:solidFill>
                  </a:rPr>
                  <a:t>标题文本预设 </a:t>
                </a:r>
                <a:r>
                  <a:rPr lang="en-US" altLang="zh-CN" sz="1200" b="1">
                    <a:solidFill>
                      <a:srgbClr val="1A815A"/>
                    </a:solidFill>
                  </a:rPr>
                  <a:t>02</a:t>
                </a:r>
                <a:endParaRPr lang="en-US" altLang="zh-CN" sz="1200" b="1">
                  <a:solidFill>
                    <a:srgbClr val="1A815A"/>
                  </a:solidFill>
                </a:endParaRPr>
              </a:p>
            </p:txBody>
          </p:sp>
          <p:sp>
            <p:nvSpPr>
              <p:cNvPr id="21" name="íṥḻîďe"/>
              <p:cNvSpPr/>
              <p:nvPr/>
            </p:nvSpPr>
            <p:spPr bwMode="auto">
              <a:xfrm>
                <a:off x="5895337" y="2659621"/>
                <a:ext cx="1207633" cy="1239150"/>
              </a:xfrm>
              <a:custGeom>
                <a:cxnLst>
                  <a:cxn ang="0">
                    <a:pos x="728" y="350"/>
                  </a:cxn>
                  <a:cxn ang="0">
                    <a:pos x="684" y="306"/>
                  </a:cxn>
                  <a:cxn ang="0">
                    <a:pos x="241" y="747"/>
                  </a:cxn>
                  <a:cxn ang="0">
                    <a:pos x="0" y="507"/>
                  </a:cxn>
                  <a:cxn ang="0">
                    <a:pos x="42" y="460"/>
                  </a:cxn>
                  <a:cxn ang="0">
                    <a:pos x="21" y="439"/>
                  </a:cxn>
                  <a:cxn ang="0">
                    <a:pos x="419" y="42"/>
                  </a:cxn>
                  <a:cxn ang="0">
                    <a:pos x="377" y="0"/>
                  </a:cxn>
                  <a:cxn ang="0">
                    <a:pos x="728" y="0"/>
                  </a:cxn>
                  <a:cxn ang="0">
                    <a:pos x="728" y="350"/>
                  </a:cxn>
                </a:cxnLst>
                <a:rect l="0" t="0" r="r" b="b"/>
                <a:pathLst>
                  <a:path w="728" h="747">
                    <a:moveTo>
                      <a:pt x="728" y="350"/>
                    </a:moveTo>
                    <a:lnTo>
                      <a:pt x="684" y="306"/>
                    </a:lnTo>
                    <a:lnTo>
                      <a:pt x="241" y="747"/>
                    </a:lnTo>
                    <a:lnTo>
                      <a:pt x="0" y="507"/>
                    </a:lnTo>
                    <a:lnTo>
                      <a:pt x="42" y="460"/>
                    </a:lnTo>
                    <a:lnTo>
                      <a:pt x="21" y="439"/>
                    </a:lnTo>
                    <a:lnTo>
                      <a:pt x="419" y="42"/>
                    </a:lnTo>
                    <a:lnTo>
                      <a:pt x="377" y="0"/>
                    </a:lnTo>
                    <a:lnTo>
                      <a:pt x="728" y="0"/>
                    </a:lnTo>
                    <a:lnTo>
                      <a:pt x="728" y="35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rgbClr val="1A815A"/>
                </a:solidFill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iṩļîḍé"/>
              <p:cNvSpPr/>
              <p:nvPr/>
            </p:nvSpPr>
            <p:spPr>
              <a:xfrm rot="18900000">
                <a:off x="5947299" y="3005327"/>
                <a:ext cx="1361340" cy="336374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zh-CN" altLang="en-US" sz="1200" b="1">
                    <a:solidFill>
                      <a:srgbClr val="1A815A"/>
                    </a:solidFill>
                  </a:rPr>
                  <a:t>标题文本预设 </a:t>
                </a:r>
                <a:r>
                  <a:rPr lang="en-US" altLang="zh-CN" sz="1200" b="1">
                    <a:solidFill>
                      <a:srgbClr val="1A815A"/>
                    </a:solidFill>
                  </a:rPr>
                  <a:t>03</a:t>
                </a:r>
                <a:endParaRPr lang="en-US" altLang="zh-CN" sz="1200" b="1">
                  <a:solidFill>
                    <a:srgbClr val="1A815A"/>
                  </a:solidFill>
                </a:endParaRPr>
              </a:p>
            </p:txBody>
          </p:sp>
          <p:sp>
            <p:nvSpPr>
              <p:cNvPr id="23" name="iSḻídè"/>
              <p:cNvSpPr/>
              <p:nvPr/>
            </p:nvSpPr>
            <p:spPr bwMode="auto">
              <a:xfrm>
                <a:off x="5301477" y="1891580"/>
                <a:ext cx="1207634" cy="1247446"/>
              </a:xfrm>
              <a:custGeom>
                <a:cxnLst>
                  <a:cxn ang="0">
                    <a:pos x="313" y="41"/>
                  </a:cxn>
                  <a:cxn ang="0">
                    <a:pos x="709" y="437"/>
                  </a:cxn>
                  <a:cxn ang="0">
                    <a:pos x="682" y="463"/>
                  </a:cxn>
                  <a:cxn ang="0">
                    <a:pos x="728" y="509"/>
                  </a:cxn>
                  <a:cxn ang="0">
                    <a:pos x="483" y="752"/>
                  </a:cxn>
                  <a:cxn ang="0">
                    <a:pos x="41" y="312"/>
                  </a:cxn>
                  <a:cxn ang="0">
                    <a:pos x="0" y="352"/>
                  </a:cxn>
                  <a:cxn ang="0">
                    <a:pos x="0" y="0"/>
                  </a:cxn>
                  <a:cxn ang="0">
                    <a:pos x="349" y="0"/>
                  </a:cxn>
                  <a:cxn ang="0">
                    <a:pos x="313" y="41"/>
                  </a:cxn>
                </a:cxnLst>
                <a:rect l="0" t="0" r="r" b="b"/>
                <a:pathLst>
                  <a:path w="728" h="752">
                    <a:moveTo>
                      <a:pt x="313" y="41"/>
                    </a:moveTo>
                    <a:lnTo>
                      <a:pt x="709" y="437"/>
                    </a:lnTo>
                    <a:lnTo>
                      <a:pt x="682" y="463"/>
                    </a:lnTo>
                    <a:lnTo>
                      <a:pt x="728" y="509"/>
                    </a:lnTo>
                    <a:lnTo>
                      <a:pt x="483" y="752"/>
                    </a:lnTo>
                    <a:lnTo>
                      <a:pt x="41" y="312"/>
                    </a:lnTo>
                    <a:lnTo>
                      <a:pt x="0" y="352"/>
                    </a:lnTo>
                    <a:lnTo>
                      <a:pt x="0" y="0"/>
                    </a:lnTo>
                    <a:lnTo>
                      <a:pt x="349" y="0"/>
                    </a:lnTo>
                    <a:lnTo>
                      <a:pt x="313" y="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rgbClr val="1A815A"/>
                </a:solidFill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ïSḻïďè"/>
              <p:cNvSpPr/>
              <p:nvPr/>
            </p:nvSpPr>
            <p:spPr>
              <a:xfrm rot="2700000">
                <a:off x="5197556" y="2280071"/>
                <a:ext cx="1361341" cy="33637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200" b="1">
                    <a:solidFill>
                      <a:srgbClr val="1A815A"/>
                    </a:solidFill>
                  </a:rPr>
                  <a:t>标题文本预设 </a:t>
                </a:r>
                <a:r>
                  <a:rPr lang="en-US" altLang="zh-CN" sz="1200" b="1">
                    <a:solidFill>
                      <a:srgbClr val="1A815A"/>
                    </a:solidFill>
                  </a:rPr>
                  <a:t>04</a:t>
                </a:r>
                <a:endParaRPr lang="en-US" altLang="zh-CN" sz="1200" b="1">
                  <a:solidFill>
                    <a:srgbClr val="1A815A"/>
                  </a:solidFill>
                </a:endParaRPr>
              </a:p>
            </p:txBody>
          </p:sp>
        </p:grpSp>
        <p:grpSp>
          <p:nvGrpSpPr>
            <p:cNvPr id="5" name="íśḷîḓè"/>
            <p:cNvGrpSpPr/>
            <p:nvPr/>
          </p:nvGrpSpPr>
          <p:grpSpPr>
            <a:xfrm>
              <a:off x="2349513" y="1764251"/>
              <a:ext cx="2862284" cy="925575"/>
              <a:chOff x="1850311" y="1843644"/>
              <a:chExt cx="2862284" cy="925573"/>
            </a:xfrm>
          </p:grpSpPr>
          <p:sp>
            <p:nvSpPr>
              <p:cNvPr id="15" name="îŝḻîḓè"/>
              <p:cNvSpPr txBox="1"/>
              <p:nvPr/>
            </p:nvSpPr>
            <p:spPr>
              <a:xfrm>
                <a:off x="1850311" y="2261386"/>
                <a:ext cx="2862281" cy="5078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</a:rPr>
                </a:br>
                <a:r>
                  <a:rPr lang="zh-CN" altLang="en-US" sz="11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iṥľíḋê"/>
              <p:cNvSpPr/>
              <p:nvPr/>
            </p:nvSpPr>
            <p:spPr>
              <a:xfrm>
                <a:off x="3336082" y="1843644"/>
                <a:ext cx="1376513" cy="461665"/>
              </a:xfrm>
              <a:prstGeom prst="rect">
                <a:avLst/>
              </a:prstGeom>
            </p:spPr>
            <p:txBody>
              <a:bodyPr wrap="none" lIns="72000" rIns="72000">
                <a:normAutofit/>
              </a:bodyPr>
              <a:lstStyle/>
              <a:p>
                <a:pPr algn="r" defTabSz="913765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îṩḻïďê"/>
            <p:cNvGrpSpPr/>
            <p:nvPr/>
          </p:nvGrpSpPr>
          <p:grpSpPr>
            <a:xfrm>
              <a:off x="2349512" y="3279201"/>
              <a:ext cx="2862284" cy="925575"/>
              <a:chOff x="1850311" y="1843644"/>
              <a:chExt cx="2862283" cy="925573"/>
            </a:xfrm>
          </p:grpSpPr>
          <p:sp>
            <p:nvSpPr>
              <p:cNvPr id="13" name="iSļïďê"/>
              <p:cNvSpPr txBox="1"/>
              <p:nvPr/>
            </p:nvSpPr>
            <p:spPr>
              <a:xfrm>
                <a:off x="1850311" y="2261386"/>
                <a:ext cx="2862281" cy="5078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</a:rPr>
                </a:br>
                <a:r>
                  <a:rPr lang="zh-CN" altLang="en-US" sz="11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íšḻíde"/>
              <p:cNvSpPr/>
              <p:nvPr/>
            </p:nvSpPr>
            <p:spPr>
              <a:xfrm>
                <a:off x="3336081" y="1843644"/>
                <a:ext cx="1376513" cy="461665"/>
              </a:xfrm>
              <a:prstGeom prst="rect">
                <a:avLst/>
              </a:prstGeom>
            </p:spPr>
            <p:txBody>
              <a:bodyPr wrap="none" lIns="72000" rIns="72000">
                <a:normAutofit/>
              </a:bodyPr>
              <a:lstStyle/>
              <a:p>
                <a:pPr algn="r" defTabSz="913765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íṥ1íḑè"/>
            <p:cNvGrpSpPr/>
            <p:nvPr/>
          </p:nvGrpSpPr>
          <p:grpSpPr>
            <a:xfrm>
              <a:off x="7139649" y="2490119"/>
              <a:ext cx="2862281" cy="925575"/>
              <a:chOff x="1850311" y="1843644"/>
              <a:chExt cx="2862281" cy="925573"/>
            </a:xfrm>
          </p:grpSpPr>
          <p:sp>
            <p:nvSpPr>
              <p:cNvPr id="11" name="îśḻîḑé"/>
              <p:cNvSpPr txBox="1"/>
              <p:nvPr/>
            </p:nvSpPr>
            <p:spPr>
              <a:xfrm>
                <a:off x="1850311" y="2261386"/>
                <a:ext cx="2862281" cy="5078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</a:rPr>
                </a:br>
                <a:r>
                  <a:rPr lang="zh-CN" altLang="en-US" sz="11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íṩļîďe"/>
              <p:cNvSpPr/>
              <p:nvPr/>
            </p:nvSpPr>
            <p:spPr>
              <a:xfrm>
                <a:off x="1850311" y="1843644"/>
                <a:ext cx="1376513" cy="461665"/>
              </a:xfrm>
              <a:prstGeom prst="rect">
                <a:avLst/>
              </a:prstGeom>
            </p:spPr>
            <p:txBody>
              <a:bodyPr wrap="none" lIns="72000" rIns="72000">
                <a:normAutofit/>
              </a:bodyPr>
              <a:lstStyle/>
              <a:p>
                <a:pPr defTabSz="913765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islïde"/>
            <p:cNvGrpSpPr/>
            <p:nvPr/>
          </p:nvGrpSpPr>
          <p:grpSpPr>
            <a:xfrm>
              <a:off x="7139649" y="4005069"/>
              <a:ext cx="2862281" cy="925575"/>
              <a:chOff x="1850311" y="1843644"/>
              <a:chExt cx="2862281" cy="925573"/>
            </a:xfrm>
          </p:grpSpPr>
          <p:sp>
            <p:nvSpPr>
              <p:cNvPr id="9" name="iṥḷiḑê"/>
              <p:cNvSpPr txBox="1"/>
              <p:nvPr/>
            </p:nvSpPr>
            <p:spPr>
              <a:xfrm>
                <a:off x="1850311" y="2261386"/>
                <a:ext cx="2862281" cy="5078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</a:rPr>
                </a:br>
                <a:r>
                  <a:rPr lang="zh-CN" altLang="en-US" sz="11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íšḻide"/>
              <p:cNvSpPr/>
              <p:nvPr/>
            </p:nvSpPr>
            <p:spPr>
              <a:xfrm>
                <a:off x="1850311" y="1843644"/>
                <a:ext cx="1376513" cy="461665"/>
              </a:xfrm>
              <a:prstGeom prst="rect">
                <a:avLst/>
              </a:prstGeom>
            </p:spPr>
            <p:txBody>
              <a:bodyPr wrap="none" lIns="72000" rIns="72000">
                <a:normAutofit/>
              </a:bodyPr>
              <a:lstStyle/>
              <a:p>
                <a:pPr defTabSz="913765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11" y="4874"/>
            <a:ext cx="12112839" cy="9715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2" t="47368"/>
          <a:stretch>
            <a:fillRect/>
          </a:stretch>
        </p:blipFill>
        <p:spPr>
          <a:xfrm>
            <a:off x="5157712" y="4947001"/>
            <a:ext cx="7034288" cy="192703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331" y="3465863"/>
            <a:ext cx="2000250" cy="29622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67" r="30728"/>
          <a:stretch>
            <a:fillRect/>
          </a:stretch>
        </p:blipFill>
        <p:spPr>
          <a:xfrm>
            <a:off x="-227" y="4989974"/>
            <a:ext cx="8514535" cy="18680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2778" flipH="1">
            <a:off x="259154" y="4549137"/>
            <a:ext cx="2167226" cy="106683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787999" y="2178995"/>
            <a:ext cx="9574308" cy="2936354"/>
            <a:chOff x="1787999" y="2178995"/>
            <a:chExt cx="9574308" cy="2936354"/>
          </a:xfrm>
        </p:grpSpPr>
        <p:sp>
          <p:nvSpPr>
            <p:cNvPr id="19" name="椭圆 18"/>
            <p:cNvSpPr/>
            <p:nvPr/>
          </p:nvSpPr>
          <p:spPr>
            <a:xfrm>
              <a:off x="1787999" y="2178995"/>
              <a:ext cx="802801" cy="786319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  <a:ln w="57150"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srgbClr val="1A81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b="1">
                <a:solidFill>
                  <a:srgbClr val="1A81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710191" y="2178995"/>
              <a:ext cx="802801" cy="786319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  <a:ln w="57150"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srgbClr val="1A81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b="1">
                <a:solidFill>
                  <a:srgbClr val="1A81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787999" y="4319080"/>
              <a:ext cx="802801" cy="786319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  <a:ln w="57150"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srgbClr val="1A81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b="1">
                <a:solidFill>
                  <a:srgbClr val="1A81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6710191" y="4319080"/>
              <a:ext cx="802801" cy="786319"/>
            </a:xfrm>
            <a:prstGeom prst="ellips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  <a:ln w="57150"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srgbClr val="1A81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 b="1">
                <a:solidFill>
                  <a:srgbClr val="1A81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939449" y="2655066"/>
              <a:ext cx="35793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Nirmala UI Semilight" panose="020b0402040204020203" pitchFamily="34" charset="0"/>
                  <a:sym typeface="Segoe UI" panose="020b0502040204020203" pitchFamily="34" charset="0"/>
                </a:rPr>
                <a:t>Under the</a:t>
              </a:r>
              <a:r>
                <a:rPr lang="zh-CN" alt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Nirmala UI Semilight" panose="020b0402040204020203" pitchFamily="34" charset="0"/>
                </a:rPr>
                <a:t> blue below the template </a:t>
              </a:r>
              <a:r>
                <a:rPr lang="zh-CN" altLang="en-US" sz="12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Nirmala UI Semilight" panose="020b0402040204020203" pitchFamily="34" charset="0"/>
                </a:rPr>
                <a:t>input</a:t>
              </a:r>
              <a:endParaRPr lang="zh-CN" altLang="en-US" sz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Nirmala UI Semilight" panose="020b0402040204020203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939449" y="2211822"/>
              <a:ext cx="18571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ea typeface="造字工房悦圆演示版常规体" charset="-122"/>
                </a:rPr>
                <a:t>圣诞节的由来</a:t>
              </a:r>
              <a:endParaRPr lang="zh-CN" altLang="en-US" sz="2000">
                <a:solidFill>
                  <a:schemeClr val="bg1"/>
                </a:solidFill>
                <a:ea typeface="造字工房悦圆演示版常规体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939449" y="4838350"/>
              <a:ext cx="35793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Nirmala UI Semilight" panose="020b0402040204020203" pitchFamily="34" charset="0"/>
                  <a:sym typeface="Segoe UI" panose="020b0502040204020203" pitchFamily="34" charset="0"/>
                </a:rPr>
                <a:t>Under the</a:t>
              </a:r>
              <a:r>
                <a:rPr lang="zh-CN" alt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Nirmala UI Semilight" panose="020b0402040204020203" pitchFamily="34" charset="0"/>
                </a:rPr>
                <a:t> blue below the template </a:t>
              </a:r>
              <a:r>
                <a:rPr lang="zh-CN" altLang="en-US" sz="12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Nirmala UI Semilight" panose="020b0402040204020203" pitchFamily="34" charset="0"/>
                </a:rPr>
                <a:t>input</a:t>
              </a:r>
              <a:endParaRPr lang="zh-CN" altLang="en-US" sz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Nirmala UI Semilight" panose="020b0402040204020203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939450" y="4395106"/>
              <a:ext cx="29627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造字工房悦圆演示版常规体" charset="-122"/>
                  <a:ea typeface="造字工房悦圆演示版常规体" charset="-122"/>
                </a:rPr>
                <a:t>圣诞老人</a:t>
              </a:r>
              <a:endParaRPr lang="zh-CN" altLang="en-US" sz="2000">
                <a:solidFill>
                  <a:schemeClr val="bg1"/>
                </a:solidFill>
                <a:latin typeface="造字工房悦圆演示版常规体" charset="-122"/>
                <a:ea typeface="造字工房悦圆演示版常规体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782970" y="4838350"/>
              <a:ext cx="35793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Nirmala UI Semilight" panose="020b0402040204020203" pitchFamily="34" charset="0"/>
                  <a:sym typeface="Segoe UI" panose="020b0502040204020203" pitchFamily="34" charset="0"/>
                </a:rPr>
                <a:t>Under the</a:t>
              </a:r>
              <a:r>
                <a:rPr lang="zh-CN" alt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Nirmala UI Semilight" panose="020b0402040204020203" pitchFamily="34" charset="0"/>
                </a:rPr>
                <a:t> blue below the template </a:t>
              </a:r>
              <a:r>
                <a:rPr lang="zh-CN" altLang="en-US" sz="12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Nirmala UI Semilight" panose="020b0402040204020203" pitchFamily="34" charset="0"/>
                </a:rPr>
                <a:t>input</a:t>
              </a:r>
              <a:endParaRPr lang="zh-CN" altLang="en-US" sz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Nirmala UI Semilight" panose="020b0402040204020203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782971" y="4395106"/>
              <a:ext cx="21955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造字工房悦圆演示版常规体" charset="-122"/>
                  <a:ea typeface="造字工房悦圆演示版常规体" charset="-122"/>
                </a:rPr>
                <a:t>圣诞树</a:t>
              </a:r>
              <a:endParaRPr lang="zh-CN" altLang="en-US" sz="2000">
                <a:solidFill>
                  <a:schemeClr val="bg1"/>
                </a:solidFill>
                <a:latin typeface="造字工房悦圆演示版常规体" charset="-122"/>
                <a:ea typeface="造字工房悦圆演示版常规体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782970" y="2655066"/>
              <a:ext cx="35793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Nirmala UI Semilight" panose="020b0402040204020203" pitchFamily="34" charset="0"/>
                  <a:sym typeface="Segoe UI" panose="020b0502040204020203" pitchFamily="34" charset="0"/>
                </a:rPr>
                <a:t>Under the</a:t>
              </a:r>
              <a:r>
                <a:rPr lang="zh-CN" alt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Nirmala UI Semilight" panose="020b0402040204020203" pitchFamily="34" charset="0"/>
                </a:rPr>
                <a:t> blue below the template </a:t>
              </a:r>
              <a:r>
                <a:rPr lang="zh-CN" altLang="en-US" sz="12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Nirmala UI Semilight" panose="020b0402040204020203" pitchFamily="34" charset="0"/>
                </a:rPr>
                <a:t>input</a:t>
              </a:r>
              <a:endParaRPr lang="zh-CN" altLang="en-US" sz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Nirmala UI Semilight" panose="020b0402040204020203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782971" y="2211822"/>
              <a:ext cx="17151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造字工房悦圆演示版常规体" charset="-122"/>
                  <a:ea typeface="造字工房悦圆演示版常规体" charset="-122"/>
                </a:rPr>
                <a:t>圣诞节的习俗</a:t>
              </a:r>
              <a:endParaRPr lang="zh-CN" altLang="en-US" sz="2000">
                <a:solidFill>
                  <a:schemeClr val="bg1"/>
                </a:solidFill>
                <a:latin typeface="造字工房悦圆演示版常规体" charset="-122"/>
                <a:ea typeface="造字工房悦圆演示版常规体" charset="-122"/>
              </a:endParaRPr>
            </a:p>
          </p:txBody>
        </p: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2" t="47368"/>
          <a:stretch>
            <a:fillRect/>
          </a:stretch>
        </p:blipFill>
        <p:spPr>
          <a:xfrm>
            <a:off x="5157712" y="4947001"/>
            <a:ext cx="7034288" cy="19270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331" y="3465863"/>
            <a:ext cx="2000250" cy="2962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67" r="30728"/>
          <a:stretch>
            <a:fillRect/>
          </a:stretch>
        </p:blipFill>
        <p:spPr>
          <a:xfrm>
            <a:off x="-227" y="4989974"/>
            <a:ext cx="8514535" cy="1868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2778" flipH="1">
            <a:off x="259154" y="4549137"/>
            <a:ext cx="2167226" cy="106683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999652" y="1457041"/>
            <a:ext cx="6192696" cy="3434057"/>
            <a:chOff x="2999652" y="1209391"/>
            <a:chExt cx="6192696" cy="3434057"/>
          </a:xfrm>
        </p:grpSpPr>
        <p:grpSp>
          <p:nvGrpSpPr>
            <p:cNvPr id="9" name="组合 8"/>
            <p:cNvGrpSpPr/>
            <p:nvPr/>
          </p:nvGrpSpPr>
          <p:grpSpPr>
            <a:xfrm>
              <a:off x="2999652" y="1209391"/>
              <a:ext cx="6192696" cy="2676097"/>
              <a:chOff x="2999652" y="1990441"/>
              <a:chExt cx="6192696" cy="2676097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950581" y="1990441"/>
                <a:ext cx="2290838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3800" smtClean="0">
                    <a:ln w="66675">
                      <a:solidFill>
                        <a:srgbClr val="124D2E"/>
                      </a:solidFill>
                    </a:ln>
                    <a:pattFill prst="pct5">
                      <a:fgClr>
                        <a:srgbClr val="1A815A"/>
                      </a:fgClr>
                      <a:bgClr>
                        <a:schemeClr val="bg1"/>
                      </a:bgClr>
                    </a:pattFill>
                    <a:latin typeface="华文琥珀" panose="02010800040101010101" pitchFamily="2" charset="-122"/>
                    <a:ea typeface="华文琥珀" panose="02010800040101010101" pitchFamily="2" charset="-122"/>
                  </a:rPr>
                  <a:t>04</a:t>
                </a:r>
                <a:endParaRPr lang="zh-CN" altLang="en-US" sz="13800">
                  <a:ln w="66675">
                    <a:solidFill>
                      <a:srgbClr val="124D2E"/>
                    </a:solidFill>
                  </a:ln>
                  <a:pattFill prst="pct5">
                    <a:fgClr>
                      <a:srgbClr val="1A815A"/>
                    </a:fgClr>
                    <a:bgClr>
                      <a:schemeClr val="bg1"/>
                    </a:bgClr>
                  </a:pattFill>
                  <a:latin typeface="华文琥珀" panose="02010800040101010101" pitchFamily="2" charset="-122"/>
                  <a:ea typeface="华文琥珀" panose="02010800040101010101" pitchFamily="2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2999652" y="3958652"/>
                <a:ext cx="619269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smtClean="0">
                    <a:ln w="38100">
                      <a:solidFill>
                        <a:srgbClr val="124D2E"/>
                      </a:solidFill>
                    </a:ln>
                    <a:pattFill prst="pct5">
                      <a:fgClr>
                        <a:srgbClr val="124D2E"/>
                      </a:fgClr>
                      <a:bgClr>
                        <a:schemeClr val="bg1"/>
                      </a:bgClr>
                    </a:pattFill>
                    <a:latin typeface="华文琥珀" panose="02010800040101010101" pitchFamily="2" charset="-122"/>
                    <a:ea typeface="华文琥珀" panose="02010800040101010101" pitchFamily="2" charset="-122"/>
                  </a:rPr>
                  <a:t>输入你的标题</a:t>
                </a:r>
                <a:endParaRPr lang="zh-CN" altLang="en-US" sz="4000">
                  <a:ln w="38100">
                    <a:solidFill>
                      <a:srgbClr val="124D2E"/>
                    </a:solidFill>
                  </a:ln>
                  <a:pattFill prst="pct5">
                    <a:fgClr>
                      <a:srgbClr val="124D2E"/>
                    </a:fgClr>
                    <a:bgClr>
                      <a:schemeClr val="bg1"/>
                    </a:bgClr>
                  </a:pattFill>
                  <a:latin typeface="华文琥珀" panose="02010800040101010101" pitchFamily="2" charset="-122"/>
                  <a:ea typeface="华文琥珀" panose="02010800040101010101" pitchFamily="2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3565346" y="3997117"/>
              <a:ext cx="50613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Lorem ipsum dolor sit amet, Lorem dolor sit Lorem ipsum dolor sit amet,consectetur. amet, consectetur. ipsum </a:t>
              </a:r>
              <a:r>
                <a:rPr lang="en-US" altLang="zh-CN" sz="1200" smtClean="0">
                  <a:solidFill>
                    <a:schemeClr val="bg1"/>
                  </a:solidFill>
                </a:rPr>
                <a:t>dolor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428a0620-213a-474b-b137-bb2d77ccbb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822979" y="2174077"/>
            <a:ext cx="8546042" cy="3028281"/>
            <a:chOff x="1091444" y="1655641"/>
            <a:chExt cx="10009112" cy="3546718"/>
          </a:xfrm>
        </p:grpSpPr>
        <p:grpSp>
          <p:nvGrpSpPr>
            <p:cNvPr id="4" name="îṣḷíḍe"/>
            <p:cNvGrpSpPr/>
            <p:nvPr/>
          </p:nvGrpSpPr>
          <p:grpSpPr>
            <a:xfrm>
              <a:off x="1091444" y="1655641"/>
              <a:ext cx="10009112" cy="3546718"/>
              <a:chOff x="1091444" y="1990450"/>
              <a:chExt cx="10009112" cy="3546718"/>
            </a:xfrm>
          </p:grpSpPr>
          <p:sp>
            <p:nvSpPr>
              <p:cNvPr id="17" name="íṣ1ïďé"/>
              <p:cNvSpPr/>
              <p:nvPr/>
            </p:nvSpPr>
            <p:spPr>
              <a:xfrm rot="155605">
                <a:off x="1345682" y="2204864"/>
                <a:ext cx="1887882" cy="1785743"/>
              </a:xfrm>
              <a:prstGeom prst="blockArc">
                <a:avLst>
                  <a:gd name="adj1" fmla="val 10626295"/>
                  <a:gd name="adj2" fmla="val 21496745"/>
                  <a:gd name="adj3" fmla="val 27786"/>
                </a:avLst>
              </a:prstGeom>
              <a:solidFill>
                <a:schemeClr val="bg1"/>
              </a:solidFill>
              <a:ln>
                <a:solidFill>
                  <a:srgbClr val="1A815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íśḻíḋé"/>
              <p:cNvSpPr/>
              <p:nvPr/>
            </p:nvSpPr>
            <p:spPr>
              <a:xfrm>
                <a:off x="5136752" y="2204864"/>
                <a:ext cx="1887882" cy="1785743"/>
              </a:xfrm>
              <a:prstGeom prst="blockArc">
                <a:avLst>
                  <a:gd name="adj1" fmla="val 10800000"/>
                  <a:gd name="adj2" fmla="val 21599999"/>
                  <a:gd name="adj3" fmla="val 27797"/>
                </a:avLst>
              </a:prstGeom>
              <a:solidFill>
                <a:schemeClr val="bg1"/>
              </a:solidFill>
              <a:ln>
                <a:solidFill>
                  <a:srgbClr val="1A815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îṥḷíḑe"/>
              <p:cNvSpPr/>
              <p:nvPr/>
            </p:nvSpPr>
            <p:spPr>
              <a:xfrm rot="188168">
                <a:off x="8958436" y="2204864"/>
                <a:ext cx="1887882" cy="1785743"/>
              </a:xfrm>
              <a:prstGeom prst="blockArc">
                <a:avLst>
                  <a:gd name="adj1" fmla="val 10594868"/>
                  <a:gd name="adj2" fmla="val 21393667"/>
                  <a:gd name="adj3" fmla="val 27752"/>
                </a:avLst>
              </a:prstGeom>
              <a:solidFill>
                <a:schemeClr val="bg1"/>
              </a:solidFill>
              <a:ln>
                <a:solidFill>
                  <a:srgbClr val="1A815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ïṥḻiḓé"/>
              <p:cNvSpPr/>
              <p:nvPr/>
            </p:nvSpPr>
            <p:spPr>
              <a:xfrm rot="21428388" flipV="1">
                <a:off x="3238666" y="3542483"/>
                <a:ext cx="1887882" cy="1785743"/>
              </a:xfrm>
              <a:prstGeom prst="blockArc">
                <a:avLst>
                  <a:gd name="adj1" fmla="val 10614133"/>
                  <a:gd name="adj2" fmla="val 21486523"/>
                  <a:gd name="adj3" fmla="val 30043"/>
                </a:avLst>
              </a:prstGeom>
              <a:solidFill>
                <a:schemeClr val="bg1"/>
              </a:solidFill>
              <a:ln>
                <a:solidFill>
                  <a:srgbClr val="1A815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ïṡļïďè"/>
              <p:cNvSpPr/>
              <p:nvPr/>
            </p:nvSpPr>
            <p:spPr>
              <a:xfrm flipV="1">
                <a:off x="7060350" y="3542483"/>
                <a:ext cx="1887882" cy="1785743"/>
              </a:xfrm>
              <a:prstGeom prst="blockArc">
                <a:avLst>
                  <a:gd name="adj1" fmla="val 10800000"/>
                  <a:gd name="adj2" fmla="val 0"/>
                  <a:gd name="adj3" fmla="val 30809"/>
                </a:avLst>
              </a:prstGeom>
              <a:solidFill>
                <a:schemeClr val="bg1"/>
              </a:solidFill>
              <a:ln>
                <a:solidFill>
                  <a:srgbClr val="1A815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2" name="Straight Connector 9"/>
              <p:cNvCxnSpPr/>
              <p:nvPr/>
            </p:nvCxnSpPr>
            <p:spPr>
              <a:xfrm>
                <a:off x="1091444" y="3097735"/>
                <a:ext cx="10009112" cy="0"/>
              </a:xfrm>
              <a:prstGeom prst="line">
                <a:avLst/>
              </a:prstGeom>
              <a:noFill/>
              <a:ln w="3175">
                <a:solidFill>
                  <a:schemeClr val="bg1"/>
                </a:solidFill>
                <a:round/>
              </a:ln>
            </p:spPr>
          </p:cxnSp>
          <p:cxnSp>
            <p:nvCxnSpPr>
              <p:cNvPr id="23" name="Straight Connector 10"/>
              <p:cNvCxnSpPr/>
              <p:nvPr/>
            </p:nvCxnSpPr>
            <p:spPr>
              <a:xfrm>
                <a:off x="1091444" y="4429883"/>
                <a:ext cx="10009112" cy="0"/>
              </a:xfrm>
              <a:prstGeom prst="line">
                <a:avLst/>
              </a:prstGeom>
              <a:noFill/>
              <a:ln w="3175">
                <a:solidFill>
                  <a:schemeClr val="bg1"/>
                </a:solidFill>
                <a:round/>
              </a:ln>
            </p:spPr>
          </p:cxnSp>
          <p:grpSp>
            <p:nvGrpSpPr>
              <p:cNvPr id="24" name="í$ḷîḋe"/>
              <p:cNvGrpSpPr/>
              <p:nvPr/>
            </p:nvGrpSpPr>
            <p:grpSpPr>
              <a:xfrm>
                <a:off x="1091444" y="4429883"/>
                <a:ext cx="2347508" cy="1107285"/>
                <a:chOff x="5157230" y="1101621"/>
                <a:chExt cx="2699991" cy="1107285"/>
              </a:xfrm>
            </p:grpSpPr>
            <p:sp>
              <p:nvSpPr>
                <p:cNvPr id="37" name="ïṩlíḋe"/>
                <p:cNvSpPr txBox="1"/>
                <p:nvPr/>
              </p:nvSpPr>
              <p:spPr>
                <a:xfrm>
                  <a:off x="5157230" y="1101621"/>
                  <a:ext cx="2699991" cy="398468"/>
                </a:xfrm>
                <a:prstGeom prst="rect">
                  <a:avLst/>
                </a:prstGeom>
                <a:noFill/>
              </p:spPr>
              <p:txBody>
                <a:bodyPr wrap="none" lIns="216000" tIns="0" rIns="216000" bIns="0" anchor="b" anchorCtr="1">
                  <a:normAutofit/>
                </a:bodyPr>
                <a:lstStyle/>
                <a:p>
                  <a:pPr algn="ctr"/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8" name="íŝļíḍé"/>
                <p:cNvSpPr txBox="1"/>
                <p:nvPr/>
              </p:nvSpPr>
              <p:spPr>
                <a:xfrm>
                  <a:off x="5157231" y="1500087"/>
                  <a:ext cx="2699990" cy="708819"/>
                </a:xfrm>
                <a:prstGeom prst="rect">
                  <a:avLst/>
                </a:prstGeom>
              </p:spPr>
              <p:txBody>
                <a:bodyPr vert="horz" wrap="square" lIns="216000" tIns="0" rIns="216000" bIns="0" anchor="t" anchorCtr="1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bg1"/>
                      </a:solidFill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5" name="îsḻíďè"/>
              <p:cNvGrpSpPr/>
              <p:nvPr/>
            </p:nvGrpSpPr>
            <p:grpSpPr>
              <a:xfrm>
                <a:off x="4906939" y="4429883"/>
                <a:ext cx="2347508" cy="1107285"/>
                <a:chOff x="5157230" y="1101621"/>
                <a:chExt cx="2699991" cy="1107285"/>
              </a:xfrm>
            </p:grpSpPr>
            <p:sp>
              <p:nvSpPr>
                <p:cNvPr id="35" name="ïšlîḓe"/>
                <p:cNvSpPr txBox="1"/>
                <p:nvPr/>
              </p:nvSpPr>
              <p:spPr>
                <a:xfrm>
                  <a:off x="5157230" y="1101621"/>
                  <a:ext cx="2699991" cy="398468"/>
                </a:xfrm>
                <a:prstGeom prst="rect">
                  <a:avLst/>
                </a:prstGeom>
                <a:noFill/>
              </p:spPr>
              <p:txBody>
                <a:bodyPr wrap="none" lIns="216000" tIns="0" rIns="216000" bIns="0" anchor="b" anchorCtr="1">
                  <a:normAutofit/>
                </a:bodyPr>
                <a:lstStyle/>
                <a:p>
                  <a:pPr algn="ctr"/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6" name="íṧļiďé"/>
                <p:cNvSpPr txBox="1"/>
                <p:nvPr/>
              </p:nvSpPr>
              <p:spPr>
                <a:xfrm>
                  <a:off x="5157231" y="1500087"/>
                  <a:ext cx="2699990" cy="708819"/>
                </a:xfrm>
                <a:prstGeom prst="rect">
                  <a:avLst/>
                </a:prstGeom>
              </p:spPr>
              <p:txBody>
                <a:bodyPr vert="horz" wrap="square" lIns="216000" tIns="0" rIns="216000" bIns="0" anchor="t" anchorCtr="1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bg1"/>
                      </a:solidFill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6" name="iS1îḍé"/>
              <p:cNvGrpSpPr/>
              <p:nvPr/>
            </p:nvGrpSpPr>
            <p:grpSpPr>
              <a:xfrm>
                <a:off x="8722434" y="4429883"/>
                <a:ext cx="2347508" cy="1107285"/>
                <a:chOff x="5157230" y="1101621"/>
                <a:chExt cx="2699991" cy="1107285"/>
              </a:xfrm>
            </p:grpSpPr>
            <p:sp>
              <p:nvSpPr>
                <p:cNvPr id="33" name="íṡḷíďé"/>
                <p:cNvSpPr txBox="1"/>
                <p:nvPr/>
              </p:nvSpPr>
              <p:spPr>
                <a:xfrm>
                  <a:off x="5157230" y="1101621"/>
                  <a:ext cx="2699991" cy="398468"/>
                </a:xfrm>
                <a:prstGeom prst="rect">
                  <a:avLst/>
                </a:prstGeom>
                <a:noFill/>
              </p:spPr>
              <p:txBody>
                <a:bodyPr wrap="none" lIns="216000" tIns="0" rIns="216000" bIns="0" anchor="b" anchorCtr="1">
                  <a:normAutofit/>
                </a:bodyPr>
                <a:lstStyle/>
                <a:p>
                  <a:pPr algn="ctr"/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4" name="iṩľíḓé"/>
                <p:cNvSpPr txBox="1"/>
                <p:nvPr/>
              </p:nvSpPr>
              <p:spPr>
                <a:xfrm>
                  <a:off x="5157231" y="1500087"/>
                  <a:ext cx="2699990" cy="708819"/>
                </a:xfrm>
                <a:prstGeom prst="rect">
                  <a:avLst/>
                </a:prstGeom>
              </p:spPr>
              <p:txBody>
                <a:bodyPr vert="horz" wrap="square" lIns="216000" tIns="0" rIns="216000" bIns="0" anchor="t" anchorCtr="1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bg1"/>
                      </a:solidFill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7" name="îsļidè"/>
              <p:cNvGrpSpPr/>
              <p:nvPr/>
            </p:nvGrpSpPr>
            <p:grpSpPr>
              <a:xfrm>
                <a:off x="3010499" y="1990450"/>
                <a:ext cx="2347508" cy="1107285"/>
                <a:chOff x="5157230" y="1101621"/>
                <a:chExt cx="2699991" cy="1107285"/>
              </a:xfrm>
            </p:grpSpPr>
            <p:sp>
              <p:nvSpPr>
                <p:cNvPr id="31" name="íslîdê"/>
                <p:cNvSpPr txBox="1"/>
                <p:nvPr/>
              </p:nvSpPr>
              <p:spPr>
                <a:xfrm>
                  <a:off x="5157230" y="1101621"/>
                  <a:ext cx="2699991" cy="398468"/>
                </a:xfrm>
                <a:prstGeom prst="rect">
                  <a:avLst/>
                </a:prstGeom>
                <a:noFill/>
              </p:spPr>
              <p:txBody>
                <a:bodyPr wrap="none" lIns="216000" tIns="0" rIns="216000" bIns="0" anchor="b" anchorCtr="1">
                  <a:normAutofit/>
                </a:bodyPr>
                <a:lstStyle/>
                <a:p>
                  <a:pPr algn="ctr"/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2" name="îṥ1ídê"/>
                <p:cNvSpPr txBox="1"/>
                <p:nvPr/>
              </p:nvSpPr>
              <p:spPr>
                <a:xfrm>
                  <a:off x="5157231" y="1500087"/>
                  <a:ext cx="2699990" cy="708819"/>
                </a:xfrm>
                <a:prstGeom prst="rect">
                  <a:avLst/>
                </a:prstGeom>
              </p:spPr>
              <p:txBody>
                <a:bodyPr vert="horz" wrap="square" lIns="216000" tIns="0" rIns="216000" bIns="0" anchor="t" anchorCtr="1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bg1"/>
                      </a:solidFill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8" name="îṣļíde"/>
              <p:cNvGrpSpPr/>
              <p:nvPr/>
            </p:nvGrpSpPr>
            <p:grpSpPr>
              <a:xfrm>
                <a:off x="6825994" y="1990450"/>
                <a:ext cx="2347508" cy="1107285"/>
                <a:chOff x="5157230" y="1101621"/>
                <a:chExt cx="2699991" cy="1107285"/>
              </a:xfrm>
            </p:grpSpPr>
            <p:sp>
              <p:nvSpPr>
                <p:cNvPr id="29" name="íśļíḍe"/>
                <p:cNvSpPr txBox="1"/>
                <p:nvPr/>
              </p:nvSpPr>
              <p:spPr>
                <a:xfrm>
                  <a:off x="5157230" y="1101621"/>
                  <a:ext cx="2699991" cy="398468"/>
                </a:xfrm>
                <a:prstGeom prst="rect">
                  <a:avLst/>
                </a:prstGeom>
                <a:noFill/>
              </p:spPr>
              <p:txBody>
                <a:bodyPr wrap="none" lIns="216000" tIns="0" rIns="216000" bIns="0" anchor="b" anchorCtr="1">
                  <a:normAutofit/>
                </a:bodyPr>
                <a:lstStyle/>
                <a:p>
                  <a:pPr algn="ctr"/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0" name="ïṣļïḋê"/>
                <p:cNvSpPr txBox="1"/>
                <p:nvPr/>
              </p:nvSpPr>
              <p:spPr>
                <a:xfrm>
                  <a:off x="5157231" y="1500087"/>
                  <a:ext cx="2699990" cy="708819"/>
                </a:xfrm>
                <a:prstGeom prst="rect">
                  <a:avLst/>
                </a:prstGeom>
              </p:spPr>
              <p:txBody>
                <a:bodyPr vert="horz" wrap="square" lIns="216000" tIns="0" rIns="216000" bIns="0" anchor="t" anchorCtr="1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bg1"/>
                      </a:solidFill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00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5" name="íṧḷiḍê"/>
            <p:cNvSpPr/>
            <p:nvPr/>
          </p:nvSpPr>
          <p:spPr>
            <a:xfrm>
              <a:off x="3948652" y="3194887"/>
              <a:ext cx="485776" cy="48577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iṩlîḋé"/>
            <p:cNvSpPr>
              <a:spLocks noChangeAspect="1"/>
            </p:cNvSpPr>
            <p:nvPr/>
          </p:nvSpPr>
          <p:spPr bwMode="auto">
            <a:xfrm>
              <a:off x="5853000" y="3224162"/>
              <a:ext cx="486000" cy="415125"/>
            </a:xfrm>
            <a:custGeom>
              <a:gdLst>
                <a:gd name="T0" fmla="*/ 48 w 48"/>
                <a:gd name="T1" fmla="*/ 38 h 41"/>
                <a:gd name="T2" fmla="*/ 45 w 48"/>
                <a:gd name="T3" fmla="*/ 41 h 41"/>
                <a:gd name="T4" fmla="*/ 37 w 48"/>
                <a:gd name="T5" fmla="*/ 41 h 41"/>
                <a:gd name="T6" fmla="*/ 34 w 48"/>
                <a:gd name="T7" fmla="*/ 38 h 41"/>
                <a:gd name="T8" fmla="*/ 34 w 48"/>
                <a:gd name="T9" fmla="*/ 30 h 41"/>
                <a:gd name="T10" fmla="*/ 37 w 48"/>
                <a:gd name="T11" fmla="*/ 27 h 41"/>
                <a:gd name="T12" fmla="*/ 39 w 48"/>
                <a:gd name="T13" fmla="*/ 27 h 41"/>
                <a:gd name="T14" fmla="*/ 39 w 48"/>
                <a:gd name="T15" fmla="*/ 22 h 41"/>
                <a:gd name="T16" fmla="*/ 25 w 48"/>
                <a:gd name="T17" fmla="*/ 22 h 41"/>
                <a:gd name="T18" fmla="*/ 25 w 48"/>
                <a:gd name="T19" fmla="*/ 27 h 41"/>
                <a:gd name="T20" fmla="*/ 28 w 48"/>
                <a:gd name="T21" fmla="*/ 27 h 41"/>
                <a:gd name="T22" fmla="*/ 31 w 48"/>
                <a:gd name="T23" fmla="*/ 30 h 41"/>
                <a:gd name="T24" fmla="*/ 31 w 48"/>
                <a:gd name="T25" fmla="*/ 38 h 41"/>
                <a:gd name="T26" fmla="*/ 28 w 48"/>
                <a:gd name="T27" fmla="*/ 41 h 41"/>
                <a:gd name="T28" fmla="*/ 19 w 48"/>
                <a:gd name="T29" fmla="*/ 41 h 41"/>
                <a:gd name="T30" fmla="*/ 17 w 48"/>
                <a:gd name="T31" fmla="*/ 38 h 41"/>
                <a:gd name="T32" fmla="*/ 17 w 48"/>
                <a:gd name="T33" fmla="*/ 30 h 41"/>
                <a:gd name="T34" fmla="*/ 19 w 48"/>
                <a:gd name="T35" fmla="*/ 27 h 41"/>
                <a:gd name="T36" fmla="*/ 22 w 48"/>
                <a:gd name="T37" fmla="*/ 27 h 41"/>
                <a:gd name="T38" fmla="*/ 22 w 48"/>
                <a:gd name="T39" fmla="*/ 22 h 41"/>
                <a:gd name="T40" fmla="*/ 8 w 48"/>
                <a:gd name="T41" fmla="*/ 22 h 41"/>
                <a:gd name="T42" fmla="*/ 8 w 48"/>
                <a:gd name="T43" fmla="*/ 27 h 41"/>
                <a:gd name="T44" fmla="*/ 11 w 48"/>
                <a:gd name="T45" fmla="*/ 27 h 41"/>
                <a:gd name="T46" fmla="*/ 13 w 48"/>
                <a:gd name="T47" fmla="*/ 30 h 41"/>
                <a:gd name="T48" fmla="*/ 13 w 48"/>
                <a:gd name="T49" fmla="*/ 38 h 41"/>
                <a:gd name="T50" fmla="*/ 11 w 48"/>
                <a:gd name="T51" fmla="*/ 41 h 41"/>
                <a:gd name="T52" fmla="*/ 2 w 48"/>
                <a:gd name="T53" fmla="*/ 41 h 41"/>
                <a:gd name="T54" fmla="*/ 0 w 48"/>
                <a:gd name="T55" fmla="*/ 38 h 41"/>
                <a:gd name="T56" fmla="*/ 0 w 48"/>
                <a:gd name="T57" fmla="*/ 30 h 41"/>
                <a:gd name="T58" fmla="*/ 2 w 48"/>
                <a:gd name="T59" fmla="*/ 27 h 41"/>
                <a:gd name="T60" fmla="*/ 5 w 48"/>
                <a:gd name="T61" fmla="*/ 27 h 41"/>
                <a:gd name="T62" fmla="*/ 5 w 48"/>
                <a:gd name="T63" fmla="*/ 22 h 41"/>
                <a:gd name="T64" fmla="*/ 8 w 48"/>
                <a:gd name="T65" fmla="*/ 19 h 41"/>
                <a:gd name="T66" fmla="*/ 22 w 48"/>
                <a:gd name="T67" fmla="*/ 19 h 41"/>
                <a:gd name="T68" fmla="*/ 22 w 48"/>
                <a:gd name="T69" fmla="*/ 13 h 41"/>
                <a:gd name="T70" fmla="*/ 19 w 48"/>
                <a:gd name="T71" fmla="*/ 13 h 41"/>
                <a:gd name="T72" fmla="*/ 17 w 48"/>
                <a:gd name="T73" fmla="*/ 11 h 41"/>
                <a:gd name="T74" fmla="*/ 17 w 48"/>
                <a:gd name="T75" fmla="*/ 2 h 41"/>
                <a:gd name="T76" fmla="*/ 19 w 48"/>
                <a:gd name="T77" fmla="*/ 0 h 41"/>
                <a:gd name="T78" fmla="*/ 28 w 48"/>
                <a:gd name="T79" fmla="*/ 0 h 41"/>
                <a:gd name="T80" fmla="*/ 31 w 48"/>
                <a:gd name="T81" fmla="*/ 2 h 41"/>
                <a:gd name="T82" fmla="*/ 31 w 48"/>
                <a:gd name="T83" fmla="*/ 11 h 41"/>
                <a:gd name="T84" fmla="*/ 28 w 48"/>
                <a:gd name="T85" fmla="*/ 13 h 41"/>
                <a:gd name="T86" fmla="*/ 25 w 48"/>
                <a:gd name="T87" fmla="*/ 13 h 41"/>
                <a:gd name="T88" fmla="*/ 25 w 48"/>
                <a:gd name="T89" fmla="*/ 19 h 41"/>
                <a:gd name="T90" fmla="*/ 39 w 48"/>
                <a:gd name="T91" fmla="*/ 19 h 41"/>
                <a:gd name="T92" fmla="*/ 43 w 48"/>
                <a:gd name="T93" fmla="*/ 22 h 41"/>
                <a:gd name="T94" fmla="*/ 43 w 48"/>
                <a:gd name="T95" fmla="*/ 27 h 41"/>
                <a:gd name="T96" fmla="*/ 45 w 48"/>
                <a:gd name="T97" fmla="*/ 27 h 41"/>
                <a:gd name="T98" fmla="*/ 48 w 48"/>
                <a:gd name="T99" fmla="*/ 30 h 41"/>
                <a:gd name="T100" fmla="*/ 48 w 48"/>
                <a:gd name="T101" fmla="*/ 38 h 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" h="41">
                  <a:moveTo>
                    <a:pt x="48" y="38"/>
                  </a:moveTo>
                  <a:cubicBezTo>
                    <a:pt x="48" y="40"/>
                    <a:pt x="47" y="41"/>
                    <a:pt x="45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5" y="41"/>
                    <a:pt x="34" y="40"/>
                    <a:pt x="34" y="38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8"/>
                    <a:pt x="35" y="27"/>
                    <a:pt x="37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7"/>
                    <a:pt x="31" y="28"/>
                    <a:pt x="31" y="30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40"/>
                    <a:pt x="29" y="41"/>
                    <a:pt x="2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1"/>
                    <a:pt x="17" y="40"/>
                    <a:pt x="17" y="38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8"/>
                    <a:pt x="18" y="27"/>
                    <a:pt x="19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8"/>
                    <a:pt x="13" y="3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40"/>
                    <a:pt x="12" y="41"/>
                    <a:pt x="11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0" y="40"/>
                    <a:pt x="0" y="3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0"/>
                    <a:pt x="6" y="19"/>
                    <a:pt x="8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7" y="12"/>
                    <a:pt x="17" y="1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1" y="1"/>
                    <a:pt x="31" y="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29" y="13"/>
                    <a:pt x="28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1" y="19"/>
                    <a:pt x="43" y="20"/>
                    <a:pt x="43" y="2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7" y="27"/>
                    <a:pt x="48" y="28"/>
                    <a:pt x="48" y="30"/>
                  </a:cubicBezTo>
                  <a:lnTo>
                    <a:pt x="48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" name="ïşḷîḑè"/>
            <p:cNvSpPr>
              <a:spLocks noChangeAspect="1"/>
            </p:cNvSpPr>
            <p:nvPr/>
          </p:nvSpPr>
          <p:spPr bwMode="auto">
            <a:xfrm>
              <a:off x="2074186" y="3211597"/>
              <a:ext cx="455626" cy="486000"/>
            </a:xfrm>
            <a:custGeom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" name="íşlïdé"/>
            <p:cNvSpPr>
              <a:spLocks noChangeAspect="1"/>
            </p:cNvSpPr>
            <p:nvPr/>
          </p:nvSpPr>
          <p:spPr bwMode="auto">
            <a:xfrm>
              <a:off x="7756748" y="3247435"/>
              <a:ext cx="486000" cy="448616"/>
            </a:xfrm>
            <a:custGeom>
              <a:gdLst>
                <a:gd name="T0" fmla="*/ 9 w 52"/>
                <a:gd name="T1" fmla="*/ 28 h 48"/>
                <a:gd name="T2" fmla="*/ 5 w 52"/>
                <a:gd name="T3" fmla="*/ 28 h 48"/>
                <a:gd name="T4" fmla="*/ 0 w 52"/>
                <a:gd name="T5" fmla="*/ 23 h 48"/>
                <a:gd name="T6" fmla="*/ 4 w 52"/>
                <a:gd name="T7" fmla="*/ 14 h 48"/>
                <a:gd name="T8" fmla="*/ 11 w 52"/>
                <a:gd name="T9" fmla="*/ 16 h 48"/>
                <a:gd name="T10" fmla="*/ 14 w 52"/>
                <a:gd name="T11" fmla="*/ 16 h 48"/>
                <a:gd name="T12" fmla="*/ 14 w 52"/>
                <a:gd name="T13" fmla="*/ 17 h 48"/>
                <a:gd name="T14" fmla="*/ 16 w 52"/>
                <a:gd name="T15" fmla="*/ 24 h 48"/>
                <a:gd name="T16" fmla="*/ 9 w 52"/>
                <a:gd name="T17" fmla="*/ 28 h 48"/>
                <a:gd name="T18" fmla="*/ 11 w 52"/>
                <a:gd name="T19" fmla="*/ 14 h 48"/>
                <a:gd name="T20" fmla="*/ 4 w 52"/>
                <a:gd name="T21" fmla="*/ 7 h 48"/>
                <a:gd name="T22" fmla="*/ 11 w 52"/>
                <a:gd name="T23" fmla="*/ 0 h 48"/>
                <a:gd name="T24" fmla="*/ 17 w 52"/>
                <a:gd name="T25" fmla="*/ 7 h 48"/>
                <a:gd name="T26" fmla="*/ 11 w 52"/>
                <a:gd name="T27" fmla="*/ 14 h 48"/>
                <a:gd name="T28" fmla="*/ 38 w 52"/>
                <a:gd name="T29" fmla="*/ 48 h 48"/>
                <a:gd name="T30" fmla="*/ 14 w 52"/>
                <a:gd name="T31" fmla="*/ 48 h 48"/>
                <a:gd name="T32" fmla="*/ 7 w 52"/>
                <a:gd name="T33" fmla="*/ 41 h 48"/>
                <a:gd name="T34" fmla="*/ 16 w 52"/>
                <a:gd name="T35" fmla="*/ 26 h 48"/>
                <a:gd name="T36" fmla="*/ 26 w 52"/>
                <a:gd name="T37" fmla="*/ 30 h 48"/>
                <a:gd name="T38" fmla="*/ 36 w 52"/>
                <a:gd name="T39" fmla="*/ 26 h 48"/>
                <a:gd name="T40" fmla="*/ 45 w 52"/>
                <a:gd name="T41" fmla="*/ 41 h 48"/>
                <a:gd name="T42" fmla="*/ 38 w 52"/>
                <a:gd name="T43" fmla="*/ 48 h 48"/>
                <a:gd name="T44" fmla="*/ 26 w 52"/>
                <a:gd name="T45" fmla="*/ 28 h 48"/>
                <a:gd name="T46" fmla="*/ 16 w 52"/>
                <a:gd name="T47" fmla="*/ 17 h 48"/>
                <a:gd name="T48" fmla="*/ 26 w 52"/>
                <a:gd name="T49" fmla="*/ 7 h 48"/>
                <a:gd name="T50" fmla="*/ 36 w 52"/>
                <a:gd name="T51" fmla="*/ 17 h 48"/>
                <a:gd name="T52" fmla="*/ 26 w 52"/>
                <a:gd name="T53" fmla="*/ 28 h 48"/>
                <a:gd name="T54" fmla="*/ 41 w 52"/>
                <a:gd name="T55" fmla="*/ 14 h 48"/>
                <a:gd name="T56" fmla="*/ 35 w 52"/>
                <a:gd name="T57" fmla="*/ 7 h 48"/>
                <a:gd name="T58" fmla="*/ 41 w 52"/>
                <a:gd name="T59" fmla="*/ 0 h 48"/>
                <a:gd name="T60" fmla="*/ 48 w 52"/>
                <a:gd name="T61" fmla="*/ 7 h 48"/>
                <a:gd name="T62" fmla="*/ 41 w 52"/>
                <a:gd name="T63" fmla="*/ 14 h 48"/>
                <a:gd name="T64" fmla="*/ 46 w 52"/>
                <a:gd name="T65" fmla="*/ 28 h 48"/>
                <a:gd name="T66" fmla="*/ 43 w 52"/>
                <a:gd name="T67" fmla="*/ 28 h 48"/>
                <a:gd name="T68" fmla="*/ 36 w 52"/>
                <a:gd name="T69" fmla="*/ 24 h 48"/>
                <a:gd name="T70" fmla="*/ 38 w 52"/>
                <a:gd name="T71" fmla="*/ 17 h 48"/>
                <a:gd name="T72" fmla="*/ 38 w 52"/>
                <a:gd name="T73" fmla="*/ 16 h 48"/>
                <a:gd name="T74" fmla="*/ 41 w 52"/>
                <a:gd name="T75" fmla="*/ 16 h 48"/>
                <a:gd name="T76" fmla="*/ 48 w 52"/>
                <a:gd name="T77" fmla="*/ 14 h 48"/>
                <a:gd name="T78" fmla="*/ 52 w 52"/>
                <a:gd name="T79" fmla="*/ 23 h 48"/>
                <a:gd name="T80" fmla="*/ 46 w 52"/>
                <a:gd name="T81" fmla="*/ 28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48">
                  <a:moveTo>
                    <a:pt x="9" y="28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3" y="28"/>
                    <a:pt x="0" y="26"/>
                    <a:pt x="0" y="23"/>
                  </a:cubicBezTo>
                  <a:cubicBezTo>
                    <a:pt x="0" y="21"/>
                    <a:pt x="0" y="14"/>
                    <a:pt x="4" y="14"/>
                  </a:cubicBezTo>
                  <a:cubicBezTo>
                    <a:pt x="4" y="14"/>
                    <a:pt x="7" y="16"/>
                    <a:pt x="11" y="16"/>
                  </a:cubicBezTo>
                  <a:cubicBezTo>
                    <a:pt x="12" y="16"/>
                    <a:pt x="13" y="16"/>
                    <a:pt x="14" y="16"/>
                  </a:cubicBezTo>
                  <a:cubicBezTo>
                    <a:pt x="14" y="16"/>
                    <a:pt x="14" y="17"/>
                    <a:pt x="14" y="17"/>
                  </a:cubicBezTo>
                  <a:cubicBezTo>
                    <a:pt x="14" y="20"/>
                    <a:pt x="15" y="22"/>
                    <a:pt x="16" y="24"/>
                  </a:cubicBezTo>
                  <a:cubicBezTo>
                    <a:pt x="13" y="24"/>
                    <a:pt x="11" y="26"/>
                    <a:pt x="9" y="28"/>
                  </a:cubicBezTo>
                  <a:close/>
                  <a:moveTo>
                    <a:pt x="11" y="14"/>
                  </a:moveTo>
                  <a:cubicBezTo>
                    <a:pt x="7" y="14"/>
                    <a:pt x="4" y="11"/>
                    <a:pt x="4" y="7"/>
                  </a:cubicBezTo>
                  <a:cubicBezTo>
                    <a:pt x="4" y="3"/>
                    <a:pt x="7" y="0"/>
                    <a:pt x="11" y="0"/>
                  </a:cubicBezTo>
                  <a:cubicBezTo>
                    <a:pt x="14" y="0"/>
                    <a:pt x="17" y="3"/>
                    <a:pt x="17" y="7"/>
                  </a:cubicBezTo>
                  <a:cubicBezTo>
                    <a:pt x="17" y="11"/>
                    <a:pt x="14" y="14"/>
                    <a:pt x="11" y="14"/>
                  </a:cubicBezTo>
                  <a:close/>
                  <a:moveTo>
                    <a:pt x="38" y="48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10" y="48"/>
                    <a:pt x="7" y="46"/>
                    <a:pt x="7" y="41"/>
                  </a:cubicBezTo>
                  <a:cubicBezTo>
                    <a:pt x="7" y="35"/>
                    <a:pt x="9" y="26"/>
                    <a:pt x="16" y="26"/>
                  </a:cubicBezTo>
                  <a:cubicBezTo>
                    <a:pt x="17" y="26"/>
                    <a:pt x="21" y="30"/>
                    <a:pt x="26" y="30"/>
                  </a:cubicBezTo>
                  <a:cubicBezTo>
                    <a:pt x="31" y="30"/>
                    <a:pt x="35" y="26"/>
                    <a:pt x="36" y="26"/>
                  </a:cubicBezTo>
                  <a:cubicBezTo>
                    <a:pt x="43" y="26"/>
                    <a:pt x="45" y="35"/>
                    <a:pt x="45" y="41"/>
                  </a:cubicBezTo>
                  <a:cubicBezTo>
                    <a:pt x="45" y="46"/>
                    <a:pt x="42" y="48"/>
                    <a:pt x="38" y="48"/>
                  </a:cubicBezTo>
                  <a:close/>
                  <a:moveTo>
                    <a:pt x="26" y="28"/>
                  </a:moveTo>
                  <a:cubicBezTo>
                    <a:pt x="20" y="28"/>
                    <a:pt x="16" y="23"/>
                    <a:pt x="16" y="17"/>
                  </a:cubicBezTo>
                  <a:cubicBezTo>
                    <a:pt x="16" y="12"/>
                    <a:pt x="20" y="7"/>
                    <a:pt x="26" y="7"/>
                  </a:cubicBezTo>
                  <a:cubicBezTo>
                    <a:pt x="32" y="7"/>
                    <a:pt x="36" y="12"/>
                    <a:pt x="36" y="17"/>
                  </a:cubicBezTo>
                  <a:cubicBezTo>
                    <a:pt x="36" y="23"/>
                    <a:pt x="32" y="28"/>
                    <a:pt x="26" y="28"/>
                  </a:cubicBezTo>
                  <a:close/>
                  <a:moveTo>
                    <a:pt x="41" y="14"/>
                  </a:moveTo>
                  <a:cubicBezTo>
                    <a:pt x="38" y="14"/>
                    <a:pt x="35" y="11"/>
                    <a:pt x="35" y="7"/>
                  </a:cubicBezTo>
                  <a:cubicBezTo>
                    <a:pt x="35" y="3"/>
                    <a:pt x="38" y="0"/>
                    <a:pt x="41" y="0"/>
                  </a:cubicBezTo>
                  <a:cubicBezTo>
                    <a:pt x="45" y="0"/>
                    <a:pt x="48" y="3"/>
                    <a:pt x="48" y="7"/>
                  </a:cubicBezTo>
                  <a:cubicBezTo>
                    <a:pt x="48" y="11"/>
                    <a:pt x="45" y="14"/>
                    <a:pt x="41" y="14"/>
                  </a:cubicBezTo>
                  <a:close/>
                  <a:moveTo>
                    <a:pt x="46" y="28"/>
                  </a:moveTo>
                  <a:cubicBezTo>
                    <a:pt x="43" y="28"/>
                    <a:pt x="43" y="28"/>
                    <a:pt x="43" y="28"/>
                  </a:cubicBezTo>
                  <a:cubicBezTo>
                    <a:pt x="41" y="26"/>
                    <a:pt x="39" y="24"/>
                    <a:pt x="36" y="24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7"/>
                    <a:pt x="38" y="16"/>
                    <a:pt x="38" y="16"/>
                  </a:cubicBezTo>
                  <a:cubicBezTo>
                    <a:pt x="39" y="16"/>
                    <a:pt x="40" y="16"/>
                    <a:pt x="41" y="16"/>
                  </a:cubicBezTo>
                  <a:cubicBezTo>
                    <a:pt x="45" y="16"/>
                    <a:pt x="48" y="14"/>
                    <a:pt x="48" y="14"/>
                  </a:cubicBezTo>
                  <a:cubicBezTo>
                    <a:pt x="52" y="14"/>
                    <a:pt x="52" y="21"/>
                    <a:pt x="52" y="23"/>
                  </a:cubicBezTo>
                  <a:cubicBezTo>
                    <a:pt x="52" y="26"/>
                    <a:pt x="49" y="28"/>
                    <a:pt x="46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9" name="ïSḷïďe"/>
            <p:cNvGrpSpPr/>
            <p:nvPr/>
          </p:nvGrpSpPr>
          <p:grpSpPr>
            <a:xfrm>
              <a:off x="9733617" y="3194887"/>
              <a:ext cx="575260" cy="501164"/>
              <a:chOff x="4400550" y="1949450"/>
              <a:chExt cx="3389313" cy="2952750"/>
            </a:xfrm>
            <a:solidFill>
              <a:schemeClr val="accent1"/>
            </a:solidFill>
          </p:grpSpPr>
          <p:sp>
            <p:nvSpPr>
              <p:cNvPr id="10" name="ïṥḻíḑe"/>
              <p:cNvSpPr/>
              <p:nvPr/>
            </p:nvSpPr>
            <p:spPr bwMode="auto">
              <a:xfrm>
                <a:off x="4400550" y="1949450"/>
                <a:ext cx="2254250" cy="866775"/>
              </a:xfrm>
              <a:custGeom>
                <a:gdLst>
                  <a:gd name="T0" fmla="*/ 1531 w 2840"/>
                  <a:gd name="T1" fmla="*/ 1 h 1091"/>
                  <a:gd name="T2" fmla="*/ 1745 w 2840"/>
                  <a:gd name="T3" fmla="*/ 14 h 1091"/>
                  <a:gd name="T4" fmla="*/ 1948 w 2840"/>
                  <a:gd name="T5" fmla="*/ 39 h 1091"/>
                  <a:gd name="T6" fmla="*/ 2136 w 2840"/>
                  <a:gd name="T7" fmla="*/ 74 h 1091"/>
                  <a:gd name="T8" fmla="*/ 2308 w 2840"/>
                  <a:gd name="T9" fmla="*/ 119 h 1091"/>
                  <a:gd name="T10" fmla="*/ 2460 w 2840"/>
                  <a:gd name="T11" fmla="*/ 173 h 1091"/>
                  <a:gd name="T12" fmla="*/ 2590 w 2840"/>
                  <a:gd name="T13" fmla="*/ 235 h 1091"/>
                  <a:gd name="T14" fmla="*/ 2695 w 2840"/>
                  <a:gd name="T15" fmla="*/ 305 h 1091"/>
                  <a:gd name="T16" fmla="*/ 2774 w 2840"/>
                  <a:gd name="T17" fmla="*/ 380 h 1091"/>
                  <a:gd name="T18" fmla="*/ 2823 w 2840"/>
                  <a:gd name="T19" fmla="*/ 461 h 1091"/>
                  <a:gd name="T20" fmla="*/ 2840 w 2840"/>
                  <a:gd name="T21" fmla="*/ 545 h 1091"/>
                  <a:gd name="T22" fmla="*/ 2823 w 2840"/>
                  <a:gd name="T23" fmla="*/ 629 h 1091"/>
                  <a:gd name="T24" fmla="*/ 2774 w 2840"/>
                  <a:gd name="T25" fmla="*/ 711 h 1091"/>
                  <a:gd name="T26" fmla="*/ 2695 w 2840"/>
                  <a:gd name="T27" fmla="*/ 786 h 1091"/>
                  <a:gd name="T28" fmla="*/ 2590 w 2840"/>
                  <a:gd name="T29" fmla="*/ 854 h 1091"/>
                  <a:gd name="T30" fmla="*/ 2460 w 2840"/>
                  <a:gd name="T31" fmla="*/ 916 h 1091"/>
                  <a:gd name="T32" fmla="*/ 2308 w 2840"/>
                  <a:gd name="T33" fmla="*/ 971 h 1091"/>
                  <a:gd name="T34" fmla="*/ 2136 w 2840"/>
                  <a:gd name="T35" fmla="*/ 1016 h 1091"/>
                  <a:gd name="T36" fmla="*/ 1948 w 2840"/>
                  <a:gd name="T37" fmla="*/ 1052 h 1091"/>
                  <a:gd name="T38" fmla="*/ 1745 w 2840"/>
                  <a:gd name="T39" fmla="*/ 1077 h 1091"/>
                  <a:gd name="T40" fmla="*/ 1531 w 2840"/>
                  <a:gd name="T41" fmla="*/ 1089 h 1091"/>
                  <a:gd name="T42" fmla="*/ 1309 w 2840"/>
                  <a:gd name="T43" fmla="*/ 1089 h 1091"/>
                  <a:gd name="T44" fmla="*/ 1094 w 2840"/>
                  <a:gd name="T45" fmla="*/ 1077 h 1091"/>
                  <a:gd name="T46" fmla="*/ 892 w 2840"/>
                  <a:gd name="T47" fmla="*/ 1052 h 1091"/>
                  <a:gd name="T48" fmla="*/ 703 w 2840"/>
                  <a:gd name="T49" fmla="*/ 1016 h 1091"/>
                  <a:gd name="T50" fmla="*/ 532 w 2840"/>
                  <a:gd name="T51" fmla="*/ 971 h 1091"/>
                  <a:gd name="T52" fmla="*/ 379 w 2840"/>
                  <a:gd name="T53" fmla="*/ 916 h 1091"/>
                  <a:gd name="T54" fmla="*/ 250 w 2840"/>
                  <a:gd name="T55" fmla="*/ 854 h 1091"/>
                  <a:gd name="T56" fmla="*/ 144 w 2840"/>
                  <a:gd name="T57" fmla="*/ 786 h 1091"/>
                  <a:gd name="T58" fmla="*/ 66 w 2840"/>
                  <a:gd name="T59" fmla="*/ 711 h 1091"/>
                  <a:gd name="T60" fmla="*/ 17 w 2840"/>
                  <a:gd name="T61" fmla="*/ 629 h 1091"/>
                  <a:gd name="T62" fmla="*/ 0 w 2840"/>
                  <a:gd name="T63" fmla="*/ 545 h 1091"/>
                  <a:gd name="T64" fmla="*/ 17 w 2840"/>
                  <a:gd name="T65" fmla="*/ 461 h 1091"/>
                  <a:gd name="T66" fmla="*/ 66 w 2840"/>
                  <a:gd name="T67" fmla="*/ 380 h 1091"/>
                  <a:gd name="T68" fmla="*/ 144 w 2840"/>
                  <a:gd name="T69" fmla="*/ 305 h 1091"/>
                  <a:gd name="T70" fmla="*/ 250 w 2840"/>
                  <a:gd name="T71" fmla="*/ 235 h 1091"/>
                  <a:gd name="T72" fmla="*/ 379 w 2840"/>
                  <a:gd name="T73" fmla="*/ 173 h 1091"/>
                  <a:gd name="T74" fmla="*/ 532 w 2840"/>
                  <a:gd name="T75" fmla="*/ 119 h 1091"/>
                  <a:gd name="T76" fmla="*/ 703 w 2840"/>
                  <a:gd name="T77" fmla="*/ 74 h 1091"/>
                  <a:gd name="T78" fmla="*/ 892 w 2840"/>
                  <a:gd name="T79" fmla="*/ 39 h 1091"/>
                  <a:gd name="T80" fmla="*/ 1094 w 2840"/>
                  <a:gd name="T81" fmla="*/ 14 h 1091"/>
                  <a:gd name="T82" fmla="*/ 1309 w 2840"/>
                  <a:gd name="T83" fmla="*/ 1 h 10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40" h="1091">
                    <a:moveTo>
                      <a:pt x="1420" y="0"/>
                    </a:moveTo>
                    <a:lnTo>
                      <a:pt x="1531" y="1"/>
                    </a:lnTo>
                    <a:lnTo>
                      <a:pt x="1639" y="6"/>
                    </a:lnTo>
                    <a:lnTo>
                      <a:pt x="1745" y="14"/>
                    </a:lnTo>
                    <a:lnTo>
                      <a:pt x="1849" y="24"/>
                    </a:lnTo>
                    <a:lnTo>
                      <a:pt x="1948" y="39"/>
                    </a:lnTo>
                    <a:lnTo>
                      <a:pt x="2044" y="55"/>
                    </a:lnTo>
                    <a:lnTo>
                      <a:pt x="2136" y="74"/>
                    </a:lnTo>
                    <a:lnTo>
                      <a:pt x="2224" y="96"/>
                    </a:lnTo>
                    <a:lnTo>
                      <a:pt x="2308" y="119"/>
                    </a:lnTo>
                    <a:lnTo>
                      <a:pt x="2386" y="146"/>
                    </a:lnTo>
                    <a:lnTo>
                      <a:pt x="2460" y="173"/>
                    </a:lnTo>
                    <a:lnTo>
                      <a:pt x="2528" y="204"/>
                    </a:lnTo>
                    <a:lnTo>
                      <a:pt x="2590" y="235"/>
                    </a:lnTo>
                    <a:lnTo>
                      <a:pt x="2646" y="270"/>
                    </a:lnTo>
                    <a:lnTo>
                      <a:pt x="2695" y="305"/>
                    </a:lnTo>
                    <a:lnTo>
                      <a:pt x="2738" y="342"/>
                    </a:lnTo>
                    <a:lnTo>
                      <a:pt x="2774" y="380"/>
                    </a:lnTo>
                    <a:lnTo>
                      <a:pt x="2803" y="421"/>
                    </a:lnTo>
                    <a:lnTo>
                      <a:pt x="2823" y="461"/>
                    </a:lnTo>
                    <a:lnTo>
                      <a:pt x="2835" y="502"/>
                    </a:lnTo>
                    <a:lnTo>
                      <a:pt x="2840" y="545"/>
                    </a:lnTo>
                    <a:lnTo>
                      <a:pt x="2835" y="588"/>
                    </a:lnTo>
                    <a:lnTo>
                      <a:pt x="2823" y="629"/>
                    </a:lnTo>
                    <a:lnTo>
                      <a:pt x="2803" y="670"/>
                    </a:lnTo>
                    <a:lnTo>
                      <a:pt x="2774" y="711"/>
                    </a:lnTo>
                    <a:lnTo>
                      <a:pt x="2738" y="748"/>
                    </a:lnTo>
                    <a:lnTo>
                      <a:pt x="2695" y="786"/>
                    </a:lnTo>
                    <a:lnTo>
                      <a:pt x="2646" y="821"/>
                    </a:lnTo>
                    <a:lnTo>
                      <a:pt x="2590" y="854"/>
                    </a:lnTo>
                    <a:lnTo>
                      <a:pt x="2528" y="887"/>
                    </a:lnTo>
                    <a:lnTo>
                      <a:pt x="2460" y="916"/>
                    </a:lnTo>
                    <a:lnTo>
                      <a:pt x="2386" y="945"/>
                    </a:lnTo>
                    <a:lnTo>
                      <a:pt x="2308" y="971"/>
                    </a:lnTo>
                    <a:lnTo>
                      <a:pt x="2224" y="995"/>
                    </a:lnTo>
                    <a:lnTo>
                      <a:pt x="2136" y="1016"/>
                    </a:lnTo>
                    <a:lnTo>
                      <a:pt x="2044" y="1035"/>
                    </a:lnTo>
                    <a:lnTo>
                      <a:pt x="1948" y="1052"/>
                    </a:lnTo>
                    <a:lnTo>
                      <a:pt x="1849" y="1065"/>
                    </a:lnTo>
                    <a:lnTo>
                      <a:pt x="1745" y="1077"/>
                    </a:lnTo>
                    <a:lnTo>
                      <a:pt x="1639" y="1085"/>
                    </a:lnTo>
                    <a:lnTo>
                      <a:pt x="1531" y="1089"/>
                    </a:lnTo>
                    <a:lnTo>
                      <a:pt x="1420" y="1091"/>
                    </a:lnTo>
                    <a:lnTo>
                      <a:pt x="1309" y="1089"/>
                    </a:lnTo>
                    <a:lnTo>
                      <a:pt x="1200" y="1085"/>
                    </a:lnTo>
                    <a:lnTo>
                      <a:pt x="1094" y="1077"/>
                    </a:lnTo>
                    <a:lnTo>
                      <a:pt x="992" y="1065"/>
                    </a:lnTo>
                    <a:lnTo>
                      <a:pt x="892" y="1052"/>
                    </a:lnTo>
                    <a:lnTo>
                      <a:pt x="795" y="1035"/>
                    </a:lnTo>
                    <a:lnTo>
                      <a:pt x="703" y="1016"/>
                    </a:lnTo>
                    <a:lnTo>
                      <a:pt x="615" y="995"/>
                    </a:lnTo>
                    <a:lnTo>
                      <a:pt x="532" y="971"/>
                    </a:lnTo>
                    <a:lnTo>
                      <a:pt x="453" y="945"/>
                    </a:lnTo>
                    <a:lnTo>
                      <a:pt x="379" y="916"/>
                    </a:lnTo>
                    <a:lnTo>
                      <a:pt x="312" y="887"/>
                    </a:lnTo>
                    <a:lnTo>
                      <a:pt x="250" y="854"/>
                    </a:lnTo>
                    <a:lnTo>
                      <a:pt x="194" y="821"/>
                    </a:lnTo>
                    <a:lnTo>
                      <a:pt x="144" y="786"/>
                    </a:lnTo>
                    <a:lnTo>
                      <a:pt x="101" y="748"/>
                    </a:lnTo>
                    <a:lnTo>
                      <a:pt x="66" y="711"/>
                    </a:lnTo>
                    <a:lnTo>
                      <a:pt x="38" y="670"/>
                    </a:lnTo>
                    <a:lnTo>
                      <a:pt x="17" y="629"/>
                    </a:lnTo>
                    <a:lnTo>
                      <a:pt x="4" y="588"/>
                    </a:lnTo>
                    <a:lnTo>
                      <a:pt x="0" y="545"/>
                    </a:lnTo>
                    <a:lnTo>
                      <a:pt x="4" y="502"/>
                    </a:lnTo>
                    <a:lnTo>
                      <a:pt x="17" y="461"/>
                    </a:lnTo>
                    <a:lnTo>
                      <a:pt x="38" y="421"/>
                    </a:lnTo>
                    <a:lnTo>
                      <a:pt x="66" y="380"/>
                    </a:lnTo>
                    <a:lnTo>
                      <a:pt x="101" y="342"/>
                    </a:lnTo>
                    <a:lnTo>
                      <a:pt x="144" y="305"/>
                    </a:lnTo>
                    <a:lnTo>
                      <a:pt x="194" y="270"/>
                    </a:lnTo>
                    <a:lnTo>
                      <a:pt x="250" y="235"/>
                    </a:lnTo>
                    <a:lnTo>
                      <a:pt x="312" y="204"/>
                    </a:lnTo>
                    <a:lnTo>
                      <a:pt x="379" y="173"/>
                    </a:lnTo>
                    <a:lnTo>
                      <a:pt x="453" y="146"/>
                    </a:lnTo>
                    <a:lnTo>
                      <a:pt x="532" y="119"/>
                    </a:lnTo>
                    <a:lnTo>
                      <a:pt x="615" y="96"/>
                    </a:lnTo>
                    <a:lnTo>
                      <a:pt x="703" y="74"/>
                    </a:lnTo>
                    <a:lnTo>
                      <a:pt x="795" y="55"/>
                    </a:lnTo>
                    <a:lnTo>
                      <a:pt x="892" y="39"/>
                    </a:lnTo>
                    <a:lnTo>
                      <a:pt x="992" y="24"/>
                    </a:lnTo>
                    <a:lnTo>
                      <a:pt x="1094" y="14"/>
                    </a:lnTo>
                    <a:lnTo>
                      <a:pt x="1200" y="6"/>
                    </a:lnTo>
                    <a:lnTo>
                      <a:pt x="1309" y="1"/>
                    </a:lnTo>
                    <a:lnTo>
                      <a:pt x="142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iṥḻiḋè"/>
              <p:cNvSpPr/>
              <p:nvPr/>
            </p:nvSpPr>
            <p:spPr bwMode="auto">
              <a:xfrm>
                <a:off x="4400550" y="2689225"/>
                <a:ext cx="2254250" cy="554038"/>
              </a:xfrm>
              <a:custGeom>
                <a:gdLst>
                  <a:gd name="T0" fmla="*/ 78 w 2840"/>
                  <a:gd name="T1" fmla="*/ 4 h 699"/>
                  <a:gd name="T2" fmla="*/ 179 w 2840"/>
                  <a:gd name="T3" fmla="*/ 70 h 699"/>
                  <a:gd name="T4" fmla="*/ 296 w 2840"/>
                  <a:gd name="T5" fmla="*/ 127 h 699"/>
                  <a:gd name="T6" fmla="*/ 463 w 2840"/>
                  <a:gd name="T7" fmla="*/ 190 h 699"/>
                  <a:gd name="T8" fmla="*/ 677 w 2840"/>
                  <a:gd name="T9" fmla="*/ 247 h 699"/>
                  <a:gd name="T10" fmla="*/ 911 w 2840"/>
                  <a:gd name="T11" fmla="*/ 290 h 699"/>
                  <a:gd name="T12" fmla="*/ 1160 w 2840"/>
                  <a:gd name="T13" fmla="*/ 316 h 699"/>
                  <a:gd name="T14" fmla="*/ 1420 w 2840"/>
                  <a:gd name="T15" fmla="*/ 325 h 699"/>
                  <a:gd name="T16" fmla="*/ 1680 w 2840"/>
                  <a:gd name="T17" fmla="*/ 316 h 699"/>
                  <a:gd name="T18" fmla="*/ 1929 w 2840"/>
                  <a:gd name="T19" fmla="*/ 290 h 699"/>
                  <a:gd name="T20" fmla="*/ 2163 w 2840"/>
                  <a:gd name="T21" fmla="*/ 247 h 699"/>
                  <a:gd name="T22" fmla="*/ 2377 w 2840"/>
                  <a:gd name="T23" fmla="*/ 190 h 699"/>
                  <a:gd name="T24" fmla="*/ 2531 w 2840"/>
                  <a:gd name="T25" fmla="*/ 133 h 699"/>
                  <a:gd name="T26" fmla="*/ 2628 w 2840"/>
                  <a:gd name="T27" fmla="*/ 89 h 699"/>
                  <a:gd name="T28" fmla="*/ 2709 w 2840"/>
                  <a:gd name="T29" fmla="*/ 41 h 699"/>
                  <a:gd name="T30" fmla="*/ 2761 w 2840"/>
                  <a:gd name="T31" fmla="*/ 6 h 699"/>
                  <a:gd name="T32" fmla="*/ 2779 w 2840"/>
                  <a:gd name="T33" fmla="*/ 5 h 699"/>
                  <a:gd name="T34" fmla="*/ 2791 w 2840"/>
                  <a:gd name="T35" fmla="*/ 12 h 699"/>
                  <a:gd name="T36" fmla="*/ 2814 w 2840"/>
                  <a:gd name="T37" fmla="*/ 49 h 699"/>
                  <a:gd name="T38" fmla="*/ 2836 w 2840"/>
                  <a:gd name="T39" fmla="*/ 118 h 699"/>
                  <a:gd name="T40" fmla="*/ 2835 w 2840"/>
                  <a:gd name="T41" fmla="*/ 195 h 699"/>
                  <a:gd name="T42" fmla="*/ 2803 w 2840"/>
                  <a:gd name="T43" fmla="*/ 278 h 699"/>
                  <a:gd name="T44" fmla="*/ 2738 w 2840"/>
                  <a:gd name="T45" fmla="*/ 356 h 699"/>
                  <a:gd name="T46" fmla="*/ 2646 w 2840"/>
                  <a:gd name="T47" fmla="*/ 428 h 699"/>
                  <a:gd name="T48" fmla="*/ 2528 w 2840"/>
                  <a:gd name="T49" fmla="*/ 494 h 699"/>
                  <a:gd name="T50" fmla="*/ 2386 w 2840"/>
                  <a:gd name="T51" fmla="*/ 553 h 699"/>
                  <a:gd name="T52" fmla="*/ 2224 w 2840"/>
                  <a:gd name="T53" fmla="*/ 602 h 699"/>
                  <a:gd name="T54" fmla="*/ 2044 w 2840"/>
                  <a:gd name="T55" fmla="*/ 643 h 699"/>
                  <a:gd name="T56" fmla="*/ 1849 w 2840"/>
                  <a:gd name="T57" fmla="*/ 673 h 699"/>
                  <a:gd name="T58" fmla="*/ 1639 w 2840"/>
                  <a:gd name="T59" fmla="*/ 692 h 699"/>
                  <a:gd name="T60" fmla="*/ 1420 w 2840"/>
                  <a:gd name="T61" fmla="*/ 699 h 699"/>
                  <a:gd name="T62" fmla="*/ 1200 w 2840"/>
                  <a:gd name="T63" fmla="*/ 692 h 699"/>
                  <a:gd name="T64" fmla="*/ 992 w 2840"/>
                  <a:gd name="T65" fmla="*/ 673 h 699"/>
                  <a:gd name="T66" fmla="*/ 795 w 2840"/>
                  <a:gd name="T67" fmla="*/ 643 h 699"/>
                  <a:gd name="T68" fmla="*/ 615 w 2840"/>
                  <a:gd name="T69" fmla="*/ 602 h 699"/>
                  <a:gd name="T70" fmla="*/ 453 w 2840"/>
                  <a:gd name="T71" fmla="*/ 553 h 699"/>
                  <a:gd name="T72" fmla="*/ 312 w 2840"/>
                  <a:gd name="T73" fmla="*/ 494 h 699"/>
                  <a:gd name="T74" fmla="*/ 194 w 2840"/>
                  <a:gd name="T75" fmla="*/ 428 h 699"/>
                  <a:gd name="T76" fmla="*/ 101 w 2840"/>
                  <a:gd name="T77" fmla="*/ 356 h 699"/>
                  <a:gd name="T78" fmla="*/ 38 w 2840"/>
                  <a:gd name="T79" fmla="*/ 278 h 699"/>
                  <a:gd name="T80" fmla="*/ 4 w 2840"/>
                  <a:gd name="T81" fmla="*/ 195 h 699"/>
                  <a:gd name="T82" fmla="*/ 3 w 2840"/>
                  <a:gd name="T83" fmla="*/ 118 h 699"/>
                  <a:gd name="T84" fmla="*/ 25 w 2840"/>
                  <a:gd name="T85" fmla="*/ 50 h 699"/>
                  <a:gd name="T86" fmla="*/ 48 w 2840"/>
                  <a:gd name="T87" fmla="*/ 12 h 699"/>
                  <a:gd name="T88" fmla="*/ 61 w 2840"/>
                  <a:gd name="T89" fmla="*/ 1 h 69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840" h="699">
                    <a:moveTo>
                      <a:pt x="69" y="0"/>
                    </a:moveTo>
                    <a:lnTo>
                      <a:pt x="78" y="4"/>
                    </a:lnTo>
                    <a:lnTo>
                      <a:pt x="127" y="39"/>
                    </a:lnTo>
                    <a:lnTo>
                      <a:pt x="179" y="70"/>
                    </a:lnTo>
                    <a:lnTo>
                      <a:pt x="234" y="100"/>
                    </a:lnTo>
                    <a:lnTo>
                      <a:pt x="296" y="127"/>
                    </a:lnTo>
                    <a:lnTo>
                      <a:pt x="365" y="155"/>
                    </a:lnTo>
                    <a:lnTo>
                      <a:pt x="463" y="190"/>
                    </a:lnTo>
                    <a:lnTo>
                      <a:pt x="567" y="220"/>
                    </a:lnTo>
                    <a:lnTo>
                      <a:pt x="677" y="247"/>
                    </a:lnTo>
                    <a:lnTo>
                      <a:pt x="792" y="270"/>
                    </a:lnTo>
                    <a:lnTo>
                      <a:pt x="911" y="290"/>
                    </a:lnTo>
                    <a:lnTo>
                      <a:pt x="1033" y="304"/>
                    </a:lnTo>
                    <a:lnTo>
                      <a:pt x="1160" y="316"/>
                    </a:lnTo>
                    <a:lnTo>
                      <a:pt x="1289" y="322"/>
                    </a:lnTo>
                    <a:lnTo>
                      <a:pt x="1420" y="325"/>
                    </a:lnTo>
                    <a:lnTo>
                      <a:pt x="1551" y="322"/>
                    </a:lnTo>
                    <a:lnTo>
                      <a:pt x="1680" y="316"/>
                    </a:lnTo>
                    <a:lnTo>
                      <a:pt x="1806" y="304"/>
                    </a:lnTo>
                    <a:lnTo>
                      <a:pt x="1929" y="290"/>
                    </a:lnTo>
                    <a:lnTo>
                      <a:pt x="2048" y="270"/>
                    </a:lnTo>
                    <a:lnTo>
                      <a:pt x="2163" y="247"/>
                    </a:lnTo>
                    <a:lnTo>
                      <a:pt x="2272" y="220"/>
                    </a:lnTo>
                    <a:lnTo>
                      <a:pt x="2377" y="190"/>
                    </a:lnTo>
                    <a:lnTo>
                      <a:pt x="2474" y="155"/>
                    </a:lnTo>
                    <a:lnTo>
                      <a:pt x="2531" y="133"/>
                    </a:lnTo>
                    <a:lnTo>
                      <a:pt x="2581" y="111"/>
                    </a:lnTo>
                    <a:lnTo>
                      <a:pt x="2628" y="89"/>
                    </a:lnTo>
                    <a:lnTo>
                      <a:pt x="2669" y="66"/>
                    </a:lnTo>
                    <a:lnTo>
                      <a:pt x="2709" y="41"/>
                    </a:lnTo>
                    <a:lnTo>
                      <a:pt x="2748" y="13"/>
                    </a:lnTo>
                    <a:lnTo>
                      <a:pt x="2761" y="6"/>
                    </a:lnTo>
                    <a:lnTo>
                      <a:pt x="2770" y="4"/>
                    </a:lnTo>
                    <a:lnTo>
                      <a:pt x="2779" y="5"/>
                    </a:lnTo>
                    <a:lnTo>
                      <a:pt x="2786" y="8"/>
                    </a:lnTo>
                    <a:lnTo>
                      <a:pt x="2791" y="12"/>
                    </a:lnTo>
                    <a:lnTo>
                      <a:pt x="2795" y="17"/>
                    </a:lnTo>
                    <a:lnTo>
                      <a:pt x="2814" y="49"/>
                    </a:lnTo>
                    <a:lnTo>
                      <a:pt x="2829" y="83"/>
                    </a:lnTo>
                    <a:lnTo>
                      <a:pt x="2836" y="118"/>
                    </a:lnTo>
                    <a:lnTo>
                      <a:pt x="2840" y="153"/>
                    </a:lnTo>
                    <a:lnTo>
                      <a:pt x="2835" y="195"/>
                    </a:lnTo>
                    <a:lnTo>
                      <a:pt x="2823" y="237"/>
                    </a:lnTo>
                    <a:lnTo>
                      <a:pt x="2803" y="278"/>
                    </a:lnTo>
                    <a:lnTo>
                      <a:pt x="2774" y="317"/>
                    </a:lnTo>
                    <a:lnTo>
                      <a:pt x="2738" y="356"/>
                    </a:lnTo>
                    <a:lnTo>
                      <a:pt x="2695" y="393"/>
                    </a:lnTo>
                    <a:lnTo>
                      <a:pt x="2646" y="428"/>
                    </a:lnTo>
                    <a:lnTo>
                      <a:pt x="2590" y="462"/>
                    </a:lnTo>
                    <a:lnTo>
                      <a:pt x="2528" y="494"/>
                    </a:lnTo>
                    <a:lnTo>
                      <a:pt x="2460" y="524"/>
                    </a:lnTo>
                    <a:lnTo>
                      <a:pt x="2386" y="553"/>
                    </a:lnTo>
                    <a:lnTo>
                      <a:pt x="2308" y="579"/>
                    </a:lnTo>
                    <a:lnTo>
                      <a:pt x="2224" y="602"/>
                    </a:lnTo>
                    <a:lnTo>
                      <a:pt x="2136" y="624"/>
                    </a:lnTo>
                    <a:lnTo>
                      <a:pt x="2044" y="643"/>
                    </a:lnTo>
                    <a:lnTo>
                      <a:pt x="1948" y="659"/>
                    </a:lnTo>
                    <a:lnTo>
                      <a:pt x="1849" y="673"/>
                    </a:lnTo>
                    <a:lnTo>
                      <a:pt x="1745" y="683"/>
                    </a:lnTo>
                    <a:lnTo>
                      <a:pt x="1639" y="692"/>
                    </a:lnTo>
                    <a:lnTo>
                      <a:pt x="1531" y="696"/>
                    </a:lnTo>
                    <a:lnTo>
                      <a:pt x="1420" y="699"/>
                    </a:lnTo>
                    <a:lnTo>
                      <a:pt x="1309" y="696"/>
                    </a:lnTo>
                    <a:lnTo>
                      <a:pt x="1200" y="692"/>
                    </a:lnTo>
                    <a:lnTo>
                      <a:pt x="1094" y="683"/>
                    </a:lnTo>
                    <a:lnTo>
                      <a:pt x="992" y="673"/>
                    </a:lnTo>
                    <a:lnTo>
                      <a:pt x="892" y="659"/>
                    </a:lnTo>
                    <a:lnTo>
                      <a:pt x="795" y="643"/>
                    </a:lnTo>
                    <a:lnTo>
                      <a:pt x="703" y="624"/>
                    </a:lnTo>
                    <a:lnTo>
                      <a:pt x="615" y="602"/>
                    </a:lnTo>
                    <a:lnTo>
                      <a:pt x="532" y="579"/>
                    </a:lnTo>
                    <a:lnTo>
                      <a:pt x="453" y="553"/>
                    </a:lnTo>
                    <a:lnTo>
                      <a:pt x="379" y="524"/>
                    </a:lnTo>
                    <a:lnTo>
                      <a:pt x="312" y="494"/>
                    </a:lnTo>
                    <a:lnTo>
                      <a:pt x="250" y="462"/>
                    </a:lnTo>
                    <a:lnTo>
                      <a:pt x="194" y="428"/>
                    </a:lnTo>
                    <a:lnTo>
                      <a:pt x="144" y="393"/>
                    </a:lnTo>
                    <a:lnTo>
                      <a:pt x="101" y="356"/>
                    </a:lnTo>
                    <a:lnTo>
                      <a:pt x="66" y="317"/>
                    </a:lnTo>
                    <a:lnTo>
                      <a:pt x="38" y="278"/>
                    </a:lnTo>
                    <a:lnTo>
                      <a:pt x="17" y="237"/>
                    </a:lnTo>
                    <a:lnTo>
                      <a:pt x="4" y="195"/>
                    </a:lnTo>
                    <a:lnTo>
                      <a:pt x="0" y="153"/>
                    </a:lnTo>
                    <a:lnTo>
                      <a:pt x="3" y="118"/>
                    </a:lnTo>
                    <a:lnTo>
                      <a:pt x="12" y="84"/>
                    </a:lnTo>
                    <a:lnTo>
                      <a:pt x="25" y="50"/>
                    </a:lnTo>
                    <a:lnTo>
                      <a:pt x="44" y="17"/>
                    </a:lnTo>
                    <a:lnTo>
                      <a:pt x="48" y="12"/>
                    </a:lnTo>
                    <a:lnTo>
                      <a:pt x="54" y="5"/>
                    </a:lnTo>
                    <a:lnTo>
                      <a:pt x="61" y="1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iṥ1iḋé"/>
              <p:cNvSpPr/>
              <p:nvPr/>
            </p:nvSpPr>
            <p:spPr bwMode="auto">
              <a:xfrm>
                <a:off x="4400550" y="3983038"/>
                <a:ext cx="1557338" cy="546100"/>
              </a:xfrm>
              <a:custGeom>
                <a:gdLst>
                  <a:gd name="T0" fmla="*/ 95 w 1963"/>
                  <a:gd name="T1" fmla="*/ 5 h 687"/>
                  <a:gd name="T2" fmla="*/ 162 w 1963"/>
                  <a:gd name="T3" fmla="*/ 50 h 687"/>
                  <a:gd name="T4" fmla="*/ 233 w 1963"/>
                  <a:gd name="T5" fmla="*/ 89 h 687"/>
                  <a:gd name="T6" fmla="*/ 316 w 1963"/>
                  <a:gd name="T7" fmla="*/ 125 h 687"/>
                  <a:gd name="T8" fmla="*/ 463 w 1963"/>
                  <a:gd name="T9" fmla="*/ 178 h 687"/>
                  <a:gd name="T10" fmla="*/ 677 w 1963"/>
                  <a:gd name="T11" fmla="*/ 237 h 687"/>
                  <a:gd name="T12" fmla="*/ 911 w 1963"/>
                  <a:gd name="T13" fmla="*/ 279 h 687"/>
                  <a:gd name="T14" fmla="*/ 1160 w 1963"/>
                  <a:gd name="T15" fmla="*/ 304 h 687"/>
                  <a:gd name="T16" fmla="*/ 1420 w 1963"/>
                  <a:gd name="T17" fmla="*/ 313 h 687"/>
                  <a:gd name="T18" fmla="*/ 1617 w 1963"/>
                  <a:gd name="T19" fmla="*/ 309 h 687"/>
                  <a:gd name="T20" fmla="*/ 1808 w 1963"/>
                  <a:gd name="T21" fmla="*/ 296 h 687"/>
                  <a:gd name="T22" fmla="*/ 1816 w 1963"/>
                  <a:gd name="T23" fmla="*/ 296 h 687"/>
                  <a:gd name="T24" fmla="*/ 1821 w 1963"/>
                  <a:gd name="T25" fmla="*/ 300 h 687"/>
                  <a:gd name="T26" fmla="*/ 1823 w 1963"/>
                  <a:gd name="T27" fmla="*/ 305 h 687"/>
                  <a:gd name="T28" fmla="*/ 1824 w 1963"/>
                  <a:gd name="T29" fmla="*/ 309 h 687"/>
                  <a:gd name="T30" fmla="*/ 1854 w 1963"/>
                  <a:gd name="T31" fmla="*/ 426 h 687"/>
                  <a:gd name="T32" fmla="*/ 1903 w 1963"/>
                  <a:gd name="T33" fmla="*/ 538 h 687"/>
                  <a:gd name="T34" fmla="*/ 1959 w 1963"/>
                  <a:gd name="T35" fmla="*/ 637 h 687"/>
                  <a:gd name="T36" fmla="*/ 1963 w 1963"/>
                  <a:gd name="T37" fmla="*/ 647 h 687"/>
                  <a:gd name="T38" fmla="*/ 1952 w 1963"/>
                  <a:gd name="T39" fmla="*/ 657 h 687"/>
                  <a:gd name="T40" fmla="*/ 1811 w 1963"/>
                  <a:gd name="T41" fmla="*/ 673 h 687"/>
                  <a:gd name="T42" fmla="*/ 1653 w 1963"/>
                  <a:gd name="T43" fmla="*/ 682 h 687"/>
                  <a:gd name="T44" fmla="*/ 1495 w 1963"/>
                  <a:gd name="T45" fmla="*/ 687 h 687"/>
                  <a:gd name="T46" fmla="*/ 1309 w 1963"/>
                  <a:gd name="T47" fmla="*/ 686 h 687"/>
                  <a:gd name="T48" fmla="*/ 1094 w 1963"/>
                  <a:gd name="T49" fmla="*/ 673 h 687"/>
                  <a:gd name="T50" fmla="*/ 892 w 1963"/>
                  <a:gd name="T51" fmla="*/ 648 h 687"/>
                  <a:gd name="T52" fmla="*/ 703 w 1963"/>
                  <a:gd name="T53" fmla="*/ 613 h 687"/>
                  <a:gd name="T54" fmla="*/ 532 w 1963"/>
                  <a:gd name="T55" fmla="*/ 568 h 687"/>
                  <a:gd name="T56" fmla="*/ 379 w 1963"/>
                  <a:gd name="T57" fmla="*/ 514 h 687"/>
                  <a:gd name="T58" fmla="*/ 250 w 1963"/>
                  <a:gd name="T59" fmla="*/ 452 h 687"/>
                  <a:gd name="T60" fmla="*/ 144 w 1963"/>
                  <a:gd name="T61" fmla="*/ 382 h 687"/>
                  <a:gd name="T62" fmla="*/ 66 w 1963"/>
                  <a:gd name="T63" fmla="*/ 307 h 687"/>
                  <a:gd name="T64" fmla="*/ 17 w 1963"/>
                  <a:gd name="T65" fmla="*/ 226 h 687"/>
                  <a:gd name="T66" fmla="*/ 0 w 1963"/>
                  <a:gd name="T67" fmla="*/ 142 h 687"/>
                  <a:gd name="T68" fmla="*/ 16 w 1963"/>
                  <a:gd name="T69" fmla="*/ 59 h 687"/>
                  <a:gd name="T70" fmla="*/ 43 w 1963"/>
                  <a:gd name="T71" fmla="*/ 11 h 687"/>
                  <a:gd name="T72" fmla="*/ 66 w 1963"/>
                  <a:gd name="T73" fmla="*/ 0 h 6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63" h="687">
                    <a:moveTo>
                      <a:pt x="80" y="0"/>
                    </a:moveTo>
                    <a:lnTo>
                      <a:pt x="95" y="5"/>
                    </a:lnTo>
                    <a:lnTo>
                      <a:pt x="128" y="30"/>
                    </a:lnTo>
                    <a:lnTo>
                      <a:pt x="162" y="50"/>
                    </a:lnTo>
                    <a:lnTo>
                      <a:pt x="197" y="71"/>
                    </a:lnTo>
                    <a:lnTo>
                      <a:pt x="233" y="89"/>
                    </a:lnTo>
                    <a:lnTo>
                      <a:pt x="273" y="107"/>
                    </a:lnTo>
                    <a:lnTo>
                      <a:pt x="316" y="125"/>
                    </a:lnTo>
                    <a:lnTo>
                      <a:pt x="365" y="145"/>
                    </a:lnTo>
                    <a:lnTo>
                      <a:pt x="463" y="178"/>
                    </a:lnTo>
                    <a:lnTo>
                      <a:pt x="567" y="210"/>
                    </a:lnTo>
                    <a:lnTo>
                      <a:pt x="677" y="237"/>
                    </a:lnTo>
                    <a:lnTo>
                      <a:pt x="792" y="260"/>
                    </a:lnTo>
                    <a:lnTo>
                      <a:pt x="911" y="279"/>
                    </a:lnTo>
                    <a:lnTo>
                      <a:pt x="1033" y="294"/>
                    </a:lnTo>
                    <a:lnTo>
                      <a:pt x="1160" y="304"/>
                    </a:lnTo>
                    <a:lnTo>
                      <a:pt x="1289" y="312"/>
                    </a:lnTo>
                    <a:lnTo>
                      <a:pt x="1420" y="313"/>
                    </a:lnTo>
                    <a:lnTo>
                      <a:pt x="1517" y="312"/>
                    </a:lnTo>
                    <a:lnTo>
                      <a:pt x="1617" y="309"/>
                    </a:lnTo>
                    <a:lnTo>
                      <a:pt x="1714" y="304"/>
                    </a:lnTo>
                    <a:lnTo>
                      <a:pt x="1808" y="296"/>
                    </a:lnTo>
                    <a:lnTo>
                      <a:pt x="1812" y="296"/>
                    </a:lnTo>
                    <a:lnTo>
                      <a:pt x="1816" y="296"/>
                    </a:lnTo>
                    <a:lnTo>
                      <a:pt x="1819" y="299"/>
                    </a:lnTo>
                    <a:lnTo>
                      <a:pt x="1821" y="300"/>
                    </a:lnTo>
                    <a:lnTo>
                      <a:pt x="1823" y="303"/>
                    </a:lnTo>
                    <a:lnTo>
                      <a:pt x="1823" y="305"/>
                    </a:lnTo>
                    <a:lnTo>
                      <a:pt x="1824" y="308"/>
                    </a:lnTo>
                    <a:lnTo>
                      <a:pt x="1824" y="309"/>
                    </a:lnTo>
                    <a:lnTo>
                      <a:pt x="1836" y="367"/>
                    </a:lnTo>
                    <a:lnTo>
                      <a:pt x="1854" y="426"/>
                    </a:lnTo>
                    <a:lnTo>
                      <a:pt x="1877" y="484"/>
                    </a:lnTo>
                    <a:lnTo>
                      <a:pt x="1903" y="538"/>
                    </a:lnTo>
                    <a:lnTo>
                      <a:pt x="1930" y="590"/>
                    </a:lnTo>
                    <a:lnTo>
                      <a:pt x="1959" y="637"/>
                    </a:lnTo>
                    <a:lnTo>
                      <a:pt x="1961" y="642"/>
                    </a:lnTo>
                    <a:lnTo>
                      <a:pt x="1963" y="647"/>
                    </a:lnTo>
                    <a:lnTo>
                      <a:pt x="1960" y="654"/>
                    </a:lnTo>
                    <a:lnTo>
                      <a:pt x="1952" y="657"/>
                    </a:lnTo>
                    <a:lnTo>
                      <a:pt x="1885" y="665"/>
                    </a:lnTo>
                    <a:lnTo>
                      <a:pt x="1811" y="673"/>
                    </a:lnTo>
                    <a:lnTo>
                      <a:pt x="1733" y="678"/>
                    </a:lnTo>
                    <a:lnTo>
                      <a:pt x="1653" y="682"/>
                    </a:lnTo>
                    <a:lnTo>
                      <a:pt x="1573" y="686"/>
                    </a:lnTo>
                    <a:lnTo>
                      <a:pt x="1495" y="687"/>
                    </a:lnTo>
                    <a:lnTo>
                      <a:pt x="1420" y="687"/>
                    </a:lnTo>
                    <a:lnTo>
                      <a:pt x="1309" y="686"/>
                    </a:lnTo>
                    <a:lnTo>
                      <a:pt x="1200" y="681"/>
                    </a:lnTo>
                    <a:lnTo>
                      <a:pt x="1094" y="673"/>
                    </a:lnTo>
                    <a:lnTo>
                      <a:pt x="992" y="663"/>
                    </a:lnTo>
                    <a:lnTo>
                      <a:pt x="892" y="648"/>
                    </a:lnTo>
                    <a:lnTo>
                      <a:pt x="795" y="633"/>
                    </a:lnTo>
                    <a:lnTo>
                      <a:pt x="703" y="613"/>
                    </a:lnTo>
                    <a:lnTo>
                      <a:pt x="615" y="591"/>
                    </a:lnTo>
                    <a:lnTo>
                      <a:pt x="532" y="568"/>
                    </a:lnTo>
                    <a:lnTo>
                      <a:pt x="453" y="542"/>
                    </a:lnTo>
                    <a:lnTo>
                      <a:pt x="379" y="514"/>
                    </a:lnTo>
                    <a:lnTo>
                      <a:pt x="312" y="484"/>
                    </a:lnTo>
                    <a:lnTo>
                      <a:pt x="250" y="452"/>
                    </a:lnTo>
                    <a:lnTo>
                      <a:pt x="194" y="418"/>
                    </a:lnTo>
                    <a:lnTo>
                      <a:pt x="144" y="382"/>
                    </a:lnTo>
                    <a:lnTo>
                      <a:pt x="101" y="345"/>
                    </a:lnTo>
                    <a:lnTo>
                      <a:pt x="66" y="307"/>
                    </a:lnTo>
                    <a:lnTo>
                      <a:pt x="38" y="268"/>
                    </a:lnTo>
                    <a:lnTo>
                      <a:pt x="17" y="226"/>
                    </a:lnTo>
                    <a:lnTo>
                      <a:pt x="4" y="185"/>
                    </a:lnTo>
                    <a:lnTo>
                      <a:pt x="0" y="142"/>
                    </a:lnTo>
                    <a:lnTo>
                      <a:pt x="4" y="101"/>
                    </a:lnTo>
                    <a:lnTo>
                      <a:pt x="16" y="59"/>
                    </a:lnTo>
                    <a:lnTo>
                      <a:pt x="36" y="19"/>
                    </a:lnTo>
                    <a:lnTo>
                      <a:pt x="43" y="11"/>
                    </a:lnTo>
                    <a:lnTo>
                      <a:pt x="53" y="5"/>
                    </a:lnTo>
                    <a:lnTo>
                      <a:pt x="66" y="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îš1ïḓé"/>
              <p:cNvSpPr/>
              <p:nvPr/>
            </p:nvSpPr>
            <p:spPr bwMode="auto">
              <a:xfrm>
                <a:off x="4400550" y="3551238"/>
                <a:ext cx="1455738" cy="549275"/>
              </a:xfrm>
              <a:custGeom>
                <a:gdLst>
                  <a:gd name="T0" fmla="*/ 84 w 1833"/>
                  <a:gd name="T1" fmla="*/ 3 h 691"/>
                  <a:gd name="T2" fmla="*/ 132 w 1833"/>
                  <a:gd name="T3" fmla="*/ 36 h 691"/>
                  <a:gd name="T4" fmla="*/ 198 w 1833"/>
                  <a:gd name="T5" fmla="*/ 76 h 691"/>
                  <a:gd name="T6" fmla="*/ 273 w 1833"/>
                  <a:gd name="T7" fmla="*/ 111 h 691"/>
                  <a:gd name="T8" fmla="*/ 365 w 1833"/>
                  <a:gd name="T9" fmla="*/ 149 h 691"/>
                  <a:gd name="T10" fmla="*/ 567 w 1833"/>
                  <a:gd name="T11" fmla="*/ 214 h 691"/>
                  <a:gd name="T12" fmla="*/ 792 w 1833"/>
                  <a:gd name="T13" fmla="*/ 264 h 691"/>
                  <a:gd name="T14" fmla="*/ 1033 w 1833"/>
                  <a:gd name="T15" fmla="*/ 298 h 691"/>
                  <a:gd name="T16" fmla="*/ 1289 w 1833"/>
                  <a:gd name="T17" fmla="*/ 316 h 691"/>
                  <a:gd name="T18" fmla="*/ 1503 w 1833"/>
                  <a:gd name="T19" fmla="*/ 317 h 691"/>
                  <a:gd name="T20" fmla="*/ 1660 w 1833"/>
                  <a:gd name="T21" fmla="*/ 311 h 691"/>
                  <a:gd name="T22" fmla="*/ 1815 w 1833"/>
                  <a:gd name="T23" fmla="*/ 297 h 691"/>
                  <a:gd name="T24" fmla="*/ 1832 w 1833"/>
                  <a:gd name="T25" fmla="*/ 302 h 691"/>
                  <a:gd name="T26" fmla="*/ 1833 w 1833"/>
                  <a:gd name="T27" fmla="*/ 316 h 691"/>
                  <a:gd name="T28" fmla="*/ 1829 w 1833"/>
                  <a:gd name="T29" fmla="*/ 330 h 691"/>
                  <a:gd name="T30" fmla="*/ 1797 w 1833"/>
                  <a:gd name="T31" fmla="*/ 488 h 691"/>
                  <a:gd name="T32" fmla="*/ 1785 w 1833"/>
                  <a:gd name="T33" fmla="*/ 653 h 691"/>
                  <a:gd name="T34" fmla="*/ 1784 w 1833"/>
                  <a:gd name="T35" fmla="*/ 663 h 691"/>
                  <a:gd name="T36" fmla="*/ 1774 w 1833"/>
                  <a:gd name="T37" fmla="*/ 673 h 691"/>
                  <a:gd name="T38" fmla="*/ 1727 w 1833"/>
                  <a:gd name="T39" fmla="*/ 680 h 691"/>
                  <a:gd name="T40" fmla="*/ 1647 w 1833"/>
                  <a:gd name="T41" fmla="*/ 686 h 691"/>
                  <a:gd name="T42" fmla="*/ 1546 w 1833"/>
                  <a:gd name="T43" fmla="*/ 690 h 691"/>
                  <a:gd name="T44" fmla="*/ 1420 w 1833"/>
                  <a:gd name="T45" fmla="*/ 691 h 691"/>
                  <a:gd name="T46" fmla="*/ 1200 w 1833"/>
                  <a:gd name="T47" fmla="*/ 685 h 691"/>
                  <a:gd name="T48" fmla="*/ 992 w 1833"/>
                  <a:gd name="T49" fmla="*/ 667 h 691"/>
                  <a:gd name="T50" fmla="*/ 795 w 1833"/>
                  <a:gd name="T51" fmla="*/ 637 h 691"/>
                  <a:gd name="T52" fmla="*/ 615 w 1833"/>
                  <a:gd name="T53" fmla="*/ 596 h 691"/>
                  <a:gd name="T54" fmla="*/ 453 w 1833"/>
                  <a:gd name="T55" fmla="*/ 546 h 691"/>
                  <a:gd name="T56" fmla="*/ 312 w 1833"/>
                  <a:gd name="T57" fmla="*/ 488 h 691"/>
                  <a:gd name="T58" fmla="*/ 194 w 1833"/>
                  <a:gd name="T59" fmla="*/ 422 h 691"/>
                  <a:gd name="T60" fmla="*/ 101 w 1833"/>
                  <a:gd name="T61" fmla="*/ 350 h 691"/>
                  <a:gd name="T62" fmla="*/ 38 w 1833"/>
                  <a:gd name="T63" fmla="*/ 272 h 691"/>
                  <a:gd name="T64" fmla="*/ 4 w 1833"/>
                  <a:gd name="T65" fmla="*/ 189 h 691"/>
                  <a:gd name="T66" fmla="*/ 4 w 1833"/>
                  <a:gd name="T67" fmla="*/ 105 h 691"/>
                  <a:gd name="T68" fmla="*/ 36 w 1833"/>
                  <a:gd name="T69" fmla="*/ 25 h 691"/>
                  <a:gd name="T70" fmla="*/ 45 w 1833"/>
                  <a:gd name="T71" fmla="*/ 12 h 691"/>
                  <a:gd name="T72" fmla="*/ 61 w 1833"/>
                  <a:gd name="T73" fmla="*/ 1 h 6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32" h="691">
                    <a:moveTo>
                      <a:pt x="71" y="0"/>
                    </a:moveTo>
                    <a:lnTo>
                      <a:pt x="84" y="3"/>
                    </a:lnTo>
                    <a:lnTo>
                      <a:pt x="98" y="12"/>
                    </a:lnTo>
                    <a:lnTo>
                      <a:pt x="132" y="36"/>
                    </a:lnTo>
                    <a:lnTo>
                      <a:pt x="164" y="57"/>
                    </a:lnTo>
                    <a:lnTo>
                      <a:pt x="198" y="76"/>
                    </a:lnTo>
                    <a:lnTo>
                      <a:pt x="234" y="95"/>
                    </a:lnTo>
                    <a:lnTo>
                      <a:pt x="273" y="111"/>
                    </a:lnTo>
                    <a:lnTo>
                      <a:pt x="317" y="130"/>
                    </a:lnTo>
                    <a:lnTo>
                      <a:pt x="365" y="149"/>
                    </a:lnTo>
                    <a:lnTo>
                      <a:pt x="463" y="183"/>
                    </a:lnTo>
                    <a:lnTo>
                      <a:pt x="567" y="214"/>
                    </a:lnTo>
                    <a:lnTo>
                      <a:pt x="677" y="241"/>
                    </a:lnTo>
                    <a:lnTo>
                      <a:pt x="792" y="264"/>
                    </a:lnTo>
                    <a:lnTo>
                      <a:pt x="911" y="284"/>
                    </a:lnTo>
                    <a:lnTo>
                      <a:pt x="1033" y="298"/>
                    </a:lnTo>
                    <a:lnTo>
                      <a:pt x="1160" y="309"/>
                    </a:lnTo>
                    <a:lnTo>
                      <a:pt x="1289" y="316"/>
                    </a:lnTo>
                    <a:lnTo>
                      <a:pt x="1420" y="317"/>
                    </a:lnTo>
                    <a:lnTo>
                      <a:pt x="1503" y="317"/>
                    </a:lnTo>
                    <a:lnTo>
                      <a:pt x="1582" y="315"/>
                    </a:lnTo>
                    <a:lnTo>
                      <a:pt x="1660" y="311"/>
                    </a:lnTo>
                    <a:lnTo>
                      <a:pt x="1736" y="306"/>
                    </a:lnTo>
                    <a:lnTo>
                      <a:pt x="1815" y="297"/>
                    </a:lnTo>
                    <a:lnTo>
                      <a:pt x="1825" y="298"/>
                    </a:lnTo>
                    <a:lnTo>
                      <a:pt x="1832" y="302"/>
                    </a:lnTo>
                    <a:lnTo>
                      <a:pt x="1833" y="308"/>
                    </a:lnTo>
                    <a:lnTo>
                      <a:pt x="1833" y="316"/>
                    </a:lnTo>
                    <a:lnTo>
                      <a:pt x="1830" y="324"/>
                    </a:lnTo>
                    <a:lnTo>
                      <a:pt x="1829" y="330"/>
                    </a:lnTo>
                    <a:lnTo>
                      <a:pt x="1810" y="408"/>
                    </a:lnTo>
                    <a:lnTo>
                      <a:pt x="1797" y="488"/>
                    </a:lnTo>
                    <a:lnTo>
                      <a:pt x="1789" y="570"/>
                    </a:lnTo>
                    <a:lnTo>
                      <a:pt x="1785" y="653"/>
                    </a:lnTo>
                    <a:lnTo>
                      <a:pt x="1785" y="656"/>
                    </a:lnTo>
                    <a:lnTo>
                      <a:pt x="1784" y="663"/>
                    </a:lnTo>
                    <a:lnTo>
                      <a:pt x="1780" y="668"/>
                    </a:lnTo>
                    <a:lnTo>
                      <a:pt x="1774" y="673"/>
                    </a:lnTo>
                    <a:lnTo>
                      <a:pt x="1763" y="676"/>
                    </a:lnTo>
                    <a:lnTo>
                      <a:pt x="1727" y="680"/>
                    </a:lnTo>
                    <a:lnTo>
                      <a:pt x="1688" y="682"/>
                    </a:lnTo>
                    <a:lnTo>
                      <a:pt x="1647" y="686"/>
                    </a:lnTo>
                    <a:lnTo>
                      <a:pt x="1599" y="689"/>
                    </a:lnTo>
                    <a:lnTo>
                      <a:pt x="1546" y="690"/>
                    </a:lnTo>
                    <a:lnTo>
                      <a:pt x="1486" y="691"/>
                    </a:lnTo>
                    <a:lnTo>
                      <a:pt x="1420" y="691"/>
                    </a:lnTo>
                    <a:lnTo>
                      <a:pt x="1309" y="690"/>
                    </a:lnTo>
                    <a:lnTo>
                      <a:pt x="1200" y="685"/>
                    </a:lnTo>
                    <a:lnTo>
                      <a:pt x="1094" y="677"/>
                    </a:lnTo>
                    <a:lnTo>
                      <a:pt x="992" y="667"/>
                    </a:lnTo>
                    <a:lnTo>
                      <a:pt x="892" y="653"/>
                    </a:lnTo>
                    <a:lnTo>
                      <a:pt x="795" y="637"/>
                    </a:lnTo>
                    <a:lnTo>
                      <a:pt x="703" y="618"/>
                    </a:lnTo>
                    <a:lnTo>
                      <a:pt x="615" y="596"/>
                    </a:lnTo>
                    <a:lnTo>
                      <a:pt x="532" y="572"/>
                    </a:lnTo>
                    <a:lnTo>
                      <a:pt x="453" y="546"/>
                    </a:lnTo>
                    <a:lnTo>
                      <a:pt x="379" y="518"/>
                    </a:lnTo>
                    <a:lnTo>
                      <a:pt x="312" y="488"/>
                    </a:lnTo>
                    <a:lnTo>
                      <a:pt x="250" y="456"/>
                    </a:lnTo>
                    <a:lnTo>
                      <a:pt x="194" y="422"/>
                    </a:lnTo>
                    <a:lnTo>
                      <a:pt x="144" y="386"/>
                    </a:lnTo>
                    <a:lnTo>
                      <a:pt x="101" y="350"/>
                    </a:lnTo>
                    <a:lnTo>
                      <a:pt x="66" y="311"/>
                    </a:lnTo>
                    <a:lnTo>
                      <a:pt x="38" y="272"/>
                    </a:lnTo>
                    <a:lnTo>
                      <a:pt x="17" y="230"/>
                    </a:lnTo>
                    <a:lnTo>
                      <a:pt x="4" y="189"/>
                    </a:lnTo>
                    <a:lnTo>
                      <a:pt x="0" y="146"/>
                    </a:lnTo>
                    <a:lnTo>
                      <a:pt x="4" y="105"/>
                    </a:lnTo>
                    <a:lnTo>
                      <a:pt x="16" y="63"/>
                    </a:lnTo>
                    <a:lnTo>
                      <a:pt x="36" y="25"/>
                    </a:lnTo>
                    <a:lnTo>
                      <a:pt x="40" y="18"/>
                    </a:lnTo>
                    <a:lnTo>
                      <a:pt x="45" y="12"/>
                    </a:lnTo>
                    <a:lnTo>
                      <a:pt x="52" y="5"/>
                    </a:lnTo>
                    <a:lnTo>
                      <a:pt x="61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íśḻiḍe"/>
              <p:cNvSpPr/>
              <p:nvPr/>
            </p:nvSpPr>
            <p:spPr bwMode="auto">
              <a:xfrm>
                <a:off x="4400550" y="3119438"/>
                <a:ext cx="1754188" cy="552450"/>
              </a:xfrm>
              <a:custGeom>
                <a:gdLst>
                  <a:gd name="T0" fmla="*/ 75 w 2210"/>
                  <a:gd name="T1" fmla="*/ 2 h 697"/>
                  <a:gd name="T2" fmla="*/ 127 w 2210"/>
                  <a:gd name="T3" fmla="*/ 37 h 697"/>
                  <a:gd name="T4" fmla="*/ 211 w 2210"/>
                  <a:gd name="T5" fmla="*/ 86 h 697"/>
                  <a:gd name="T6" fmla="*/ 308 w 2210"/>
                  <a:gd name="T7" fmla="*/ 130 h 697"/>
                  <a:gd name="T8" fmla="*/ 463 w 2210"/>
                  <a:gd name="T9" fmla="*/ 188 h 697"/>
                  <a:gd name="T10" fmla="*/ 677 w 2210"/>
                  <a:gd name="T11" fmla="*/ 245 h 697"/>
                  <a:gd name="T12" fmla="*/ 911 w 2210"/>
                  <a:gd name="T13" fmla="*/ 288 h 697"/>
                  <a:gd name="T14" fmla="*/ 1160 w 2210"/>
                  <a:gd name="T15" fmla="*/ 314 h 697"/>
                  <a:gd name="T16" fmla="*/ 1420 w 2210"/>
                  <a:gd name="T17" fmla="*/ 321 h 697"/>
                  <a:gd name="T18" fmla="*/ 1658 w 2210"/>
                  <a:gd name="T19" fmla="*/ 318 h 697"/>
                  <a:gd name="T20" fmla="*/ 1877 w 2210"/>
                  <a:gd name="T21" fmla="*/ 299 h 697"/>
                  <a:gd name="T22" fmla="*/ 2086 w 2210"/>
                  <a:gd name="T23" fmla="*/ 266 h 697"/>
                  <a:gd name="T24" fmla="*/ 2201 w 2210"/>
                  <a:gd name="T25" fmla="*/ 242 h 697"/>
                  <a:gd name="T26" fmla="*/ 2210 w 2210"/>
                  <a:gd name="T27" fmla="*/ 248 h 697"/>
                  <a:gd name="T28" fmla="*/ 2207 w 2210"/>
                  <a:gd name="T29" fmla="*/ 259 h 697"/>
                  <a:gd name="T30" fmla="*/ 2197 w 2210"/>
                  <a:gd name="T31" fmla="*/ 271 h 697"/>
                  <a:gd name="T32" fmla="*/ 2185 w 2210"/>
                  <a:gd name="T33" fmla="*/ 281 h 697"/>
                  <a:gd name="T34" fmla="*/ 2078 w 2210"/>
                  <a:gd name="T35" fmla="*/ 389 h 697"/>
                  <a:gd name="T36" fmla="*/ 1986 w 2210"/>
                  <a:gd name="T37" fmla="*/ 504 h 697"/>
                  <a:gd name="T38" fmla="*/ 1911 w 2210"/>
                  <a:gd name="T39" fmla="*/ 635 h 697"/>
                  <a:gd name="T40" fmla="*/ 1902 w 2210"/>
                  <a:gd name="T41" fmla="*/ 649 h 697"/>
                  <a:gd name="T42" fmla="*/ 1881 w 2210"/>
                  <a:gd name="T43" fmla="*/ 664 h 697"/>
                  <a:gd name="T44" fmla="*/ 1792 w 2210"/>
                  <a:gd name="T45" fmla="*/ 677 h 697"/>
                  <a:gd name="T46" fmla="*/ 1649 w 2210"/>
                  <a:gd name="T47" fmla="*/ 690 h 697"/>
                  <a:gd name="T48" fmla="*/ 1500 w 2210"/>
                  <a:gd name="T49" fmla="*/ 696 h 697"/>
                  <a:gd name="T50" fmla="*/ 1309 w 2210"/>
                  <a:gd name="T51" fmla="*/ 694 h 697"/>
                  <a:gd name="T52" fmla="*/ 1094 w 2210"/>
                  <a:gd name="T53" fmla="*/ 681 h 697"/>
                  <a:gd name="T54" fmla="*/ 892 w 2210"/>
                  <a:gd name="T55" fmla="*/ 657 h 697"/>
                  <a:gd name="T56" fmla="*/ 703 w 2210"/>
                  <a:gd name="T57" fmla="*/ 622 h 697"/>
                  <a:gd name="T58" fmla="*/ 532 w 2210"/>
                  <a:gd name="T59" fmla="*/ 576 h 697"/>
                  <a:gd name="T60" fmla="*/ 379 w 2210"/>
                  <a:gd name="T61" fmla="*/ 522 h 697"/>
                  <a:gd name="T62" fmla="*/ 250 w 2210"/>
                  <a:gd name="T63" fmla="*/ 460 h 697"/>
                  <a:gd name="T64" fmla="*/ 144 w 2210"/>
                  <a:gd name="T65" fmla="*/ 390 h 697"/>
                  <a:gd name="T66" fmla="*/ 66 w 2210"/>
                  <a:gd name="T67" fmla="*/ 315 h 697"/>
                  <a:gd name="T68" fmla="*/ 17 w 2210"/>
                  <a:gd name="T69" fmla="*/ 235 h 697"/>
                  <a:gd name="T70" fmla="*/ 0 w 2210"/>
                  <a:gd name="T71" fmla="*/ 150 h 697"/>
                  <a:gd name="T72" fmla="*/ 10 w 2210"/>
                  <a:gd name="T73" fmla="*/ 83 h 697"/>
                  <a:gd name="T74" fmla="*/ 41 w 2210"/>
                  <a:gd name="T75" fmla="*/ 20 h 697"/>
                  <a:gd name="T76" fmla="*/ 50 w 2210"/>
                  <a:gd name="T77" fmla="*/ 8 h 697"/>
                  <a:gd name="T78" fmla="*/ 65 w 2210"/>
                  <a:gd name="T79" fmla="*/ 0 h 69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210" h="697">
                    <a:moveTo>
                      <a:pt x="65" y="0"/>
                    </a:moveTo>
                    <a:lnTo>
                      <a:pt x="75" y="2"/>
                    </a:lnTo>
                    <a:lnTo>
                      <a:pt x="88" y="8"/>
                    </a:lnTo>
                    <a:lnTo>
                      <a:pt x="127" y="37"/>
                    </a:lnTo>
                    <a:lnTo>
                      <a:pt x="168" y="62"/>
                    </a:lnTo>
                    <a:lnTo>
                      <a:pt x="211" y="86"/>
                    </a:lnTo>
                    <a:lnTo>
                      <a:pt x="256" y="108"/>
                    </a:lnTo>
                    <a:lnTo>
                      <a:pt x="308" y="130"/>
                    </a:lnTo>
                    <a:lnTo>
                      <a:pt x="365" y="153"/>
                    </a:lnTo>
                    <a:lnTo>
                      <a:pt x="463" y="188"/>
                    </a:lnTo>
                    <a:lnTo>
                      <a:pt x="567" y="218"/>
                    </a:lnTo>
                    <a:lnTo>
                      <a:pt x="677" y="245"/>
                    </a:lnTo>
                    <a:lnTo>
                      <a:pt x="792" y="268"/>
                    </a:lnTo>
                    <a:lnTo>
                      <a:pt x="911" y="288"/>
                    </a:lnTo>
                    <a:lnTo>
                      <a:pt x="1033" y="302"/>
                    </a:lnTo>
                    <a:lnTo>
                      <a:pt x="1160" y="314"/>
                    </a:lnTo>
                    <a:lnTo>
                      <a:pt x="1289" y="320"/>
                    </a:lnTo>
                    <a:lnTo>
                      <a:pt x="1420" y="321"/>
                    </a:lnTo>
                    <a:lnTo>
                      <a:pt x="1542" y="321"/>
                    </a:lnTo>
                    <a:lnTo>
                      <a:pt x="1658" y="318"/>
                    </a:lnTo>
                    <a:lnTo>
                      <a:pt x="1770" y="310"/>
                    </a:lnTo>
                    <a:lnTo>
                      <a:pt x="1877" y="299"/>
                    </a:lnTo>
                    <a:lnTo>
                      <a:pt x="1982" y="285"/>
                    </a:lnTo>
                    <a:lnTo>
                      <a:pt x="2086" y="266"/>
                    </a:lnTo>
                    <a:lnTo>
                      <a:pt x="2188" y="242"/>
                    </a:lnTo>
                    <a:lnTo>
                      <a:pt x="2201" y="242"/>
                    </a:lnTo>
                    <a:lnTo>
                      <a:pt x="2207" y="244"/>
                    </a:lnTo>
                    <a:lnTo>
                      <a:pt x="2210" y="248"/>
                    </a:lnTo>
                    <a:lnTo>
                      <a:pt x="2210" y="253"/>
                    </a:lnTo>
                    <a:lnTo>
                      <a:pt x="2207" y="259"/>
                    </a:lnTo>
                    <a:lnTo>
                      <a:pt x="2202" y="264"/>
                    </a:lnTo>
                    <a:lnTo>
                      <a:pt x="2197" y="271"/>
                    </a:lnTo>
                    <a:lnTo>
                      <a:pt x="2190" y="277"/>
                    </a:lnTo>
                    <a:lnTo>
                      <a:pt x="2185" y="281"/>
                    </a:lnTo>
                    <a:lnTo>
                      <a:pt x="2130" y="334"/>
                    </a:lnTo>
                    <a:lnTo>
                      <a:pt x="2078" y="389"/>
                    </a:lnTo>
                    <a:lnTo>
                      <a:pt x="2030" y="444"/>
                    </a:lnTo>
                    <a:lnTo>
                      <a:pt x="1986" y="504"/>
                    </a:lnTo>
                    <a:lnTo>
                      <a:pt x="1946" y="567"/>
                    </a:lnTo>
                    <a:lnTo>
                      <a:pt x="1911" y="635"/>
                    </a:lnTo>
                    <a:lnTo>
                      <a:pt x="1907" y="641"/>
                    </a:lnTo>
                    <a:lnTo>
                      <a:pt x="1902" y="649"/>
                    </a:lnTo>
                    <a:lnTo>
                      <a:pt x="1893" y="658"/>
                    </a:lnTo>
                    <a:lnTo>
                      <a:pt x="1881" y="664"/>
                    </a:lnTo>
                    <a:lnTo>
                      <a:pt x="1864" y="668"/>
                    </a:lnTo>
                    <a:lnTo>
                      <a:pt x="1792" y="677"/>
                    </a:lnTo>
                    <a:lnTo>
                      <a:pt x="1720" y="685"/>
                    </a:lnTo>
                    <a:lnTo>
                      <a:pt x="1649" y="690"/>
                    </a:lnTo>
                    <a:lnTo>
                      <a:pt x="1577" y="694"/>
                    </a:lnTo>
                    <a:lnTo>
                      <a:pt x="1500" y="696"/>
                    </a:lnTo>
                    <a:lnTo>
                      <a:pt x="1420" y="697"/>
                    </a:lnTo>
                    <a:lnTo>
                      <a:pt x="1309" y="694"/>
                    </a:lnTo>
                    <a:lnTo>
                      <a:pt x="1200" y="690"/>
                    </a:lnTo>
                    <a:lnTo>
                      <a:pt x="1094" y="681"/>
                    </a:lnTo>
                    <a:lnTo>
                      <a:pt x="992" y="671"/>
                    </a:lnTo>
                    <a:lnTo>
                      <a:pt x="892" y="657"/>
                    </a:lnTo>
                    <a:lnTo>
                      <a:pt x="795" y="641"/>
                    </a:lnTo>
                    <a:lnTo>
                      <a:pt x="703" y="622"/>
                    </a:lnTo>
                    <a:lnTo>
                      <a:pt x="615" y="600"/>
                    </a:lnTo>
                    <a:lnTo>
                      <a:pt x="532" y="576"/>
                    </a:lnTo>
                    <a:lnTo>
                      <a:pt x="453" y="551"/>
                    </a:lnTo>
                    <a:lnTo>
                      <a:pt x="379" y="522"/>
                    </a:lnTo>
                    <a:lnTo>
                      <a:pt x="312" y="492"/>
                    </a:lnTo>
                    <a:lnTo>
                      <a:pt x="250" y="460"/>
                    </a:lnTo>
                    <a:lnTo>
                      <a:pt x="194" y="426"/>
                    </a:lnTo>
                    <a:lnTo>
                      <a:pt x="144" y="390"/>
                    </a:lnTo>
                    <a:lnTo>
                      <a:pt x="101" y="354"/>
                    </a:lnTo>
                    <a:lnTo>
                      <a:pt x="66" y="315"/>
                    </a:lnTo>
                    <a:lnTo>
                      <a:pt x="38" y="276"/>
                    </a:lnTo>
                    <a:lnTo>
                      <a:pt x="17" y="235"/>
                    </a:lnTo>
                    <a:lnTo>
                      <a:pt x="4" y="193"/>
                    </a:lnTo>
                    <a:lnTo>
                      <a:pt x="0" y="150"/>
                    </a:lnTo>
                    <a:lnTo>
                      <a:pt x="3" y="117"/>
                    </a:lnTo>
                    <a:lnTo>
                      <a:pt x="10" y="83"/>
                    </a:lnTo>
                    <a:lnTo>
                      <a:pt x="23" y="51"/>
                    </a:lnTo>
                    <a:lnTo>
                      <a:pt x="41" y="20"/>
                    </a:lnTo>
                    <a:lnTo>
                      <a:pt x="45" y="13"/>
                    </a:lnTo>
                    <a:lnTo>
                      <a:pt x="50" y="8"/>
                    </a:lnTo>
                    <a:lnTo>
                      <a:pt x="57" y="3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ïṩḷidê"/>
              <p:cNvSpPr/>
              <p:nvPr/>
            </p:nvSpPr>
            <p:spPr bwMode="auto">
              <a:xfrm>
                <a:off x="6689725" y="3567113"/>
                <a:ext cx="454025" cy="925513"/>
              </a:xfrm>
              <a:custGeom>
                <a:gdLst>
                  <a:gd name="T0" fmla="*/ 328 w 571"/>
                  <a:gd name="T1" fmla="*/ 4 h 1167"/>
                  <a:gd name="T2" fmla="*/ 356 w 571"/>
                  <a:gd name="T3" fmla="*/ 46 h 1167"/>
                  <a:gd name="T4" fmla="*/ 359 w 571"/>
                  <a:gd name="T5" fmla="*/ 135 h 1167"/>
                  <a:gd name="T6" fmla="*/ 363 w 571"/>
                  <a:gd name="T7" fmla="*/ 138 h 1167"/>
                  <a:gd name="T8" fmla="*/ 378 w 571"/>
                  <a:gd name="T9" fmla="*/ 140 h 1167"/>
                  <a:gd name="T10" fmla="*/ 431 w 571"/>
                  <a:gd name="T11" fmla="*/ 152 h 1167"/>
                  <a:gd name="T12" fmla="*/ 496 w 571"/>
                  <a:gd name="T13" fmla="*/ 170 h 1167"/>
                  <a:gd name="T14" fmla="*/ 534 w 571"/>
                  <a:gd name="T15" fmla="*/ 195 h 1167"/>
                  <a:gd name="T16" fmla="*/ 512 w 571"/>
                  <a:gd name="T17" fmla="*/ 280 h 1167"/>
                  <a:gd name="T18" fmla="*/ 471 w 571"/>
                  <a:gd name="T19" fmla="*/ 309 h 1167"/>
                  <a:gd name="T20" fmla="*/ 447 w 571"/>
                  <a:gd name="T21" fmla="*/ 301 h 1167"/>
                  <a:gd name="T22" fmla="*/ 407 w 571"/>
                  <a:gd name="T23" fmla="*/ 287 h 1167"/>
                  <a:gd name="T24" fmla="*/ 333 w 571"/>
                  <a:gd name="T25" fmla="*/ 271 h 1167"/>
                  <a:gd name="T26" fmla="*/ 250 w 571"/>
                  <a:gd name="T27" fmla="*/ 278 h 1167"/>
                  <a:gd name="T28" fmla="*/ 200 w 571"/>
                  <a:gd name="T29" fmla="*/ 307 h 1167"/>
                  <a:gd name="T30" fmla="*/ 179 w 571"/>
                  <a:gd name="T31" fmla="*/ 350 h 1167"/>
                  <a:gd name="T32" fmla="*/ 185 w 571"/>
                  <a:gd name="T33" fmla="*/ 402 h 1167"/>
                  <a:gd name="T34" fmla="*/ 233 w 571"/>
                  <a:gd name="T35" fmla="*/ 448 h 1167"/>
                  <a:gd name="T36" fmla="*/ 338 w 571"/>
                  <a:gd name="T37" fmla="*/ 499 h 1167"/>
                  <a:gd name="T38" fmla="*/ 471 w 571"/>
                  <a:gd name="T39" fmla="*/ 570 h 1167"/>
                  <a:gd name="T40" fmla="*/ 547 w 571"/>
                  <a:gd name="T41" fmla="*/ 658 h 1167"/>
                  <a:gd name="T42" fmla="*/ 571 w 571"/>
                  <a:gd name="T43" fmla="*/ 769 h 1167"/>
                  <a:gd name="T44" fmla="*/ 545 w 571"/>
                  <a:gd name="T45" fmla="*/ 882 h 1167"/>
                  <a:gd name="T46" fmla="*/ 471 w 571"/>
                  <a:gd name="T47" fmla="*/ 969 h 1167"/>
                  <a:gd name="T48" fmla="*/ 356 w 571"/>
                  <a:gd name="T49" fmla="*/ 1019 h 1167"/>
                  <a:gd name="T50" fmla="*/ 351 w 571"/>
                  <a:gd name="T51" fmla="*/ 1021 h 1167"/>
                  <a:gd name="T52" fmla="*/ 348 w 571"/>
                  <a:gd name="T53" fmla="*/ 1030 h 1167"/>
                  <a:gd name="T54" fmla="*/ 334 w 571"/>
                  <a:gd name="T55" fmla="*/ 1154 h 1167"/>
                  <a:gd name="T56" fmla="*/ 259 w 571"/>
                  <a:gd name="T57" fmla="*/ 1167 h 1167"/>
                  <a:gd name="T58" fmla="*/ 216 w 571"/>
                  <a:gd name="T59" fmla="*/ 1140 h 1167"/>
                  <a:gd name="T60" fmla="*/ 213 w 571"/>
                  <a:gd name="T61" fmla="*/ 1031 h 1167"/>
                  <a:gd name="T62" fmla="*/ 207 w 571"/>
                  <a:gd name="T63" fmla="*/ 1026 h 1167"/>
                  <a:gd name="T64" fmla="*/ 198 w 571"/>
                  <a:gd name="T65" fmla="*/ 1023 h 1167"/>
                  <a:gd name="T66" fmla="*/ 145 w 571"/>
                  <a:gd name="T67" fmla="*/ 1013 h 1167"/>
                  <a:gd name="T68" fmla="*/ 69 w 571"/>
                  <a:gd name="T69" fmla="*/ 993 h 1167"/>
                  <a:gd name="T70" fmla="*/ 12 w 571"/>
                  <a:gd name="T71" fmla="*/ 966 h 1167"/>
                  <a:gd name="T72" fmla="*/ 3 w 571"/>
                  <a:gd name="T73" fmla="*/ 926 h 1167"/>
                  <a:gd name="T74" fmla="*/ 40 w 571"/>
                  <a:gd name="T75" fmla="*/ 847 h 1167"/>
                  <a:gd name="T76" fmla="*/ 73 w 571"/>
                  <a:gd name="T77" fmla="*/ 839 h 1167"/>
                  <a:gd name="T78" fmla="*/ 88 w 571"/>
                  <a:gd name="T79" fmla="*/ 846 h 1167"/>
                  <a:gd name="T80" fmla="*/ 126 w 571"/>
                  <a:gd name="T81" fmla="*/ 860 h 1167"/>
                  <a:gd name="T82" fmla="*/ 188 w 571"/>
                  <a:gd name="T83" fmla="*/ 881 h 1167"/>
                  <a:gd name="T84" fmla="*/ 257 w 571"/>
                  <a:gd name="T85" fmla="*/ 890 h 1167"/>
                  <a:gd name="T86" fmla="*/ 350 w 571"/>
                  <a:gd name="T87" fmla="*/ 868 h 1167"/>
                  <a:gd name="T88" fmla="*/ 398 w 571"/>
                  <a:gd name="T89" fmla="*/ 806 h 1167"/>
                  <a:gd name="T90" fmla="*/ 387 w 571"/>
                  <a:gd name="T91" fmla="*/ 725 h 1167"/>
                  <a:gd name="T92" fmla="*/ 303 w 571"/>
                  <a:gd name="T93" fmla="*/ 659 h 1167"/>
                  <a:gd name="T94" fmla="*/ 188 w 571"/>
                  <a:gd name="T95" fmla="*/ 610 h 1167"/>
                  <a:gd name="T96" fmla="*/ 99 w 571"/>
                  <a:gd name="T97" fmla="*/ 556 h 1167"/>
                  <a:gd name="T98" fmla="*/ 34 w 571"/>
                  <a:gd name="T99" fmla="*/ 482 h 1167"/>
                  <a:gd name="T100" fmla="*/ 9 w 571"/>
                  <a:gd name="T101" fmla="*/ 381 h 1167"/>
                  <a:gd name="T102" fmla="*/ 40 w 571"/>
                  <a:gd name="T103" fmla="*/ 263 h 1167"/>
                  <a:gd name="T104" fmla="*/ 128 w 571"/>
                  <a:gd name="T105" fmla="*/ 178 h 1167"/>
                  <a:gd name="T106" fmla="*/ 214 w 571"/>
                  <a:gd name="T107" fmla="*/ 144 h 1167"/>
                  <a:gd name="T108" fmla="*/ 220 w 571"/>
                  <a:gd name="T109" fmla="*/ 139 h 1167"/>
                  <a:gd name="T110" fmla="*/ 223 w 571"/>
                  <a:gd name="T111" fmla="*/ 46 h 1167"/>
                  <a:gd name="T112" fmla="*/ 251 w 571"/>
                  <a:gd name="T113" fmla="*/ 4 h 11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71" h="1167">
                    <a:moveTo>
                      <a:pt x="270" y="0"/>
                    </a:moveTo>
                    <a:lnTo>
                      <a:pt x="310" y="0"/>
                    </a:lnTo>
                    <a:lnTo>
                      <a:pt x="328" y="4"/>
                    </a:lnTo>
                    <a:lnTo>
                      <a:pt x="343" y="13"/>
                    </a:lnTo>
                    <a:lnTo>
                      <a:pt x="354" y="28"/>
                    </a:lnTo>
                    <a:lnTo>
                      <a:pt x="356" y="46"/>
                    </a:lnTo>
                    <a:lnTo>
                      <a:pt x="358" y="130"/>
                    </a:lnTo>
                    <a:lnTo>
                      <a:pt x="358" y="133"/>
                    </a:lnTo>
                    <a:lnTo>
                      <a:pt x="359" y="135"/>
                    </a:lnTo>
                    <a:lnTo>
                      <a:pt x="360" y="136"/>
                    </a:lnTo>
                    <a:lnTo>
                      <a:pt x="361" y="136"/>
                    </a:lnTo>
                    <a:lnTo>
                      <a:pt x="363" y="138"/>
                    </a:lnTo>
                    <a:lnTo>
                      <a:pt x="364" y="138"/>
                    </a:lnTo>
                    <a:lnTo>
                      <a:pt x="368" y="139"/>
                    </a:lnTo>
                    <a:lnTo>
                      <a:pt x="378" y="140"/>
                    </a:lnTo>
                    <a:lnTo>
                      <a:pt x="392" y="143"/>
                    </a:lnTo>
                    <a:lnTo>
                      <a:pt x="411" y="147"/>
                    </a:lnTo>
                    <a:lnTo>
                      <a:pt x="431" y="152"/>
                    </a:lnTo>
                    <a:lnTo>
                      <a:pt x="453" y="157"/>
                    </a:lnTo>
                    <a:lnTo>
                      <a:pt x="475" y="164"/>
                    </a:lnTo>
                    <a:lnTo>
                      <a:pt x="496" y="170"/>
                    </a:lnTo>
                    <a:lnTo>
                      <a:pt x="514" y="177"/>
                    </a:lnTo>
                    <a:lnTo>
                      <a:pt x="526" y="184"/>
                    </a:lnTo>
                    <a:lnTo>
                      <a:pt x="534" y="195"/>
                    </a:lnTo>
                    <a:lnTo>
                      <a:pt x="536" y="208"/>
                    </a:lnTo>
                    <a:lnTo>
                      <a:pt x="534" y="223"/>
                    </a:lnTo>
                    <a:lnTo>
                      <a:pt x="512" y="280"/>
                    </a:lnTo>
                    <a:lnTo>
                      <a:pt x="503" y="296"/>
                    </a:lnTo>
                    <a:lnTo>
                      <a:pt x="488" y="305"/>
                    </a:lnTo>
                    <a:lnTo>
                      <a:pt x="471" y="309"/>
                    </a:lnTo>
                    <a:lnTo>
                      <a:pt x="460" y="307"/>
                    </a:lnTo>
                    <a:lnTo>
                      <a:pt x="449" y="303"/>
                    </a:lnTo>
                    <a:lnTo>
                      <a:pt x="447" y="301"/>
                    </a:lnTo>
                    <a:lnTo>
                      <a:pt x="438" y="298"/>
                    </a:lnTo>
                    <a:lnTo>
                      <a:pt x="425" y="293"/>
                    </a:lnTo>
                    <a:lnTo>
                      <a:pt x="407" y="287"/>
                    </a:lnTo>
                    <a:lnTo>
                      <a:pt x="386" y="280"/>
                    </a:lnTo>
                    <a:lnTo>
                      <a:pt x="361" y="275"/>
                    </a:lnTo>
                    <a:lnTo>
                      <a:pt x="333" y="271"/>
                    </a:lnTo>
                    <a:lnTo>
                      <a:pt x="303" y="270"/>
                    </a:lnTo>
                    <a:lnTo>
                      <a:pt x="275" y="272"/>
                    </a:lnTo>
                    <a:lnTo>
                      <a:pt x="250" y="278"/>
                    </a:lnTo>
                    <a:lnTo>
                      <a:pt x="229" y="285"/>
                    </a:lnTo>
                    <a:lnTo>
                      <a:pt x="213" y="296"/>
                    </a:lnTo>
                    <a:lnTo>
                      <a:pt x="200" y="307"/>
                    </a:lnTo>
                    <a:lnTo>
                      <a:pt x="189" y="320"/>
                    </a:lnTo>
                    <a:lnTo>
                      <a:pt x="183" y="334"/>
                    </a:lnTo>
                    <a:lnTo>
                      <a:pt x="179" y="350"/>
                    </a:lnTo>
                    <a:lnTo>
                      <a:pt x="178" y="364"/>
                    </a:lnTo>
                    <a:lnTo>
                      <a:pt x="180" y="384"/>
                    </a:lnTo>
                    <a:lnTo>
                      <a:pt x="185" y="402"/>
                    </a:lnTo>
                    <a:lnTo>
                      <a:pt x="196" y="417"/>
                    </a:lnTo>
                    <a:lnTo>
                      <a:pt x="211" y="433"/>
                    </a:lnTo>
                    <a:lnTo>
                      <a:pt x="233" y="448"/>
                    </a:lnTo>
                    <a:lnTo>
                      <a:pt x="260" y="464"/>
                    </a:lnTo>
                    <a:lnTo>
                      <a:pt x="295" y="481"/>
                    </a:lnTo>
                    <a:lnTo>
                      <a:pt x="338" y="499"/>
                    </a:lnTo>
                    <a:lnTo>
                      <a:pt x="389" y="521"/>
                    </a:lnTo>
                    <a:lnTo>
                      <a:pt x="433" y="544"/>
                    </a:lnTo>
                    <a:lnTo>
                      <a:pt x="471" y="570"/>
                    </a:lnTo>
                    <a:lnTo>
                      <a:pt x="503" y="597"/>
                    </a:lnTo>
                    <a:lnTo>
                      <a:pt x="527" y="627"/>
                    </a:lnTo>
                    <a:lnTo>
                      <a:pt x="547" y="658"/>
                    </a:lnTo>
                    <a:lnTo>
                      <a:pt x="561" y="693"/>
                    </a:lnTo>
                    <a:lnTo>
                      <a:pt x="569" y="729"/>
                    </a:lnTo>
                    <a:lnTo>
                      <a:pt x="571" y="769"/>
                    </a:lnTo>
                    <a:lnTo>
                      <a:pt x="569" y="810"/>
                    </a:lnTo>
                    <a:lnTo>
                      <a:pt x="559" y="847"/>
                    </a:lnTo>
                    <a:lnTo>
                      <a:pt x="545" y="882"/>
                    </a:lnTo>
                    <a:lnTo>
                      <a:pt x="525" y="914"/>
                    </a:lnTo>
                    <a:lnTo>
                      <a:pt x="500" y="943"/>
                    </a:lnTo>
                    <a:lnTo>
                      <a:pt x="471" y="969"/>
                    </a:lnTo>
                    <a:lnTo>
                      <a:pt x="437" y="990"/>
                    </a:lnTo>
                    <a:lnTo>
                      <a:pt x="399" y="1006"/>
                    </a:lnTo>
                    <a:lnTo>
                      <a:pt x="356" y="1019"/>
                    </a:lnTo>
                    <a:lnTo>
                      <a:pt x="355" y="1019"/>
                    </a:lnTo>
                    <a:lnTo>
                      <a:pt x="354" y="1021"/>
                    </a:lnTo>
                    <a:lnTo>
                      <a:pt x="351" y="1021"/>
                    </a:lnTo>
                    <a:lnTo>
                      <a:pt x="350" y="1023"/>
                    </a:lnTo>
                    <a:lnTo>
                      <a:pt x="348" y="1026"/>
                    </a:lnTo>
                    <a:lnTo>
                      <a:pt x="348" y="1030"/>
                    </a:lnTo>
                    <a:lnTo>
                      <a:pt x="348" y="1122"/>
                    </a:lnTo>
                    <a:lnTo>
                      <a:pt x="345" y="1140"/>
                    </a:lnTo>
                    <a:lnTo>
                      <a:pt x="334" y="1154"/>
                    </a:lnTo>
                    <a:lnTo>
                      <a:pt x="320" y="1163"/>
                    </a:lnTo>
                    <a:lnTo>
                      <a:pt x="302" y="1167"/>
                    </a:lnTo>
                    <a:lnTo>
                      <a:pt x="259" y="1167"/>
                    </a:lnTo>
                    <a:lnTo>
                      <a:pt x="241" y="1163"/>
                    </a:lnTo>
                    <a:lnTo>
                      <a:pt x="227" y="1154"/>
                    </a:lnTo>
                    <a:lnTo>
                      <a:pt x="216" y="1140"/>
                    </a:lnTo>
                    <a:lnTo>
                      <a:pt x="213" y="1122"/>
                    </a:lnTo>
                    <a:lnTo>
                      <a:pt x="213" y="1034"/>
                    </a:lnTo>
                    <a:lnTo>
                      <a:pt x="213" y="1031"/>
                    </a:lnTo>
                    <a:lnTo>
                      <a:pt x="211" y="1028"/>
                    </a:lnTo>
                    <a:lnTo>
                      <a:pt x="209" y="1027"/>
                    </a:lnTo>
                    <a:lnTo>
                      <a:pt x="207" y="1026"/>
                    </a:lnTo>
                    <a:lnTo>
                      <a:pt x="205" y="1025"/>
                    </a:lnTo>
                    <a:lnTo>
                      <a:pt x="203" y="1025"/>
                    </a:lnTo>
                    <a:lnTo>
                      <a:pt x="198" y="1023"/>
                    </a:lnTo>
                    <a:lnTo>
                      <a:pt x="185" y="1022"/>
                    </a:lnTo>
                    <a:lnTo>
                      <a:pt x="169" y="1018"/>
                    </a:lnTo>
                    <a:lnTo>
                      <a:pt x="145" y="1013"/>
                    </a:lnTo>
                    <a:lnTo>
                      <a:pt x="121" y="1008"/>
                    </a:lnTo>
                    <a:lnTo>
                      <a:pt x="95" y="1001"/>
                    </a:lnTo>
                    <a:lnTo>
                      <a:pt x="69" y="993"/>
                    </a:lnTo>
                    <a:lnTo>
                      <a:pt x="44" y="984"/>
                    </a:lnTo>
                    <a:lnTo>
                      <a:pt x="22" y="974"/>
                    </a:lnTo>
                    <a:lnTo>
                      <a:pt x="12" y="966"/>
                    </a:lnTo>
                    <a:lnTo>
                      <a:pt x="4" y="956"/>
                    </a:lnTo>
                    <a:lnTo>
                      <a:pt x="0" y="942"/>
                    </a:lnTo>
                    <a:lnTo>
                      <a:pt x="3" y="926"/>
                    </a:lnTo>
                    <a:lnTo>
                      <a:pt x="25" y="868"/>
                    </a:lnTo>
                    <a:lnTo>
                      <a:pt x="31" y="856"/>
                    </a:lnTo>
                    <a:lnTo>
                      <a:pt x="40" y="847"/>
                    </a:lnTo>
                    <a:lnTo>
                      <a:pt x="52" y="842"/>
                    </a:lnTo>
                    <a:lnTo>
                      <a:pt x="66" y="839"/>
                    </a:lnTo>
                    <a:lnTo>
                      <a:pt x="73" y="839"/>
                    </a:lnTo>
                    <a:lnTo>
                      <a:pt x="79" y="842"/>
                    </a:lnTo>
                    <a:lnTo>
                      <a:pt x="86" y="843"/>
                    </a:lnTo>
                    <a:lnTo>
                      <a:pt x="88" y="846"/>
                    </a:lnTo>
                    <a:lnTo>
                      <a:pt x="97" y="848"/>
                    </a:lnTo>
                    <a:lnTo>
                      <a:pt x="109" y="854"/>
                    </a:lnTo>
                    <a:lnTo>
                      <a:pt x="126" y="860"/>
                    </a:lnTo>
                    <a:lnTo>
                      <a:pt x="144" y="868"/>
                    </a:lnTo>
                    <a:lnTo>
                      <a:pt x="166" y="874"/>
                    </a:lnTo>
                    <a:lnTo>
                      <a:pt x="188" y="881"/>
                    </a:lnTo>
                    <a:lnTo>
                      <a:pt x="211" y="886"/>
                    </a:lnTo>
                    <a:lnTo>
                      <a:pt x="235" y="889"/>
                    </a:lnTo>
                    <a:lnTo>
                      <a:pt x="257" y="890"/>
                    </a:lnTo>
                    <a:lnTo>
                      <a:pt x="292" y="887"/>
                    </a:lnTo>
                    <a:lnTo>
                      <a:pt x="323" y="880"/>
                    </a:lnTo>
                    <a:lnTo>
                      <a:pt x="350" y="868"/>
                    </a:lnTo>
                    <a:lnTo>
                      <a:pt x="372" y="851"/>
                    </a:lnTo>
                    <a:lnTo>
                      <a:pt x="387" y="830"/>
                    </a:lnTo>
                    <a:lnTo>
                      <a:pt x="398" y="806"/>
                    </a:lnTo>
                    <a:lnTo>
                      <a:pt x="402" y="780"/>
                    </a:lnTo>
                    <a:lnTo>
                      <a:pt x="398" y="751"/>
                    </a:lnTo>
                    <a:lnTo>
                      <a:pt x="387" y="725"/>
                    </a:lnTo>
                    <a:lnTo>
                      <a:pt x="368" y="702"/>
                    </a:lnTo>
                    <a:lnTo>
                      <a:pt x="339" y="680"/>
                    </a:lnTo>
                    <a:lnTo>
                      <a:pt x="303" y="659"/>
                    </a:lnTo>
                    <a:lnTo>
                      <a:pt x="257" y="639"/>
                    </a:lnTo>
                    <a:lnTo>
                      <a:pt x="223" y="624"/>
                    </a:lnTo>
                    <a:lnTo>
                      <a:pt x="188" y="610"/>
                    </a:lnTo>
                    <a:lnTo>
                      <a:pt x="157" y="593"/>
                    </a:lnTo>
                    <a:lnTo>
                      <a:pt x="126" y="575"/>
                    </a:lnTo>
                    <a:lnTo>
                      <a:pt x="99" y="556"/>
                    </a:lnTo>
                    <a:lnTo>
                      <a:pt x="73" y="534"/>
                    </a:lnTo>
                    <a:lnTo>
                      <a:pt x="52" y="509"/>
                    </a:lnTo>
                    <a:lnTo>
                      <a:pt x="34" y="482"/>
                    </a:lnTo>
                    <a:lnTo>
                      <a:pt x="21" y="452"/>
                    </a:lnTo>
                    <a:lnTo>
                      <a:pt x="13" y="419"/>
                    </a:lnTo>
                    <a:lnTo>
                      <a:pt x="9" y="381"/>
                    </a:lnTo>
                    <a:lnTo>
                      <a:pt x="13" y="338"/>
                    </a:lnTo>
                    <a:lnTo>
                      <a:pt x="24" y="300"/>
                    </a:lnTo>
                    <a:lnTo>
                      <a:pt x="40" y="263"/>
                    </a:lnTo>
                    <a:lnTo>
                      <a:pt x="65" y="231"/>
                    </a:lnTo>
                    <a:lnTo>
                      <a:pt x="93" y="202"/>
                    </a:lnTo>
                    <a:lnTo>
                      <a:pt x="128" y="178"/>
                    </a:lnTo>
                    <a:lnTo>
                      <a:pt x="169" y="158"/>
                    </a:lnTo>
                    <a:lnTo>
                      <a:pt x="213" y="144"/>
                    </a:lnTo>
                    <a:lnTo>
                      <a:pt x="214" y="144"/>
                    </a:lnTo>
                    <a:lnTo>
                      <a:pt x="216" y="143"/>
                    </a:lnTo>
                    <a:lnTo>
                      <a:pt x="219" y="142"/>
                    </a:lnTo>
                    <a:lnTo>
                      <a:pt x="220" y="139"/>
                    </a:lnTo>
                    <a:lnTo>
                      <a:pt x="222" y="138"/>
                    </a:lnTo>
                    <a:lnTo>
                      <a:pt x="223" y="134"/>
                    </a:lnTo>
                    <a:lnTo>
                      <a:pt x="223" y="46"/>
                    </a:lnTo>
                    <a:lnTo>
                      <a:pt x="227" y="28"/>
                    </a:lnTo>
                    <a:lnTo>
                      <a:pt x="236" y="13"/>
                    </a:lnTo>
                    <a:lnTo>
                      <a:pt x="251" y="4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iṧḻiḋé"/>
              <p:cNvSpPr/>
              <p:nvPr/>
            </p:nvSpPr>
            <p:spPr bwMode="auto">
              <a:xfrm>
                <a:off x="6043613" y="3155950"/>
                <a:ext cx="1746250" cy="1746250"/>
              </a:xfrm>
              <a:custGeom>
                <a:gdLst>
                  <a:gd name="T0" fmla="*/ 939 w 2199"/>
                  <a:gd name="T1" fmla="*/ 271 h 2199"/>
                  <a:gd name="T2" fmla="*/ 718 w 2199"/>
                  <a:gd name="T3" fmla="*/ 346 h 2199"/>
                  <a:gd name="T4" fmla="*/ 529 w 2199"/>
                  <a:gd name="T5" fmla="*/ 476 h 2199"/>
                  <a:gd name="T6" fmla="*/ 383 w 2199"/>
                  <a:gd name="T7" fmla="*/ 651 h 2199"/>
                  <a:gd name="T8" fmla="*/ 289 w 2199"/>
                  <a:gd name="T9" fmla="*/ 862 h 2199"/>
                  <a:gd name="T10" fmla="*/ 255 w 2199"/>
                  <a:gd name="T11" fmla="*/ 1099 h 2199"/>
                  <a:gd name="T12" fmla="*/ 289 w 2199"/>
                  <a:gd name="T13" fmla="*/ 1337 h 2199"/>
                  <a:gd name="T14" fmla="*/ 383 w 2199"/>
                  <a:gd name="T15" fmla="*/ 1548 h 2199"/>
                  <a:gd name="T16" fmla="*/ 529 w 2199"/>
                  <a:gd name="T17" fmla="*/ 1723 h 2199"/>
                  <a:gd name="T18" fmla="*/ 718 w 2199"/>
                  <a:gd name="T19" fmla="*/ 1854 h 2199"/>
                  <a:gd name="T20" fmla="*/ 939 w 2199"/>
                  <a:gd name="T21" fmla="*/ 1929 h 2199"/>
                  <a:gd name="T22" fmla="*/ 1181 w 2199"/>
                  <a:gd name="T23" fmla="*/ 1941 h 2199"/>
                  <a:gd name="T24" fmla="*/ 1411 w 2199"/>
                  <a:gd name="T25" fmla="*/ 1885 h 2199"/>
                  <a:gd name="T26" fmla="*/ 1610 w 2199"/>
                  <a:gd name="T27" fmla="*/ 1772 h 2199"/>
                  <a:gd name="T28" fmla="*/ 1772 w 2199"/>
                  <a:gd name="T29" fmla="*/ 1610 h 2199"/>
                  <a:gd name="T30" fmla="*/ 1885 w 2199"/>
                  <a:gd name="T31" fmla="*/ 1411 h 2199"/>
                  <a:gd name="T32" fmla="*/ 1941 w 2199"/>
                  <a:gd name="T33" fmla="*/ 1181 h 2199"/>
                  <a:gd name="T34" fmla="*/ 1929 w 2199"/>
                  <a:gd name="T35" fmla="*/ 940 h 2199"/>
                  <a:gd name="T36" fmla="*/ 1854 w 2199"/>
                  <a:gd name="T37" fmla="*/ 718 h 2199"/>
                  <a:gd name="T38" fmla="*/ 1723 w 2199"/>
                  <a:gd name="T39" fmla="*/ 529 h 2199"/>
                  <a:gd name="T40" fmla="*/ 1548 w 2199"/>
                  <a:gd name="T41" fmla="*/ 383 h 2199"/>
                  <a:gd name="T42" fmla="*/ 1337 w 2199"/>
                  <a:gd name="T43" fmla="*/ 289 h 2199"/>
                  <a:gd name="T44" fmla="*/ 1099 w 2199"/>
                  <a:gd name="T45" fmla="*/ 255 h 2199"/>
                  <a:gd name="T46" fmla="*/ 1287 w 2199"/>
                  <a:gd name="T47" fmla="*/ 17 h 2199"/>
                  <a:gd name="T48" fmla="*/ 1548 w 2199"/>
                  <a:gd name="T49" fmla="*/ 96 h 2199"/>
                  <a:gd name="T50" fmla="*/ 1777 w 2199"/>
                  <a:gd name="T51" fmla="*/ 234 h 2199"/>
                  <a:gd name="T52" fmla="*/ 1965 w 2199"/>
                  <a:gd name="T53" fmla="*/ 422 h 2199"/>
                  <a:gd name="T54" fmla="*/ 2104 w 2199"/>
                  <a:gd name="T55" fmla="*/ 651 h 2199"/>
                  <a:gd name="T56" fmla="*/ 2183 w 2199"/>
                  <a:gd name="T57" fmla="*/ 913 h 2199"/>
                  <a:gd name="T58" fmla="*/ 2196 w 2199"/>
                  <a:gd name="T59" fmla="*/ 1195 h 2199"/>
                  <a:gd name="T60" fmla="*/ 2137 w 2199"/>
                  <a:gd name="T61" fmla="*/ 1464 h 2199"/>
                  <a:gd name="T62" fmla="*/ 2017 w 2199"/>
                  <a:gd name="T63" fmla="*/ 1705 h 2199"/>
                  <a:gd name="T64" fmla="*/ 1845 w 2199"/>
                  <a:gd name="T65" fmla="*/ 1908 h 2199"/>
                  <a:gd name="T66" fmla="*/ 1629 w 2199"/>
                  <a:gd name="T67" fmla="*/ 2064 h 2199"/>
                  <a:gd name="T68" fmla="*/ 1377 w 2199"/>
                  <a:gd name="T69" fmla="*/ 2163 h 2199"/>
                  <a:gd name="T70" fmla="*/ 1099 w 2199"/>
                  <a:gd name="T71" fmla="*/ 2199 h 2199"/>
                  <a:gd name="T72" fmla="*/ 822 w 2199"/>
                  <a:gd name="T73" fmla="*/ 2163 h 2199"/>
                  <a:gd name="T74" fmla="*/ 571 w 2199"/>
                  <a:gd name="T75" fmla="*/ 2064 h 2199"/>
                  <a:gd name="T76" fmla="*/ 355 w 2199"/>
                  <a:gd name="T77" fmla="*/ 1908 h 2199"/>
                  <a:gd name="T78" fmla="*/ 183 w 2199"/>
                  <a:gd name="T79" fmla="*/ 1705 h 2199"/>
                  <a:gd name="T80" fmla="*/ 62 w 2199"/>
                  <a:gd name="T81" fmla="*/ 1464 h 2199"/>
                  <a:gd name="T82" fmla="*/ 4 w 2199"/>
                  <a:gd name="T83" fmla="*/ 1195 h 2199"/>
                  <a:gd name="T84" fmla="*/ 17 w 2199"/>
                  <a:gd name="T85" fmla="*/ 913 h 2199"/>
                  <a:gd name="T86" fmla="*/ 96 w 2199"/>
                  <a:gd name="T87" fmla="*/ 651 h 2199"/>
                  <a:gd name="T88" fmla="*/ 234 w 2199"/>
                  <a:gd name="T89" fmla="*/ 422 h 2199"/>
                  <a:gd name="T90" fmla="*/ 422 w 2199"/>
                  <a:gd name="T91" fmla="*/ 234 h 2199"/>
                  <a:gd name="T92" fmla="*/ 651 w 2199"/>
                  <a:gd name="T93" fmla="*/ 96 h 2199"/>
                  <a:gd name="T94" fmla="*/ 913 w 2199"/>
                  <a:gd name="T95" fmla="*/ 17 h 219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99" h="2199">
                    <a:moveTo>
                      <a:pt x="1099" y="255"/>
                    </a:moveTo>
                    <a:lnTo>
                      <a:pt x="1019" y="259"/>
                    </a:lnTo>
                    <a:lnTo>
                      <a:pt x="939" y="271"/>
                    </a:lnTo>
                    <a:lnTo>
                      <a:pt x="862" y="289"/>
                    </a:lnTo>
                    <a:lnTo>
                      <a:pt x="788" y="315"/>
                    </a:lnTo>
                    <a:lnTo>
                      <a:pt x="718" y="346"/>
                    </a:lnTo>
                    <a:lnTo>
                      <a:pt x="651" y="383"/>
                    </a:lnTo>
                    <a:lnTo>
                      <a:pt x="589" y="427"/>
                    </a:lnTo>
                    <a:lnTo>
                      <a:pt x="529" y="476"/>
                    </a:lnTo>
                    <a:lnTo>
                      <a:pt x="476" y="529"/>
                    </a:lnTo>
                    <a:lnTo>
                      <a:pt x="427" y="589"/>
                    </a:lnTo>
                    <a:lnTo>
                      <a:pt x="383" y="651"/>
                    </a:lnTo>
                    <a:lnTo>
                      <a:pt x="346" y="718"/>
                    </a:lnTo>
                    <a:lnTo>
                      <a:pt x="315" y="788"/>
                    </a:lnTo>
                    <a:lnTo>
                      <a:pt x="289" y="862"/>
                    </a:lnTo>
                    <a:lnTo>
                      <a:pt x="271" y="940"/>
                    </a:lnTo>
                    <a:lnTo>
                      <a:pt x="259" y="1019"/>
                    </a:lnTo>
                    <a:lnTo>
                      <a:pt x="255" y="1099"/>
                    </a:lnTo>
                    <a:lnTo>
                      <a:pt x="259" y="1181"/>
                    </a:lnTo>
                    <a:lnTo>
                      <a:pt x="271" y="1260"/>
                    </a:lnTo>
                    <a:lnTo>
                      <a:pt x="289" y="1337"/>
                    </a:lnTo>
                    <a:lnTo>
                      <a:pt x="315" y="1411"/>
                    </a:lnTo>
                    <a:lnTo>
                      <a:pt x="346" y="1481"/>
                    </a:lnTo>
                    <a:lnTo>
                      <a:pt x="383" y="1548"/>
                    </a:lnTo>
                    <a:lnTo>
                      <a:pt x="427" y="1610"/>
                    </a:lnTo>
                    <a:lnTo>
                      <a:pt x="476" y="1669"/>
                    </a:lnTo>
                    <a:lnTo>
                      <a:pt x="529" y="1723"/>
                    </a:lnTo>
                    <a:lnTo>
                      <a:pt x="589" y="1772"/>
                    </a:lnTo>
                    <a:lnTo>
                      <a:pt x="651" y="1816"/>
                    </a:lnTo>
                    <a:lnTo>
                      <a:pt x="718" y="1854"/>
                    </a:lnTo>
                    <a:lnTo>
                      <a:pt x="788" y="1885"/>
                    </a:lnTo>
                    <a:lnTo>
                      <a:pt x="862" y="1911"/>
                    </a:lnTo>
                    <a:lnTo>
                      <a:pt x="939" y="1929"/>
                    </a:lnTo>
                    <a:lnTo>
                      <a:pt x="1019" y="1941"/>
                    </a:lnTo>
                    <a:lnTo>
                      <a:pt x="1099" y="1944"/>
                    </a:lnTo>
                    <a:lnTo>
                      <a:pt x="1181" y="1941"/>
                    </a:lnTo>
                    <a:lnTo>
                      <a:pt x="1260" y="1929"/>
                    </a:lnTo>
                    <a:lnTo>
                      <a:pt x="1337" y="1911"/>
                    </a:lnTo>
                    <a:lnTo>
                      <a:pt x="1411" y="1885"/>
                    </a:lnTo>
                    <a:lnTo>
                      <a:pt x="1481" y="1854"/>
                    </a:lnTo>
                    <a:lnTo>
                      <a:pt x="1548" y="1816"/>
                    </a:lnTo>
                    <a:lnTo>
                      <a:pt x="1610" y="1772"/>
                    </a:lnTo>
                    <a:lnTo>
                      <a:pt x="1669" y="1723"/>
                    </a:lnTo>
                    <a:lnTo>
                      <a:pt x="1723" y="1669"/>
                    </a:lnTo>
                    <a:lnTo>
                      <a:pt x="1772" y="1610"/>
                    </a:lnTo>
                    <a:lnTo>
                      <a:pt x="1816" y="1548"/>
                    </a:lnTo>
                    <a:lnTo>
                      <a:pt x="1854" y="1481"/>
                    </a:lnTo>
                    <a:lnTo>
                      <a:pt x="1885" y="1411"/>
                    </a:lnTo>
                    <a:lnTo>
                      <a:pt x="1911" y="1337"/>
                    </a:lnTo>
                    <a:lnTo>
                      <a:pt x="1929" y="1260"/>
                    </a:lnTo>
                    <a:lnTo>
                      <a:pt x="1941" y="1181"/>
                    </a:lnTo>
                    <a:lnTo>
                      <a:pt x="1944" y="1099"/>
                    </a:lnTo>
                    <a:lnTo>
                      <a:pt x="1941" y="1019"/>
                    </a:lnTo>
                    <a:lnTo>
                      <a:pt x="1929" y="940"/>
                    </a:lnTo>
                    <a:lnTo>
                      <a:pt x="1911" y="862"/>
                    </a:lnTo>
                    <a:lnTo>
                      <a:pt x="1885" y="788"/>
                    </a:lnTo>
                    <a:lnTo>
                      <a:pt x="1854" y="718"/>
                    </a:lnTo>
                    <a:lnTo>
                      <a:pt x="1816" y="651"/>
                    </a:lnTo>
                    <a:lnTo>
                      <a:pt x="1772" y="589"/>
                    </a:lnTo>
                    <a:lnTo>
                      <a:pt x="1723" y="529"/>
                    </a:lnTo>
                    <a:lnTo>
                      <a:pt x="1669" y="476"/>
                    </a:lnTo>
                    <a:lnTo>
                      <a:pt x="1610" y="427"/>
                    </a:lnTo>
                    <a:lnTo>
                      <a:pt x="1548" y="383"/>
                    </a:lnTo>
                    <a:lnTo>
                      <a:pt x="1481" y="346"/>
                    </a:lnTo>
                    <a:lnTo>
                      <a:pt x="1411" y="315"/>
                    </a:lnTo>
                    <a:lnTo>
                      <a:pt x="1337" y="289"/>
                    </a:lnTo>
                    <a:lnTo>
                      <a:pt x="1260" y="271"/>
                    </a:lnTo>
                    <a:lnTo>
                      <a:pt x="1181" y="259"/>
                    </a:lnTo>
                    <a:lnTo>
                      <a:pt x="1099" y="255"/>
                    </a:lnTo>
                    <a:close/>
                    <a:moveTo>
                      <a:pt x="1099" y="0"/>
                    </a:moveTo>
                    <a:lnTo>
                      <a:pt x="1195" y="4"/>
                    </a:lnTo>
                    <a:lnTo>
                      <a:pt x="1287" y="17"/>
                    </a:lnTo>
                    <a:lnTo>
                      <a:pt x="1377" y="36"/>
                    </a:lnTo>
                    <a:lnTo>
                      <a:pt x="1464" y="62"/>
                    </a:lnTo>
                    <a:lnTo>
                      <a:pt x="1548" y="96"/>
                    </a:lnTo>
                    <a:lnTo>
                      <a:pt x="1629" y="136"/>
                    </a:lnTo>
                    <a:lnTo>
                      <a:pt x="1705" y="182"/>
                    </a:lnTo>
                    <a:lnTo>
                      <a:pt x="1777" y="234"/>
                    </a:lnTo>
                    <a:lnTo>
                      <a:pt x="1845" y="291"/>
                    </a:lnTo>
                    <a:lnTo>
                      <a:pt x="1908" y="355"/>
                    </a:lnTo>
                    <a:lnTo>
                      <a:pt x="1965" y="422"/>
                    </a:lnTo>
                    <a:lnTo>
                      <a:pt x="2017" y="494"/>
                    </a:lnTo>
                    <a:lnTo>
                      <a:pt x="2063" y="571"/>
                    </a:lnTo>
                    <a:lnTo>
                      <a:pt x="2104" y="651"/>
                    </a:lnTo>
                    <a:lnTo>
                      <a:pt x="2137" y="735"/>
                    </a:lnTo>
                    <a:lnTo>
                      <a:pt x="2163" y="822"/>
                    </a:lnTo>
                    <a:lnTo>
                      <a:pt x="2183" y="913"/>
                    </a:lnTo>
                    <a:lnTo>
                      <a:pt x="2196" y="1005"/>
                    </a:lnTo>
                    <a:lnTo>
                      <a:pt x="2199" y="1100"/>
                    </a:lnTo>
                    <a:lnTo>
                      <a:pt x="2196" y="1195"/>
                    </a:lnTo>
                    <a:lnTo>
                      <a:pt x="2183" y="1287"/>
                    </a:lnTo>
                    <a:lnTo>
                      <a:pt x="2163" y="1377"/>
                    </a:lnTo>
                    <a:lnTo>
                      <a:pt x="2137" y="1464"/>
                    </a:lnTo>
                    <a:lnTo>
                      <a:pt x="2104" y="1548"/>
                    </a:lnTo>
                    <a:lnTo>
                      <a:pt x="2063" y="1629"/>
                    </a:lnTo>
                    <a:lnTo>
                      <a:pt x="2017" y="1705"/>
                    </a:lnTo>
                    <a:lnTo>
                      <a:pt x="1965" y="1777"/>
                    </a:lnTo>
                    <a:lnTo>
                      <a:pt x="1908" y="1845"/>
                    </a:lnTo>
                    <a:lnTo>
                      <a:pt x="1845" y="1908"/>
                    </a:lnTo>
                    <a:lnTo>
                      <a:pt x="1777" y="1965"/>
                    </a:lnTo>
                    <a:lnTo>
                      <a:pt x="1705" y="2017"/>
                    </a:lnTo>
                    <a:lnTo>
                      <a:pt x="1629" y="2064"/>
                    </a:lnTo>
                    <a:lnTo>
                      <a:pt x="1548" y="2104"/>
                    </a:lnTo>
                    <a:lnTo>
                      <a:pt x="1464" y="2137"/>
                    </a:lnTo>
                    <a:lnTo>
                      <a:pt x="1377" y="2163"/>
                    </a:lnTo>
                    <a:lnTo>
                      <a:pt x="1287" y="2183"/>
                    </a:lnTo>
                    <a:lnTo>
                      <a:pt x="1195" y="2196"/>
                    </a:lnTo>
                    <a:lnTo>
                      <a:pt x="1099" y="2199"/>
                    </a:lnTo>
                    <a:lnTo>
                      <a:pt x="1005" y="2196"/>
                    </a:lnTo>
                    <a:lnTo>
                      <a:pt x="913" y="2183"/>
                    </a:lnTo>
                    <a:lnTo>
                      <a:pt x="822" y="2163"/>
                    </a:lnTo>
                    <a:lnTo>
                      <a:pt x="735" y="2137"/>
                    </a:lnTo>
                    <a:lnTo>
                      <a:pt x="651" y="2104"/>
                    </a:lnTo>
                    <a:lnTo>
                      <a:pt x="571" y="2064"/>
                    </a:lnTo>
                    <a:lnTo>
                      <a:pt x="494" y="2017"/>
                    </a:lnTo>
                    <a:lnTo>
                      <a:pt x="422" y="1965"/>
                    </a:lnTo>
                    <a:lnTo>
                      <a:pt x="355" y="1908"/>
                    </a:lnTo>
                    <a:lnTo>
                      <a:pt x="291" y="1845"/>
                    </a:lnTo>
                    <a:lnTo>
                      <a:pt x="234" y="1777"/>
                    </a:lnTo>
                    <a:lnTo>
                      <a:pt x="183" y="1705"/>
                    </a:lnTo>
                    <a:lnTo>
                      <a:pt x="136" y="1629"/>
                    </a:lnTo>
                    <a:lnTo>
                      <a:pt x="96" y="1548"/>
                    </a:lnTo>
                    <a:lnTo>
                      <a:pt x="62" y="1464"/>
                    </a:lnTo>
                    <a:lnTo>
                      <a:pt x="36" y="1377"/>
                    </a:lnTo>
                    <a:lnTo>
                      <a:pt x="17" y="1287"/>
                    </a:lnTo>
                    <a:lnTo>
                      <a:pt x="4" y="1195"/>
                    </a:lnTo>
                    <a:lnTo>
                      <a:pt x="0" y="1100"/>
                    </a:lnTo>
                    <a:lnTo>
                      <a:pt x="4" y="1005"/>
                    </a:lnTo>
                    <a:lnTo>
                      <a:pt x="17" y="913"/>
                    </a:lnTo>
                    <a:lnTo>
                      <a:pt x="36" y="822"/>
                    </a:lnTo>
                    <a:lnTo>
                      <a:pt x="62" y="735"/>
                    </a:lnTo>
                    <a:lnTo>
                      <a:pt x="96" y="651"/>
                    </a:lnTo>
                    <a:lnTo>
                      <a:pt x="136" y="571"/>
                    </a:lnTo>
                    <a:lnTo>
                      <a:pt x="183" y="494"/>
                    </a:lnTo>
                    <a:lnTo>
                      <a:pt x="234" y="422"/>
                    </a:lnTo>
                    <a:lnTo>
                      <a:pt x="291" y="355"/>
                    </a:lnTo>
                    <a:lnTo>
                      <a:pt x="355" y="291"/>
                    </a:lnTo>
                    <a:lnTo>
                      <a:pt x="422" y="234"/>
                    </a:lnTo>
                    <a:lnTo>
                      <a:pt x="494" y="182"/>
                    </a:lnTo>
                    <a:lnTo>
                      <a:pt x="571" y="136"/>
                    </a:lnTo>
                    <a:lnTo>
                      <a:pt x="651" y="96"/>
                    </a:lnTo>
                    <a:lnTo>
                      <a:pt x="735" y="62"/>
                    </a:lnTo>
                    <a:lnTo>
                      <a:pt x="822" y="36"/>
                    </a:lnTo>
                    <a:lnTo>
                      <a:pt x="913" y="17"/>
                    </a:lnTo>
                    <a:lnTo>
                      <a:pt x="1005" y="4"/>
                    </a:lnTo>
                    <a:lnTo>
                      <a:pt x="109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5f74e5f2-a17b-4e86-9621-9064c466104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313677" y="2133600"/>
            <a:ext cx="7564647" cy="3523506"/>
            <a:chOff x="1537961" y="1388913"/>
            <a:chExt cx="9163422" cy="4268193"/>
          </a:xfrm>
        </p:grpSpPr>
        <p:grpSp>
          <p:nvGrpSpPr>
            <p:cNvPr id="4" name="íSľîdê"/>
            <p:cNvGrpSpPr/>
            <p:nvPr/>
          </p:nvGrpSpPr>
          <p:grpSpPr>
            <a:xfrm>
              <a:off x="1537961" y="1388913"/>
              <a:ext cx="4394211" cy="4268193"/>
              <a:chOff x="1293357" y="1526073"/>
              <a:chExt cx="4394211" cy="4268193"/>
            </a:xfrm>
          </p:grpSpPr>
          <p:grpSp>
            <p:nvGrpSpPr>
              <p:cNvPr id="24" name="íşḻiḑè"/>
              <p:cNvGrpSpPr/>
              <p:nvPr/>
            </p:nvGrpSpPr>
            <p:grpSpPr>
              <a:xfrm>
                <a:off x="3496523" y="2111621"/>
                <a:ext cx="2191045" cy="762483"/>
                <a:chOff x="3661115" y="2010360"/>
                <a:chExt cx="2191045" cy="762483"/>
              </a:xfrm>
            </p:grpSpPr>
            <p:sp>
              <p:nvSpPr>
                <p:cNvPr id="40" name="iṡlídê"/>
                <p:cNvSpPr/>
                <p:nvPr/>
              </p:nvSpPr>
              <p:spPr>
                <a:xfrm>
                  <a:off x="3661115" y="2366578"/>
                  <a:ext cx="2191045" cy="40626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wrap="square" lIns="0" tIns="0" rIns="0" bIns="0" anchor="ctr" anchorCtr="0">
                  <a:normAutofit fontScale="85000" lnSpcReduction="1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chemeClr val="bg1"/>
                      </a:solidFill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chemeClr val="bg1"/>
                      </a:solidFill>
                    </a:rPr>
                  </a:br>
                  <a:r>
                    <a:rPr lang="zh-CN" altLang="en-US" sz="110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1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1" name="iṣlíḋé"/>
                <p:cNvSpPr/>
                <p:nvPr/>
              </p:nvSpPr>
              <p:spPr>
                <a:xfrm>
                  <a:off x="3661115" y="2010360"/>
                  <a:ext cx="1231106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0">
                  <a:normAutofit fontScale="92500" lnSpcReduction="20000"/>
                </a:bodyPr>
                <a:lstStyle/>
                <a:p>
                  <a:r>
                    <a:rPr lang="zh-CN" altLang="en-US" sz="16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600" b="1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5" name="isḷíḓê"/>
              <p:cNvGrpSpPr/>
              <p:nvPr/>
            </p:nvGrpSpPr>
            <p:grpSpPr>
              <a:xfrm>
                <a:off x="3496523" y="4446236"/>
                <a:ext cx="2191045" cy="753731"/>
                <a:chOff x="3661115" y="4344975"/>
                <a:chExt cx="2191045" cy="753731"/>
              </a:xfrm>
            </p:grpSpPr>
            <p:sp>
              <p:nvSpPr>
                <p:cNvPr id="38" name="íś1íḍè"/>
                <p:cNvSpPr/>
                <p:nvPr/>
              </p:nvSpPr>
              <p:spPr>
                <a:xfrm>
                  <a:off x="3661115" y="4709945"/>
                  <a:ext cx="2191045" cy="38876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wrap="square" lIns="0" tIns="0" rIns="0" bIns="0" anchor="ctr" anchorCtr="0">
                  <a:normAutofit fontScale="85000" lnSpcReduction="1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chemeClr val="bg1"/>
                      </a:solidFill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chemeClr val="bg1"/>
                      </a:solidFill>
                    </a:rPr>
                  </a:br>
                  <a:r>
                    <a:rPr lang="zh-CN" altLang="en-US" sz="110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1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9" name="ïšļíďè"/>
                <p:cNvSpPr/>
                <p:nvPr/>
              </p:nvSpPr>
              <p:spPr>
                <a:xfrm>
                  <a:off x="3661115" y="4344975"/>
                  <a:ext cx="1231106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0">
                  <a:normAutofit fontScale="92500" lnSpcReduction="20000"/>
                </a:bodyPr>
                <a:lstStyle/>
                <a:p>
                  <a:r>
                    <a:rPr lang="zh-CN" altLang="en-US" sz="16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600" b="1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6" name="íślíḓè"/>
              <p:cNvGrpSpPr/>
              <p:nvPr/>
            </p:nvGrpSpPr>
            <p:grpSpPr>
              <a:xfrm>
                <a:off x="1293357" y="1526073"/>
                <a:ext cx="1933578" cy="1933578"/>
                <a:chOff x="1293357" y="1526073"/>
                <a:chExt cx="1933578" cy="1933578"/>
              </a:xfrm>
            </p:grpSpPr>
            <p:sp>
              <p:nvSpPr>
                <p:cNvPr id="33" name="îŝ1îḍê"/>
                <p:cNvSpPr/>
                <p:nvPr/>
              </p:nvSpPr>
              <p:spPr>
                <a:xfrm>
                  <a:off x="1293357" y="1526073"/>
                  <a:ext cx="1933578" cy="1933578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chemeClr val="bg1"/>
                  </a:solidFill>
                  <a:prstDash val="solid"/>
                  <a:miter lim="4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2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4" name="îšḻîde"/>
                <p:cNvSpPr/>
                <p:nvPr/>
              </p:nvSpPr>
              <p:spPr>
                <a:xfrm>
                  <a:off x="1361621" y="1602921"/>
                  <a:ext cx="1797051" cy="1797051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chemeClr val="bg1"/>
                </a:solidFill>
                <a:ln w="25400">
                  <a:solidFill>
                    <a:srgbClr val="1A815A">
                      <a:alpha val="0"/>
                    </a:srgbClr>
                  </a:solidFill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5" name="íśḻîḋè"/>
                <p:cNvSpPr/>
                <p:nvPr/>
              </p:nvSpPr>
              <p:spPr>
                <a:xfrm>
                  <a:off x="2629105" y="1620284"/>
                  <a:ext cx="529566" cy="529566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 w="12700" cap="flat" cmpd="sng" algn="ctr">
                  <a:solidFill>
                    <a:schemeClr val="bg2">
                      <a:lumMod val="100000"/>
                    </a:schemeClr>
                  </a:solidFill>
                  <a:prstDash val="solid"/>
                  <a:miter lim="400000"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6" name="íŝlïḑè"/>
                <p:cNvSpPr/>
                <p:nvPr/>
              </p:nvSpPr>
              <p:spPr>
                <a:xfrm>
                  <a:off x="1769419" y="2004617"/>
                  <a:ext cx="1014602" cy="976490"/>
                </a:xfrm>
                <a:custGeom>
                  <a:gdLst>
                    <a:gd name="connsiteX0" fmla="*/ 87400 w 338138"/>
                    <a:gd name="connsiteY0" fmla="*/ 185737 h 325437"/>
                    <a:gd name="connsiteX1" fmla="*/ 90049 w 338138"/>
                    <a:gd name="connsiteY1" fmla="*/ 185737 h 325437"/>
                    <a:gd name="connsiteX2" fmla="*/ 92697 w 338138"/>
                    <a:gd name="connsiteY2" fmla="*/ 187043 h 325437"/>
                    <a:gd name="connsiteX3" fmla="*/ 119182 w 338138"/>
                    <a:gd name="connsiteY3" fmla="*/ 198793 h 325437"/>
                    <a:gd name="connsiteX4" fmla="*/ 121831 w 338138"/>
                    <a:gd name="connsiteY4" fmla="*/ 201405 h 325437"/>
                    <a:gd name="connsiteX5" fmla="*/ 131101 w 338138"/>
                    <a:gd name="connsiteY5" fmla="*/ 226211 h 325437"/>
                    <a:gd name="connsiteX6" fmla="*/ 141694 w 338138"/>
                    <a:gd name="connsiteY6" fmla="*/ 201405 h 325437"/>
                    <a:gd name="connsiteX7" fmla="*/ 144343 w 338138"/>
                    <a:gd name="connsiteY7" fmla="*/ 198793 h 325437"/>
                    <a:gd name="connsiteX8" fmla="*/ 170828 w 338138"/>
                    <a:gd name="connsiteY8" fmla="*/ 187043 h 325437"/>
                    <a:gd name="connsiteX9" fmla="*/ 173476 w 338138"/>
                    <a:gd name="connsiteY9" fmla="*/ 185737 h 325437"/>
                    <a:gd name="connsiteX10" fmla="*/ 176125 w 338138"/>
                    <a:gd name="connsiteY10" fmla="*/ 185737 h 325437"/>
                    <a:gd name="connsiteX11" fmla="*/ 237040 w 338138"/>
                    <a:gd name="connsiteY11" fmla="*/ 219683 h 325437"/>
                    <a:gd name="connsiteX12" fmla="*/ 263525 w 338138"/>
                    <a:gd name="connsiteY12" fmla="*/ 281047 h 325437"/>
                    <a:gd name="connsiteX13" fmla="*/ 263525 w 338138"/>
                    <a:gd name="connsiteY13" fmla="*/ 283658 h 325437"/>
                    <a:gd name="connsiteX14" fmla="*/ 131101 w 338138"/>
                    <a:gd name="connsiteY14" fmla="*/ 325437 h 325437"/>
                    <a:gd name="connsiteX15" fmla="*/ 0 w 338138"/>
                    <a:gd name="connsiteY15" fmla="*/ 283658 h 325437"/>
                    <a:gd name="connsiteX16" fmla="*/ 0 w 338138"/>
                    <a:gd name="connsiteY16" fmla="*/ 281047 h 325437"/>
                    <a:gd name="connsiteX17" fmla="*/ 26485 w 338138"/>
                    <a:gd name="connsiteY17" fmla="*/ 219683 h 325437"/>
                    <a:gd name="connsiteX18" fmla="*/ 87400 w 338138"/>
                    <a:gd name="connsiteY18" fmla="*/ 185737 h 325437"/>
                    <a:gd name="connsiteX19" fmla="*/ 131108 w 338138"/>
                    <a:gd name="connsiteY19" fmla="*/ 25400 h 325437"/>
                    <a:gd name="connsiteX20" fmla="*/ 186098 w 338138"/>
                    <a:gd name="connsiteY20" fmla="*/ 46600 h 325437"/>
                    <a:gd name="connsiteX21" fmla="*/ 195263 w 338138"/>
                    <a:gd name="connsiteY21" fmla="*/ 77075 h 325437"/>
                    <a:gd name="connsiteX22" fmla="*/ 191335 w 338138"/>
                    <a:gd name="connsiteY22" fmla="*/ 89000 h 325437"/>
                    <a:gd name="connsiteX23" fmla="*/ 191335 w 338138"/>
                    <a:gd name="connsiteY23" fmla="*/ 135375 h 325437"/>
                    <a:gd name="connsiteX24" fmla="*/ 192645 w 338138"/>
                    <a:gd name="connsiteY24" fmla="*/ 143325 h 325437"/>
                    <a:gd name="connsiteX25" fmla="*/ 157294 w 338138"/>
                    <a:gd name="connsiteY25" fmla="*/ 145975 h 325437"/>
                    <a:gd name="connsiteX26" fmla="*/ 153366 w 338138"/>
                    <a:gd name="connsiteY26" fmla="*/ 145975 h 325437"/>
                    <a:gd name="connsiteX27" fmla="*/ 141583 w 338138"/>
                    <a:gd name="connsiteY27" fmla="*/ 142000 h 325437"/>
                    <a:gd name="connsiteX28" fmla="*/ 128490 w 338138"/>
                    <a:gd name="connsiteY28" fmla="*/ 142000 h 325437"/>
                    <a:gd name="connsiteX29" fmla="*/ 110160 w 338138"/>
                    <a:gd name="connsiteY29" fmla="*/ 159225 h 325437"/>
                    <a:gd name="connsiteX30" fmla="*/ 128490 w 338138"/>
                    <a:gd name="connsiteY30" fmla="*/ 177775 h 325437"/>
                    <a:gd name="connsiteX31" fmla="*/ 141583 w 338138"/>
                    <a:gd name="connsiteY31" fmla="*/ 177775 h 325437"/>
                    <a:gd name="connsiteX32" fmla="*/ 152057 w 338138"/>
                    <a:gd name="connsiteY32" fmla="*/ 173800 h 325437"/>
                    <a:gd name="connsiteX33" fmla="*/ 157294 w 338138"/>
                    <a:gd name="connsiteY33" fmla="*/ 173800 h 325437"/>
                    <a:gd name="connsiteX34" fmla="*/ 174315 w 338138"/>
                    <a:gd name="connsiteY34" fmla="*/ 173800 h 325437"/>
                    <a:gd name="connsiteX35" fmla="*/ 131108 w 338138"/>
                    <a:gd name="connsiteY35" fmla="*/ 193675 h 325437"/>
                    <a:gd name="connsiteX36" fmla="*/ 69572 w 338138"/>
                    <a:gd name="connsiteY36" fmla="*/ 145975 h 325437"/>
                    <a:gd name="connsiteX37" fmla="*/ 72191 w 338138"/>
                    <a:gd name="connsiteY37" fmla="*/ 135375 h 325437"/>
                    <a:gd name="connsiteX38" fmla="*/ 72191 w 338138"/>
                    <a:gd name="connsiteY38" fmla="*/ 89000 h 325437"/>
                    <a:gd name="connsiteX39" fmla="*/ 68263 w 338138"/>
                    <a:gd name="connsiteY39" fmla="*/ 75750 h 325437"/>
                    <a:gd name="connsiteX40" fmla="*/ 81356 w 338138"/>
                    <a:gd name="connsiteY40" fmla="*/ 39975 h 325437"/>
                    <a:gd name="connsiteX41" fmla="*/ 131108 w 338138"/>
                    <a:gd name="connsiteY41" fmla="*/ 25400 h 325437"/>
                    <a:gd name="connsiteX42" fmla="*/ 212887 w 338138"/>
                    <a:gd name="connsiteY42" fmla="*/ 0 h 325437"/>
                    <a:gd name="connsiteX43" fmla="*/ 338138 w 338138"/>
                    <a:gd name="connsiteY43" fmla="*/ 95557 h 325437"/>
                    <a:gd name="connsiteX44" fmla="*/ 311769 w 338138"/>
                    <a:gd name="connsiteY44" fmla="*/ 154462 h 325437"/>
                    <a:gd name="connsiteX45" fmla="*/ 302540 w 338138"/>
                    <a:gd name="connsiteY45" fmla="*/ 215984 h 325437"/>
                    <a:gd name="connsiteX46" fmla="*/ 298585 w 338138"/>
                    <a:gd name="connsiteY46" fmla="*/ 222529 h 325437"/>
                    <a:gd name="connsiteX47" fmla="*/ 294630 w 338138"/>
                    <a:gd name="connsiteY47" fmla="*/ 223838 h 325437"/>
                    <a:gd name="connsiteX48" fmla="*/ 290675 w 338138"/>
                    <a:gd name="connsiteY48" fmla="*/ 222529 h 325437"/>
                    <a:gd name="connsiteX49" fmla="*/ 241893 w 338138"/>
                    <a:gd name="connsiteY49" fmla="*/ 188495 h 325437"/>
                    <a:gd name="connsiteX50" fmla="*/ 212887 w 338138"/>
                    <a:gd name="connsiteY50" fmla="*/ 191113 h 325437"/>
                    <a:gd name="connsiteX51" fmla="*/ 206295 w 338138"/>
                    <a:gd name="connsiteY51" fmla="*/ 191113 h 325437"/>
                    <a:gd name="connsiteX52" fmla="*/ 182563 w 338138"/>
                    <a:gd name="connsiteY52" fmla="*/ 179332 h 325437"/>
                    <a:gd name="connsiteX53" fmla="*/ 189155 w 338138"/>
                    <a:gd name="connsiteY53" fmla="*/ 172787 h 325437"/>
                    <a:gd name="connsiteX54" fmla="*/ 191792 w 338138"/>
                    <a:gd name="connsiteY54" fmla="*/ 172787 h 325437"/>
                    <a:gd name="connsiteX55" fmla="*/ 212887 w 338138"/>
                    <a:gd name="connsiteY55" fmla="*/ 174096 h 325437"/>
                    <a:gd name="connsiteX56" fmla="*/ 239256 w 338138"/>
                    <a:gd name="connsiteY56" fmla="*/ 171478 h 325437"/>
                    <a:gd name="connsiteX57" fmla="*/ 245848 w 338138"/>
                    <a:gd name="connsiteY57" fmla="*/ 170169 h 325437"/>
                    <a:gd name="connsiteX58" fmla="*/ 252440 w 338138"/>
                    <a:gd name="connsiteY58" fmla="*/ 174096 h 325437"/>
                    <a:gd name="connsiteX59" fmla="*/ 288038 w 338138"/>
                    <a:gd name="connsiteY59" fmla="*/ 198967 h 325437"/>
                    <a:gd name="connsiteX60" fmla="*/ 294630 w 338138"/>
                    <a:gd name="connsiteY60" fmla="*/ 151844 h 325437"/>
                    <a:gd name="connsiteX61" fmla="*/ 295948 w 338138"/>
                    <a:gd name="connsiteY61" fmla="*/ 145299 h 325437"/>
                    <a:gd name="connsiteX62" fmla="*/ 299904 w 338138"/>
                    <a:gd name="connsiteY62" fmla="*/ 141372 h 325437"/>
                    <a:gd name="connsiteX63" fmla="*/ 319680 w 338138"/>
                    <a:gd name="connsiteY63" fmla="*/ 95557 h 325437"/>
                    <a:gd name="connsiteX64" fmla="*/ 290675 w 338138"/>
                    <a:gd name="connsiteY64" fmla="*/ 41888 h 325437"/>
                    <a:gd name="connsiteX65" fmla="*/ 212887 w 338138"/>
                    <a:gd name="connsiteY65" fmla="*/ 17017 h 325437"/>
                    <a:gd name="connsiteX66" fmla="*/ 204976 w 338138"/>
                    <a:gd name="connsiteY66" fmla="*/ 18326 h 325437"/>
                    <a:gd name="connsiteX67" fmla="*/ 183882 w 338138"/>
                    <a:gd name="connsiteY67" fmla="*/ 2618 h 325437"/>
                    <a:gd name="connsiteX68" fmla="*/ 212887 w 338138"/>
                    <a:gd name="connsiteY68" fmla="*/ 0 h 325437"/>
                    <a:gd name="connsiteX69" fmla="*/ 131102 w 338138"/>
                    <a:gd name="connsiteY69" fmla="*/ 0 h 325437"/>
                    <a:gd name="connsiteX70" fmla="*/ 207736 w 338138"/>
                    <a:gd name="connsiteY70" fmla="*/ 33125 h 325437"/>
                    <a:gd name="connsiteX71" fmla="*/ 220949 w 338138"/>
                    <a:gd name="connsiteY71" fmla="*/ 78175 h 325437"/>
                    <a:gd name="connsiteX72" fmla="*/ 227555 w 338138"/>
                    <a:gd name="connsiteY72" fmla="*/ 78175 h 325437"/>
                    <a:gd name="connsiteX73" fmla="*/ 238125 w 338138"/>
                    <a:gd name="connsiteY73" fmla="*/ 88775 h 325437"/>
                    <a:gd name="connsiteX74" fmla="*/ 238125 w 338138"/>
                    <a:gd name="connsiteY74" fmla="*/ 135150 h 325437"/>
                    <a:gd name="connsiteX75" fmla="*/ 227555 w 338138"/>
                    <a:gd name="connsiteY75" fmla="*/ 145750 h 325437"/>
                    <a:gd name="connsiteX76" fmla="*/ 222270 w 338138"/>
                    <a:gd name="connsiteY76" fmla="*/ 145750 h 325437"/>
                    <a:gd name="connsiteX77" fmla="*/ 220949 w 338138"/>
                    <a:gd name="connsiteY77" fmla="*/ 147075 h 325437"/>
                    <a:gd name="connsiteX78" fmla="*/ 157527 w 338138"/>
                    <a:gd name="connsiteY78" fmla="*/ 165625 h 325437"/>
                    <a:gd name="connsiteX79" fmla="*/ 148279 w 338138"/>
                    <a:gd name="connsiteY79" fmla="*/ 164300 h 325437"/>
                    <a:gd name="connsiteX80" fmla="*/ 141672 w 338138"/>
                    <a:gd name="connsiteY80" fmla="*/ 168275 h 325437"/>
                    <a:gd name="connsiteX81" fmla="*/ 128459 w 338138"/>
                    <a:gd name="connsiteY81" fmla="*/ 168275 h 325437"/>
                    <a:gd name="connsiteX82" fmla="*/ 119211 w 338138"/>
                    <a:gd name="connsiteY82" fmla="*/ 159000 h 325437"/>
                    <a:gd name="connsiteX83" fmla="*/ 128459 w 338138"/>
                    <a:gd name="connsiteY83" fmla="*/ 149725 h 325437"/>
                    <a:gd name="connsiteX84" fmla="*/ 141672 w 338138"/>
                    <a:gd name="connsiteY84" fmla="*/ 149725 h 325437"/>
                    <a:gd name="connsiteX85" fmla="*/ 149600 w 338138"/>
                    <a:gd name="connsiteY85" fmla="*/ 155025 h 325437"/>
                    <a:gd name="connsiteX86" fmla="*/ 157527 w 338138"/>
                    <a:gd name="connsiteY86" fmla="*/ 155025 h 325437"/>
                    <a:gd name="connsiteX87" fmla="*/ 209057 w 338138"/>
                    <a:gd name="connsiteY87" fmla="*/ 145750 h 325437"/>
                    <a:gd name="connsiteX88" fmla="*/ 199808 w 338138"/>
                    <a:gd name="connsiteY88" fmla="*/ 135150 h 325437"/>
                    <a:gd name="connsiteX89" fmla="*/ 199808 w 338138"/>
                    <a:gd name="connsiteY89" fmla="*/ 88775 h 325437"/>
                    <a:gd name="connsiteX90" fmla="*/ 205093 w 338138"/>
                    <a:gd name="connsiteY90" fmla="*/ 79500 h 325437"/>
                    <a:gd name="connsiteX91" fmla="*/ 194523 w 338138"/>
                    <a:gd name="connsiteY91" fmla="*/ 42400 h 325437"/>
                    <a:gd name="connsiteX92" fmla="*/ 131102 w 338138"/>
                    <a:gd name="connsiteY92" fmla="*/ 15900 h 325437"/>
                    <a:gd name="connsiteX93" fmla="*/ 57110 w 338138"/>
                    <a:gd name="connsiteY93" fmla="*/ 79500 h 325437"/>
                    <a:gd name="connsiteX94" fmla="*/ 63717 w 338138"/>
                    <a:gd name="connsiteY94" fmla="*/ 88775 h 325437"/>
                    <a:gd name="connsiteX95" fmla="*/ 63717 w 338138"/>
                    <a:gd name="connsiteY95" fmla="*/ 135150 h 325437"/>
                    <a:gd name="connsiteX96" fmla="*/ 51825 w 338138"/>
                    <a:gd name="connsiteY96" fmla="*/ 145750 h 325437"/>
                    <a:gd name="connsiteX97" fmla="*/ 35970 w 338138"/>
                    <a:gd name="connsiteY97" fmla="*/ 145750 h 325437"/>
                    <a:gd name="connsiteX98" fmla="*/ 25400 w 338138"/>
                    <a:gd name="connsiteY98" fmla="*/ 135150 h 325437"/>
                    <a:gd name="connsiteX99" fmla="*/ 25400 w 338138"/>
                    <a:gd name="connsiteY99" fmla="*/ 88775 h 325437"/>
                    <a:gd name="connsiteX100" fmla="*/ 35970 w 338138"/>
                    <a:gd name="connsiteY100" fmla="*/ 78175 h 325437"/>
                    <a:gd name="connsiteX101" fmla="*/ 42576 w 338138"/>
                    <a:gd name="connsiteY101" fmla="*/ 78175 h 325437"/>
                    <a:gd name="connsiteX102" fmla="*/ 55789 w 338138"/>
                    <a:gd name="connsiteY102" fmla="*/ 33125 h 325437"/>
                    <a:gd name="connsiteX103" fmla="*/ 131102 w 338138"/>
                    <a:gd name="connsiteY103" fmla="*/ 0 h 325437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</a:cxnLst>
                  <a:rect l="l" t="t" r="r" b="b"/>
                  <a:pathLst>
                    <a:path w="338138" h="325437">
                      <a:moveTo>
                        <a:pt x="87400" y="185737"/>
                      </a:moveTo>
                      <a:cubicBezTo>
                        <a:pt x="88725" y="185737"/>
                        <a:pt x="88725" y="185737"/>
                        <a:pt x="90049" y="185737"/>
                      </a:cubicBezTo>
                      <a:cubicBezTo>
                        <a:pt x="91373" y="185737"/>
                        <a:pt x="91373" y="185737"/>
                        <a:pt x="92697" y="187043"/>
                      </a:cubicBezTo>
                      <a:cubicBezTo>
                        <a:pt x="100643" y="192265"/>
                        <a:pt x="109913" y="196182"/>
                        <a:pt x="119182" y="198793"/>
                      </a:cubicBezTo>
                      <a:cubicBezTo>
                        <a:pt x="120507" y="198793"/>
                        <a:pt x="121831" y="200099"/>
                        <a:pt x="121831" y="201405"/>
                      </a:cubicBezTo>
                      <a:cubicBezTo>
                        <a:pt x="121831" y="201405"/>
                        <a:pt x="121831" y="201405"/>
                        <a:pt x="131101" y="226211"/>
                      </a:cubicBezTo>
                      <a:cubicBezTo>
                        <a:pt x="131101" y="226211"/>
                        <a:pt x="131101" y="226211"/>
                        <a:pt x="141694" y="201405"/>
                      </a:cubicBezTo>
                      <a:cubicBezTo>
                        <a:pt x="141694" y="200099"/>
                        <a:pt x="143019" y="198793"/>
                        <a:pt x="144343" y="198793"/>
                      </a:cubicBezTo>
                      <a:cubicBezTo>
                        <a:pt x="153613" y="196182"/>
                        <a:pt x="162882" y="192265"/>
                        <a:pt x="170828" y="187043"/>
                      </a:cubicBezTo>
                      <a:cubicBezTo>
                        <a:pt x="172152" y="185737"/>
                        <a:pt x="172152" y="185737"/>
                        <a:pt x="173476" y="185737"/>
                      </a:cubicBezTo>
                      <a:cubicBezTo>
                        <a:pt x="174801" y="185737"/>
                        <a:pt x="174801" y="185737"/>
                        <a:pt x="176125" y="185737"/>
                      </a:cubicBezTo>
                      <a:cubicBezTo>
                        <a:pt x="192016" y="193571"/>
                        <a:pt x="227770" y="213155"/>
                        <a:pt x="237040" y="219683"/>
                      </a:cubicBezTo>
                      <a:cubicBezTo>
                        <a:pt x="252931" y="230128"/>
                        <a:pt x="259552" y="258851"/>
                        <a:pt x="263525" y="281047"/>
                      </a:cubicBezTo>
                      <a:cubicBezTo>
                        <a:pt x="263525" y="281047"/>
                        <a:pt x="263525" y="282352"/>
                        <a:pt x="263525" y="283658"/>
                      </a:cubicBezTo>
                      <a:cubicBezTo>
                        <a:pt x="262201" y="284963"/>
                        <a:pt x="246310" y="325437"/>
                        <a:pt x="131101" y="325437"/>
                      </a:cubicBezTo>
                      <a:cubicBezTo>
                        <a:pt x="17215" y="325437"/>
                        <a:pt x="1324" y="284963"/>
                        <a:pt x="0" y="283658"/>
                      </a:cubicBezTo>
                      <a:cubicBezTo>
                        <a:pt x="0" y="282352"/>
                        <a:pt x="0" y="281047"/>
                        <a:pt x="0" y="281047"/>
                      </a:cubicBezTo>
                      <a:cubicBezTo>
                        <a:pt x="1324" y="273213"/>
                        <a:pt x="9270" y="231434"/>
                        <a:pt x="26485" y="219683"/>
                      </a:cubicBezTo>
                      <a:cubicBezTo>
                        <a:pt x="35755" y="213155"/>
                        <a:pt x="72834" y="193571"/>
                        <a:pt x="87400" y="185737"/>
                      </a:cubicBezTo>
                      <a:close/>
                      <a:moveTo>
                        <a:pt x="131108" y="25400"/>
                      </a:moveTo>
                      <a:cubicBezTo>
                        <a:pt x="159913" y="25400"/>
                        <a:pt x="178243" y="32025"/>
                        <a:pt x="186098" y="46600"/>
                      </a:cubicBezTo>
                      <a:cubicBezTo>
                        <a:pt x="191335" y="53225"/>
                        <a:pt x="193954" y="63825"/>
                        <a:pt x="195263" y="77075"/>
                      </a:cubicBezTo>
                      <a:cubicBezTo>
                        <a:pt x="192645" y="79725"/>
                        <a:pt x="191335" y="85025"/>
                        <a:pt x="191335" y="89000"/>
                      </a:cubicBezTo>
                      <a:cubicBezTo>
                        <a:pt x="191335" y="89000"/>
                        <a:pt x="191335" y="89000"/>
                        <a:pt x="191335" y="135375"/>
                      </a:cubicBezTo>
                      <a:cubicBezTo>
                        <a:pt x="191335" y="138025"/>
                        <a:pt x="191335" y="140675"/>
                        <a:pt x="192645" y="143325"/>
                      </a:cubicBezTo>
                      <a:cubicBezTo>
                        <a:pt x="184789" y="144650"/>
                        <a:pt x="174315" y="145975"/>
                        <a:pt x="157294" y="145975"/>
                      </a:cubicBezTo>
                      <a:cubicBezTo>
                        <a:pt x="155985" y="145975"/>
                        <a:pt x="154676" y="145975"/>
                        <a:pt x="153366" y="145975"/>
                      </a:cubicBezTo>
                      <a:cubicBezTo>
                        <a:pt x="150748" y="143325"/>
                        <a:pt x="145511" y="142000"/>
                        <a:pt x="141583" y="142000"/>
                      </a:cubicBezTo>
                      <a:cubicBezTo>
                        <a:pt x="141583" y="142000"/>
                        <a:pt x="141583" y="142000"/>
                        <a:pt x="128490" y="142000"/>
                      </a:cubicBezTo>
                      <a:cubicBezTo>
                        <a:pt x="118016" y="142000"/>
                        <a:pt x="110160" y="149950"/>
                        <a:pt x="110160" y="159225"/>
                      </a:cubicBezTo>
                      <a:cubicBezTo>
                        <a:pt x="110160" y="169825"/>
                        <a:pt x="118016" y="177775"/>
                        <a:pt x="128490" y="177775"/>
                      </a:cubicBezTo>
                      <a:cubicBezTo>
                        <a:pt x="128490" y="177775"/>
                        <a:pt x="128490" y="177775"/>
                        <a:pt x="141583" y="177775"/>
                      </a:cubicBezTo>
                      <a:cubicBezTo>
                        <a:pt x="145511" y="177775"/>
                        <a:pt x="149438" y="176450"/>
                        <a:pt x="152057" y="173800"/>
                      </a:cubicBezTo>
                      <a:cubicBezTo>
                        <a:pt x="153366" y="173800"/>
                        <a:pt x="154676" y="173800"/>
                        <a:pt x="157294" y="173800"/>
                      </a:cubicBezTo>
                      <a:cubicBezTo>
                        <a:pt x="162531" y="173800"/>
                        <a:pt x="169078" y="173800"/>
                        <a:pt x="174315" y="173800"/>
                      </a:cubicBezTo>
                      <a:cubicBezTo>
                        <a:pt x="159913" y="187050"/>
                        <a:pt x="141583" y="193675"/>
                        <a:pt x="131108" y="193675"/>
                      </a:cubicBezTo>
                      <a:cubicBezTo>
                        <a:pt x="115397" y="193675"/>
                        <a:pt x="83974" y="179100"/>
                        <a:pt x="69572" y="145975"/>
                      </a:cubicBezTo>
                      <a:cubicBezTo>
                        <a:pt x="70882" y="143325"/>
                        <a:pt x="72191" y="139350"/>
                        <a:pt x="72191" y="135375"/>
                      </a:cubicBezTo>
                      <a:cubicBezTo>
                        <a:pt x="72191" y="135375"/>
                        <a:pt x="72191" y="135375"/>
                        <a:pt x="72191" y="89000"/>
                      </a:cubicBezTo>
                      <a:cubicBezTo>
                        <a:pt x="72191" y="85025"/>
                        <a:pt x="70882" y="79725"/>
                        <a:pt x="68263" y="75750"/>
                      </a:cubicBezTo>
                      <a:cubicBezTo>
                        <a:pt x="69572" y="59850"/>
                        <a:pt x="74810" y="47925"/>
                        <a:pt x="81356" y="39975"/>
                      </a:cubicBezTo>
                      <a:cubicBezTo>
                        <a:pt x="91830" y="29375"/>
                        <a:pt x="107541" y="25400"/>
                        <a:pt x="131108" y="25400"/>
                      </a:cubicBezTo>
                      <a:close/>
                      <a:moveTo>
                        <a:pt x="212887" y="0"/>
                      </a:moveTo>
                      <a:cubicBezTo>
                        <a:pt x="281446" y="0"/>
                        <a:pt x="338138" y="43197"/>
                        <a:pt x="338138" y="95557"/>
                      </a:cubicBezTo>
                      <a:cubicBezTo>
                        <a:pt x="338138" y="117810"/>
                        <a:pt x="328909" y="137445"/>
                        <a:pt x="311769" y="154462"/>
                      </a:cubicBezTo>
                      <a:cubicBezTo>
                        <a:pt x="311769" y="154462"/>
                        <a:pt x="311769" y="154462"/>
                        <a:pt x="302540" y="215984"/>
                      </a:cubicBezTo>
                      <a:cubicBezTo>
                        <a:pt x="302540" y="219911"/>
                        <a:pt x="301222" y="221220"/>
                        <a:pt x="298585" y="222529"/>
                      </a:cubicBezTo>
                      <a:cubicBezTo>
                        <a:pt x="297267" y="222529"/>
                        <a:pt x="295948" y="223838"/>
                        <a:pt x="294630" y="223838"/>
                      </a:cubicBezTo>
                      <a:cubicBezTo>
                        <a:pt x="293311" y="223838"/>
                        <a:pt x="291993" y="222529"/>
                        <a:pt x="290675" y="222529"/>
                      </a:cubicBezTo>
                      <a:cubicBezTo>
                        <a:pt x="290675" y="222529"/>
                        <a:pt x="290675" y="222529"/>
                        <a:pt x="241893" y="188495"/>
                      </a:cubicBezTo>
                      <a:cubicBezTo>
                        <a:pt x="232664" y="191113"/>
                        <a:pt x="223435" y="191113"/>
                        <a:pt x="212887" y="191113"/>
                      </a:cubicBezTo>
                      <a:cubicBezTo>
                        <a:pt x="210250" y="191113"/>
                        <a:pt x="207613" y="191113"/>
                        <a:pt x="206295" y="191113"/>
                      </a:cubicBezTo>
                      <a:cubicBezTo>
                        <a:pt x="198384" y="187186"/>
                        <a:pt x="190474" y="183259"/>
                        <a:pt x="182563" y="179332"/>
                      </a:cubicBezTo>
                      <a:cubicBezTo>
                        <a:pt x="182563" y="179332"/>
                        <a:pt x="182563" y="179332"/>
                        <a:pt x="189155" y="172787"/>
                      </a:cubicBezTo>
                      <a:cubicBezTo>
                        <a:pt x="190474" y="172787"/>
                        <a:pt x="190474" y="172787"/>
                        <a:pt x="191792" y="172787"/>
                      </a:cubicBezTo>
                      <a:cubicBezTo>
                        <a:pt x="198384" y="174096"/>
                        <a:pt x="204976" y="174096"/>
                        <a:pt x="212887" y="174096"/>
                      </a:cubicBezTo>
                      <a:cubicBezTo>
                        <a:pt x="222116" y="174096"/>
                        <a:pt x="230027" y="172787"/>
                        <a:pt x="239256" y="171478"/>
                      </a:cubicBezTo>
                      <a:cubicBezTo>
                        <a:pt x="239256" y="171478"/>
                        <a:pt x="239256" y="171478"/>
                        <a:pt x="245848" y="170169"/>
                      </a:cubicBezTo>
                      <a:cubicBezTo>
                        <a:pt x="245848" y="170169"/>
                        <a:pt x="245848" y="170169"/>
                        <a:pt x="252440" y="174096"/>
                      </a:cubicBezTo>
                      <a:cubicBezTo>
                        <a:pt x="252440" y="174096"/>
                        <a:pt x="252440" y="174096"/>
                        <a:pt x="288038" y="198967"/>
                      </a:cubicBezTo>
                      <a:cubicBezTo>
                        <a:pt x="288038" y="198967"/>
                        <a:pt x="288038" y="198967"/>
                        <a:pt x="294630" y="151844"/>
                      </a:cubicBezTo>
                      <a:cubicBezTo>
                        <a:pt x="294630" y="151844"/>
                        <a:pt x="294630" y="151844"/>
                        <a:pt x="295948" y="145299"/>
                      </a:cubicBezTo>
                      <a:cubicBezTo>
                        <a:pt x="295948" y="145299"/>
                        <a:pt x="295948" y="145299"/>
                        <a:pt x="299904" y="141372"/>
                      </a:cubicBezTo>
                      <a:cubicBezTo>
                        <a:pt x="313088" y="128282"/>
                        <a:pt x="319680" y="112574"/>
                        <a:pt x="319680" y="95557"/>
                      </a:cubicBezTo>
                      <a:cubicBezTo>
                        <a:pt x="319680" y="75922"/>
                        <a:pt x="309133" y="56287"/>
                        <a:pt x="290675" y="41888"/>
                      </a:cubicBezTo>
                      <a:cubicBezTo>
                        <a:pt x="269580" y="26180"/>
                        <a:pt x="241893" y="17017"/>
                        <a:pt x="212887" y="17017"/>
                      </a:cubicBezTo>
                      <a:cubicBezTo>
                        <a:pt x="210250" y="17017"/>
                        <a:pt x="207613" y="18326"/>
                        <a:pt x="204976" y="18326"/>
                      </a:cubicBezTo>
                      <a:cubicBezTo>
                        <a:pt x="199703" y="11781"/>
                        <a:pt x="191792" y="6545"/>
                        <a:pt x="183882" y="2618"/>
                      </a:cubicBezTo>
                      <a:cubicBezTo>
                        <a:pt x="193111" y="1309"/>
                        <a:pt x="202340" y="0"/>
                        <a:pt x="212887" y="0"/>
                      </a:cubicBezTo>
                      <a:close/>
                      <a:moveTo>
                        <a:pt x="131102" y="0"/>
                      </a:moveTo>
                      <a:cubicBezTo>
                        <a:pt x="169419" y="0"/>
                        <a:pt x="194523" y="10600"/>
                        <a:pt x="207736" y="33125"/>
                      </a:cubicBezTo>
                      <a:cubicBezTo>
                        <a:pt x="215663" y="46375"/>
                        <a:pt x="219627" y="60950"/>
                        <a:pt x="220949" y="78175"/>
                      </a:cubicBezTo>
                      <a:cubicBezTo>
                        <a:pt x="220949" y="78175"/>
                        <a:pt x="220949" y="78175"/>
                        <a:pt x="227555" y="78175"/>
                      </a:cubicBezTo>
                      <a:cubicBezTo>
                        <a:pt x="232840" y="78175"/>
                        <a:pt x="238125" y="83475"/>
                        <a:pt x="238125" y="88775"/>
                      </a:cubicBezTo>
                      <a:cubicBezTo>
                        <a:pt x="238125" y="88775"/>
                        <a:pt x="238125" y="88775"/>
                        <a:pt x="238125" y="135150"/>
                      </a:cubicBezTo>
                      <a:cubicBezTo>
                        <a:pt x="238125" y="141775"/>
                        <a:pt x="232840" y="145750"/>
                        <a:pt x="227555" y="145750"/>
                      </a:cubicBezTo>
                      <a:cubicBezTo>
                        <a:pt x="227555" y="145750"/>
                        <a:pt x="227555" y="145750"/>
                        <a:pt x="222270" y="145750"/>
                      </a:cubicBezTo>
                      <a:cubicBezTo>
                        <a:pt x="222270" y="147075"/>
                        <a:pt x="220949" y="147075"/>
                        <a:pt x="220949" y="147075"/>
                      </a:cubicBezTo>
                      <a:cubicBezTo>
                        <a:pt x="213021" y="159000"/>
                        <a:pt x="190559" y="165625"/>
                        <a:pt x="157527" y="165625"/>
                      </a:cubicBezTo>
                      <a:cubicBezTo>
                        <a:pt x="154885" y="165625"/>
                        <a:pt x="150921" y="165625"/>
                        <a:pt x="148279" y="164300"/>
                      </a:cubicBezTo>
                      <a:cubicBezTo>
                        <a:pt x="146957" y="166950"/>
                        <a:pt x="144315" y="168275"/>
                        <a:pt x="141672" y="168275"/>
                      </a:cubicBezTo>
                      <a:cubicBezTo>
                        <a:pt x="141672" y="168275"/>
                        <a:pt x="141672" y="168275"/>
                        <a:pt x="128459" y="168275"/>
                      </a:cubicBezTo>
                      <a:cubicBezTo>
                        <a:pt x="123174" y="168275"/>
                        <a:pt x="119211" y="164300"/>
                        <a:pt x="119211" y="159000"/>
                      </a:cubicBezTo>
                      <a:cubicBezTo>
                        <a:pt x="119211" y="153700"/>
                        <a:pt x="123174" y="149725"/>
                        <a:pt x="128459" y="149725"/>
                      </a:cubicBezTo>
                      <a:cubicBezTo>
                        <a:pt x="128459" y="149725"/>
                        <a:pt x="128459" y="149725"/>
                        <a:pt x="141672" y="149725"/>
                      </a:cubicBezTo>
                      <a:cubicBezTo>
                        <a:pt x="144315" y="149725"/>
                        <a:pt x="148279" y="152375"/>
                        <a:pt x="149600" y="155025"/>
                      </a:cubicBezTo>
                      <a:cubicBezTo>
                        <a:pt x="152242" y="155025"/>
                        <a:pt x="154885" y="155025"/>
                        <a:pt x="157527" y="155025"/>
                      </a:cubicBezTo>
                      <a:cubicBezTo>
                        <a:pt x="186595" y="155025"/>
                        <a:pt x="201129" y="151050"/>
                        <a:pt x="209057" y="145750"/>
                      </a:cubicBezTo>
                      <a:cubicBezTo>
                        <a:pt x="203772" y="144425"/>
                        <a:pt x="199808" y="140450"/>
                        <a:pt x="199808" y="135150"/>
                      </a:cubicBezTo>
                      <a:cubicBezTo>
                        <a:pt x="199808" y="135150"/>
                        <a:pt x="199808" y="135150"/>
                        <a:pt x="199808" y="88775"/>
                      </a:cubicBezTo>
                      <a:cubicBezTo>
                        <a:pt x="199808" y="84800"/>
                        <a:pt x="202451" y="82150"/>
                        <a:pt x="205093" y="79500"/>
                      </a:cubicBezTo>
                      <a:cubicBezTo>
                        <a:pt x="203772" y="64925"/>
                        <a:pt x="201129" y="51675"/>
                        <a:pt x="194523" y="42400"/>
                      </a:cubicBezTo>
                      <a:cubicBezTo>
                        <a:pt x="183953" y="23850"/>
                        <a:pt x="164134" y="15900"/>
                        <a:pt x="131102" y="15900"/>
                      </a:cubicBezTo>
                      <a:cubicBezTo>
                        <a:pt x="75609" y="15900"/>
                        <a:pt x="61074" y="42400"/>
                        <a:pt x="57110" y="79500"/>
                      </a:cubicBezTo>
                      <a:cubicBezTo>
                        <a:pt x="61074" y="82150"/>
                        <a:pt x="63717" y="84800"/>
                        <a:pt x="63717" y="88775"/>
                      </a:cubicBezTo>
                      <a:cubicBezTo>
                        <a:pt x="63717" y="88775"/>
                        <a:pt x="63717" y="88775"/>
                        <a:pt x="63717" y="135150"/>
                      </a:cubicBezTo>
                      <a:cubicBezTo>
                        <a:pt x="63717" y="141775"/>
                        <a:pt x="58432" y="145750"/>
                        <a:pt x="51825" y="145750"/>
                      </a:cubicBezTo>
                      <a:cubicBezTo>
                        <a:pt x="51825" y="145750"/>
                        <a:pt x="51825" y="145750"/>
                        <a:pt x="35970" y="145750"/>
                      </a:cubicBezTo>
                      <a:cubicBezTo>
                        <a:pt x="30685" y="145750"/>
                        <a:pt x="25400" y="141775"/>
                        <a:pt x="25400" y="135150"/>
                      </a:cubicBezTo>
                      <a:cubicBezTo>
                        <a:pt x="25400" y="135150"/>
                        <a:pt x="25400" y="135150"/>
                        <a:pt x="25400" y="88775"/>
                      </a:cubicBezTo>
                      <a:cubicBezTo>
                        <a:pt x="25400" y="83475"/>
                        <a:pt x="30685" y="78175"/>
                        <a:pt x="35970" y="78175"/>
                      </a:cubicBezTo>
                      <a:cubicBezTo>
                        <a:pt x="35970" y="78175"/>
                        <a:pt x="35970" y="78175"/>
                        <a:pt x="42576" y="78175"/>
                      </a:cubicBezTo>
                      <a:cubicBezTo>
                        <a:pt x="43898" y="60950"/>
                        <a:pt x="47862" y="46375"/>
                        <a:pt x="55789" y="33125"/>
                      </a:cubicBezTo>
                      <a:cubicBezTo>
                        <a:pt x="69002" y="10600"/>
                        <a:pt x="94106" y="0"/>
                        <a:pt x="131102" y="0"/>
                      </a:cubicBezTo>
                      <a:close/>
                    </a:path>
                  </a:pathLst>
                </a:custGeom>
                <a:solidFill>
                  <a:srgbClr val="1A815A"/>
                </a:solidFill>
                <a:ln w="25400">
                  <a:solidFill>
                    <a:srgbClr val="000000">
                      <a:alpha val="0"/>
                    </a:srgbClr>
                  </a:solidFill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7" name="îşḷídê"/>
                <p:cNvSpPr/>
                <p:nvPr/>
              </p:nvSpPr>
              <p:spPr>
                <a:xfrm rot="18870430">
                  <a:off x="2787385" y="1778565"/>
                  <a:ext cx="213007" cy="213005"/>
                </a:xfrm>
                <a:custGeom>
                  <a:gdLst>
                    <a:gd name="connsiteX0" fmla="*/ 213007 w 213007"/>
                    <a:gd name="connsiteY0" fmla="*/ 70849 h 213005"/>
                    <a:gd name="connsiteX1" fmla="*/ 213007 w 213007"/>
                    <a:gd name="connsiteY1" fmla="*/ 134403 h 213005"/>
                    <a:gd name="connsiteX2" fmla="*/ 136185 w 213007"/>
                    <a:gd name="connsiteY2" fmla="*/ 134403 h 213005"/>
                    <a:gd name="connsiteX3" fmla="*/ 136185 w 213007"/>
                    <a:gd name="connsiteY3" fmla="*/ 213005 h 213005"/>
                    <a:gd name="connsiteX4" fmla="*/ 72631 w 213007"/>
                    <a:gd name="connsiteY4" fmla="*/ 213005 h 213005"/>
                    <a:gd name="connsiteX5" fmla="*/ 72631 w 213007"/>
                    <a:gd name="connsiteY5" fmla="*/ 134403 h 213005"/>
                    <a:gd name="connsiteX6" fmla="*/ 0 w 213007"/>
                    <a:gd name="connsiteY6" fmla="*/ 134403 h 213005"/>
                    <a:gd name="connsiteX7" fmla="*/ 0 w 213007"/>
                    <a:gd name="connsiteY7" fmla="*/ 70849 h 213005"/>
                    <a:gd name="connsiteX8" fmla="*/ 72631 w 213007"/>
                    <a:gd name="connsiteY8" fmla="*/ 70849 h 213005"/>
                    <a:gd name="connsiteX9" fmla="*/ 72631 w 213007"/>
                    <a:gd name="connsiteY9" fmla="*/ 0 h 213005"/>
                    <a:gd name="connsiteX10" fmla="*/ 136185 w 213007"/>
                    <a:gd name="connsiteY10" fmla="*/ 0 h 213005"/>
                    <a:gd name="connsiteX11" fmla="*/ 136185 w 213007"/>
                    <a:gd name="connsiteY11" fmla="*/ 70849 h 213005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007" h="213005">
                      <a:moveTo>
                        <a:pt x="213007" y="70849"/>
                      </a:moveTo>
                      <a:lnTo>
                        <a:pt x="213007" y="134403"/>
                      </a:lnTo>
                      <a:lnTo>
                        <a:pt x="136185" y="134403"/>
                      </a:lnTo>
                      <a:lnTo>
                        <a:pt x="136185" y="213005"/>
                      </a:lnTo>
                      <a:lnTo>
                        <a:pt x="72631" y="213005"/>
                      </a:lnTo>
                      <a:lnTo>
                        <a:pt x="72631" y="134403"/>
                      </a:lnTo>
                      <a:lnTo>
                        <a:pt x="0" y="134403"/>
                      </a:lnTo>
                      <a:lnTo>
                        <a:pt x="0" y="70849"/>
                      </a:lnTo>
                      <a:lnTo>
                        <a:pt x="72631" y="70849"/>
                      </a:lnTo>
                      <a:lnTo>
                        <a:pt x="72631" y="0"/>
                      </a:lnTo>
                      <a:lnTo>
                        <a:pt x="136185" y="0"/>
                      </a:lnTo>
                      <a:lnTo>
                        <a:pt x="136185" y="70849"/>
                      </a:lnTo>
                      <a:close/>
                    </a:path>
                  </a:pathLst>
                </a:custGeom>
                <a:solidFill>
                  <a:srgbClr val="1A815A"/>
                </a:solidFill>
                <a:ln w="25400" cap="flat">
                  <a:solidFill>
                    <a:srgbClr val="000000">
                      <a:alpha val="0"/>
                    </a:srgbClr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7" name="íṩļíḓê"/>
              <p:cNvGrpSpPr/>
              <p:nvPr/>
            </p:nvGrpSpPr>
            <p:grpSpPr>
              <a:xfrm>
                <a:off x="1293357" y="3860688"/>
                <a:ext cx="1933578" cy="1933578"/>
                <a:chOff x="1293357" y="3860688"/>
                <a:chExt cx="1933578" cy="1933578"/>
              </a:xfrm>
            </p:grpSpPr>
            <p:sp>
              <p:nvSpPr>
                <p:cNvPr id="28" name="íšľïḓè"/>
                <p:cNvSpPr/>
                <p:nvPr/>
              </p:nvSpPr>
              <p:spPr>
                <a:xfrm>
                  <a:off x="1293357" y="3860688"/>
                  <a:ext cx="1933578" cy="1933578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chemeClr val="bg1"/>
                  </a:solidFill>
                  <a:prstDash val="solid"/>
                  <a:miter lim="4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2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9" name="ïṩlîďè"/>
                <p:cNvSpPr/>
                <p:nvPr/>
              </p:nvSpPr>
              <p:spPr>
                <a:xfrm>
                  <a:off x="1361621" y="3937536"/>
                  <a:ext cx="1797051" cy="1797051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chemeClr val="bg1"/>
                </a:solidFill>
                <a:ln w="25400">
                  <a:solidFill>
                    <a:srgbClr val="1A815A">
                      <a:alpha val="0"/>
                    </a:srgbClr>
                  </a:solidFill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0" name="ïŝ1ïde"/>
                <p:cNvSpPr/>
                <p:nvPr/>
              </p:nvSpPr>
              <p:spPr>
                <a:xfrm>
                  <a:off x="2629105" y="3954899"/>
                  <a:ext cx="529566" cy="529566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 w="12700" cap="flat" cmpd="sng" algn="ctr">
                  <a:solidFill>
                    <a:schemeClr val="bg2">
                      <a:lumMod val="100000"/>
                    </a:schemeClr>
                  </a:solidFill>
                  <a:prstDash val="solid"/>
                  <a:miter lim="400000"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1" name="îSḷíḓè"/>
                <p:cNvSpPr/>
                <p:nvPr/>
              </p:nvSpPr>
              <p:spPr>
                <a:xfrm>
                  <a:off x="1769419" y="4473317"/>
                  <a:ext cx="1014602" cy="708320"/>
                </a:xfrm>
                <a:custGeom>
                  <a:gdLst>
                    <a:gd name="connsiteX0" fmla="*/ 244318 w 338061"/>
                    <a:gd name="connsiteY0" fmla="*/ 74134 h 236009"/>
                    <a:gd name="connsiteX1" fmla="*/ 257139 w 338061"/>
                    <a:gd name="connsiteY1" fmla="*/ 79049 h 236009"/>
                    <a:gd name="connsiteX2" fmla="*/ 282448 w 338061"/>
                    <a:gd name="connsiteY2" fmla="*/ 102640 h 236009"/>
                    <a:gd name="connsiteX3" fmla="*/ 306425 w 338061"/>
                    <a:gd name="connsiteY3" fmla="*/ 79049 h 236009"/>
                    <a:gd name="connsiteX4" fmla="*/ 333066 w 338061"/>
                    <a:gd name="connsiteY4" fmla="*/ 79049 h 236009"/>
                    <a:gd name="connsiteX5" fmla="*/ 333066 w 338061"/>
                    <a:gd name="connsiteY5" fmla="*/ 105261 h 236009"/>
                    <a:gd name="connsiteX6" fmla="*/ 309089 w 338061"/>
                    <a:gd name="connsiteY6" fmla="*/ 128853 h 236009"/>
                    <a:gd name="connsiteX7" fmla="*/ 333066 w 338061"/>
                    <a:gd name="connsiteY7" fmla="*/ 152444 h 236009"/>
                    <a:gd name="connsiteX8" fmla="*/ 333066 w 338061"/>
                    <a:gd name="connsiteY8" fmla="*/ 179967 h 236009"/>
                    <a:gd name="connsiteX9" fmla="*/ 319745 w 338061"/>
                    <a:gd name="connsiteY9" fmla="*/ 185209 h 236009"/>
                    <a:gd name="connsiteX10" fmla="*/ 306425 w 338061"/>
                    <a:gd name="connsiteY10" fmla="*/ 179967 h 236009"/>
                    <a:gd name="connsiteX11" fmla="*/ 282448 w 338061"/>
                    <a:gd name="connsiteY11" fmla="*/ 156376 h 236009"/>
                    <a:gd name="connsiteX12" fmla="*/ 257139 w 338061"/>
                    <a:gd name="connsiteY12" fmla="*/ 179967 h 236009"/>
                    <a:gd name="connsiteX13" fmla="*/ 243819 w 338061"/>
                    <a:gd name="connsiteY13" fmla="*/ 185209 h 236009"/>
                    <a:gd name="connsiteX14" fmla="*/ 230498 w 338061"/>
                    <a:gd name="connsiteY14" fmla="*/ 179967 h 236009"/>
                    <a:gd name="connsiteX15" fmla="*/ 230498 w 338061"/>
                    <a:gd name="connsiteY15" fmla="*/ 152444 h 236009"/>
                    <a:gd name="connsiteX16" fmla="*/ 254475 w 338061"/>
                    <a:gd name="connsiteY16" fmla="*/ 128853 h 236009"/>
                    <a:gd name="connsiteX17" fmla="*/ 230498 w 338061"/>
                    <a:gd name="connsiteY17" fmla="*/ 105261 h 236009"/>
                    <a:gd name="connsiteX18" fmla="*/ 230498 w 338061"/>
                    <a:gd name="connsiteY18" fmla="*/ 79049 h 236009"/>
                    <a:gd name="connsiteX19" fmla="*/ 244318 w 338061"/>
                    <a:gd name="connsiteY19" fmla="*/ 74134 h 236009"/>
                    <a:gd name="connsiteX20" fmla="*/ 180729 w 338061"/>
                    <a:gd name="connsiteY20" fmla="*/ 785 h 236009"/>
                    <a:gd name="connsiteX21" fmla="*/ 187325 w 338061"/>
                    <a:gd name="connsiteY21" fmla="*/ 11298 h 236009"/>
                    <a:gd name="connsiteX22" fmla="*/ 187325 w 338061"/>
                    <a:gd name="connsiteY22" fmla="*/ 224182 h 236009"/>
                    <a:gd name="connsiteX23" fmla="*/ 180729 w 338061"/>
                    <a:gd name="connsiteY23" fmla="*/ 234695 h 236009"/>
                    <a:gd name="connsiteX24" fmla="*/ 175452 w 338061"/>
                    <a:gd name="connsiteY24" fmla="*/ 236009 h 236009"/>
                    <a:gd name="connsiteX25" fmla="*/ 167537 w 338061"/>
                    <a:gd name="connsiteY25" fmla="*/ 232067 h 236009"/>
                    <a:gd name="connsiteX26" fmla="*/ 117408 w 338061"/>
                    <a:gd name="connsiteY26" fmla="*/ 180817 h 236009"/>
                    <a:gd name="connsiteX27" fmla="*/ 63321 w 338061"/>
                    <a:gd name="connsiteY27" fmla="*/ 180817 h 236009"/>
                    <a:gd name="connsiteX28" fmla="*/ 0 w 338061"/>
                    <a:gd name="connsiteY28" fmla="*/ 117740 h 236009"/>
                    <a:gd name="connsiteX29" fmla="*/ 63321 w 338061"/>
                    <a:gd name="connsiteY29" fmla="*/ 54663 h 236009"/>
                    <a:gd name="connsiteX30" fmla="*/ 117408 w 338061"/>
                    <a:gd name="connsiteY30" fmla="*/ 54663 h 236009"/>
                    <a:gd name="connsiteX31" fmla="*/ 167537 w 338061"/>
                    <a:gd name="connsiteY31" fmla="*/ 3413 h 236009"/>
                    <a:gd name="connsiteX32" fmla="*/ 180729 w 338061"/>
                    <a:gd name="connsiteY32" fmla="*/ 785 h 236009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38061" h="236009">
                      <a:moveTo>
                        <a:pt x="244318" y="74134"/>
                      </a:moveTo>
                      <a:cubicBezTo>
                        <a:pt x="249147" y="74134"/>
                        <a:pt x="253809" y="75773"/>
                        <a:pt x="257139" y="79049"/>
                      </a:cubicBezTo>
                      <a:cubicBezTo>
                        <a:pt x="257139" y="79049"/>
                        <a:pt x="257139" y="79049"/>
                        <a:pt x="282448" y="102640"/>
                      </a:cubicBezTo>
                      <a:cubicBezTo>
                        <a:pt x="282448" y="102640"/>
                        <a:pt x="282448" y="102640"/>
                        <a:pt x="306425" y="79049"/>
                      </a:cubicBezTo>
                      <a:cubicBezTo>
                        <a:pt x="313085" y="72496"/>
                        <a:pt x="325074" y="72496"/>
                        <a:pt x="333066" y="79049"/>
                      </a:cubicBezTo>
                      <a:cubicBezTo>
                        <a:pt x="339726" y="86913"/>
                        <a:pt x="339726" y="98708"/>
                        <a:pt x="333066" y="105261"/>
                      </a:cubicBezTo>
                      <a:cubicBezTo>
                        <a:pt x="333066" y="105261"/>
                        <a:pt x="333066" y="105261"/>
                        <a:pt x="309089" y="128853"/>
                      </a:cubicBezTo>
                      <a:cubicBezTo>
                        <a:pt x="309089" y="128853"/>
                        <a:pt x="309089" y="128853"/>
                        <a:pt x="333066" y="152444"/>
                      </a:cubicBezTo>
                      <a:cubicBezTo>
                        <a:pt x="339726" y="160307"/>
                        <a:pt x="339726" y="172103"/>
                        <a:pt x="333066" y="179967"/>
                      </a:cubicBezTo>
                      <a:cubicBezTo>
                        <a:pt x="329070" y="182588"/>
                        <a:pt x="323742" y="185209"/>
                        <a:pt x="319745" y="185209"/>
                      </a:cubicBezTo>
                      <a:cubicBezTo>
                        <a:pt x="314417" y="185209"/>
                        <a:pt x="309089" y="182588"/>
                        <a:pt x="306425" y="179967"/>
                      </a:cubicBezTo>
                      <a:cubicBezTo>
                        <a:pt x="306425" y="179967"/>
                        <a:pt x="306425" y="179967"/>
                        <a:pt x="282448" y="156376"/>
                      </a:cubicBezTo>
                      <a:cubicBezTo>
                        <a:pt x="282448" y="156376"/>
                        <a:pt x="282448" y="156376"/>
                        <a:pt x="257139" y="179967"/>
                      </a:cubicBezTo>
                      <a:cubicBezTo>
                        <a:pt x="254475" y="182588"/>
                        <a:pt x="249147" y="185209"/>
                        <a:pt x="243819" y="185209"/>
                      </a:cubicBezTo>
                      <a:cubicBezTo>
                        <a:pt x="239823" y="185209"/>
                        <a:pt x="234494" y="182588"/>
                        <a:pt x="230498" y="179967"/>
                      </a:cubicBezTo>
                      <a:cubicBezTo>
                        <a:pt x="223838" y="172103"/>
                        <a:pt x="223838" y="160307"/>
                        <a:pt x="230498" y="152444"/>
                      </a:cubicBezTo>
                      <a:cubicBezTo>
                        <a:pt x="230498" y="152444"/>
                        <a:pt x="230498" y="152444"/>
                        <a:pt x="254475" y="128853"/>
                      </a:cubicBezTo>
                      <a:cubicBezTo>
                        <a:pt x="254475" y="128853"/>
                        <a:pt x="254475" y="128853"/>
                        <a:pt x="230498" y="105261"/>
                      </a:cubicBezTo>
                      <a:cubicBezTo>
                        <a:pt x="223838" y="98708"/>
                        <a:pt x="223838" y="86913"/>
                        <a:pt x="230498" y="79049"/>
                      </a:cubicBezTo>
                      <a:cubicBezTo>
                        <a:pt x="234495" y="75773"/>
                        <a:pt x="239490" y="74134"/>
                        <a:pt x="244318" y="74134"/>
                      </a:cubicBezTo>
                      <a:close/>
                      <a:moveTo>
                        <a:pt x="180729" y="785"/>
                      </a:moveTo>
                      <a:cubicBezTo>
                        <a:pt x="184686" y="2099"/>
                        <a:pt x="187325" y="6041"/>
                        <a:pt x="187325" y="11298"/>
                      </a:cubicBezTo>
                      <a:cubicBezTo>
                        <a:pt x="187325" y="11298"/>
                        <a:pt x="187325" y="11298"/>
                        <a:pt x="187325" y="224182"/>
                      </a:cubicBezTo>
                      <a:cubicBezTo>
                        <a:pt x="187325" y="229439"/>
                        <a:pt x="184686" y="233381"/>
                        <a:pt x="180729" y="234695"/>
                      </a:cubicBezTo>
                      <a:cubicBezTo>
                        <a:pt x="179410" y="234695"/>
                        <a:pt x="176771" y="236009"/>
                        <a:pt x="175452" y="236009"/>
                      </a:cubicBezTo>
                      <a:cubicBezTo>
                        <a:pt x="172814" y="236009"/>
                        <a:pt x="170175" y="234695"/>
                        <a:pt x="167537" y="232067"/>
                      </a:cubicBezTo>
                      <a:cubicBezTo>
                        <a:pt x="167537" y="232067"/>
                        <a:pt x="167537" y="232067"/>
                        <a:pt x="117408" y="180817"/>
                      </a:cubicBezTo>
                      <a:cubicBezTo>
                        <a:pt x="117408" y="180817"/>
                        <a:pt x="117408" y="180817"/>
                        <a:pt x="63321" y="180817"/>
                      </a:cubicBezTo>
                      <a:cubicBezTo>
                        <a:pt x="29022" y="180817"/>
                        <a:pt x="0" y="153221"/>
                        <a:pt x="0" y="117740"/>
                      </a:cubicBezTo>
                      <a:cubicBezTo>
                        <a:pt x="0" y="82259"/>
                        <a:pt x="29022" y="54663"/>
                        <a:pt x="63321" y="54663"/>
                      </a:cubicBezTo>
                      <a:cubicBezTo>
                        <a:pt x="63321" y="54663"/>
                        <a:pt x="63321" y="54663"/>
                        <a:pt x="117408" y="54663"/>
                      </a:cubicBezTo>
                      <a:cubicBezTo>
                        <a:pt x="117408" y="54663"/>
                        <a:pt x="117408" y="54663"/>
                        <a:pt x="167537" y="3413"/>
                      </a:cubicBezTo>
                      <a:cubicBezTo>
                        <a:pt x="171495" y="-529"/>
                        <a:pt x="175452" y="-529"/>
                        <a:pt x="180729" y="785"/>
                      </a:cubicBezTo>
                      <a:close/>
                    </a:path>
                  </a:pathLst>
                </a:custGeom>
                <a:solidFill>
                  <a:srgbClr val="1A815A"/>
                </a:solidFill>
                <a:ln w="25400">
                  <a:solidFill>
                    <a:srgbClr val="000000">
                      <a:alpha val="0"/>
                    </a:srgbClr>
                  </a:solidFill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2" name="iŝ1ïďè"/>
                <p:cNvSpPr/>
                <p:nvPr/>
              </p:nvSpPr>
              <p:spPr>
                <a:xfrm rot="18870430">
                  <a:off x="2787385" y="4113180"/>
                  <a:ext cx="213007" cy="213005"/>
                </a:xfrm>
                <a:custGeom>
                  <a:gdLst>
                    <a:gd name="connsiteX0" fmla="*/ 213007 w 213007"/>
                    <a:gd name="connsiteY0" fmla="*/ 70849 h 213005"/>
                    <a:gd name="connsiteX1" fmla="*/ 213007 w 213007"/>
                    <a:gd name="connsiteY1" fmla="*/ 134403 h 213005"/>
                    <a:gd name="connsiteX2" fmla="*/ 136185 w 213007"/>
                    <a:gd name="connsiteY2" fmla="*/ 134403 h 213005"/>
                    <a:gd name="connsiteX3" fmla="*/ 136185 w 213007"/>
                    <a:gd name="connsiteY3" fmla="*/ 213005 h 213005"/>
                    <a:gd name="connsiteX4" fmla="*/ 72631 w 213007"/>
                    <a:gd name="connsiteY4" fmla="*/ 213005 h 213005"/>
                    <a:gd name="connsiteX5" fmla="*/ 72631 w 213007"/>
                    <a:gd name="connsiteY5" fmla="*/ 134403 h 213005"/>
                    <a:gd name="connsiteX6" fmla="*/ 0 w 213007"/>
                    <a:gd name="connsiteY6" fmla="*/ 134403 h 213005"/>
                    <a:gd name="connsiteX7" fmla="*/ 0 w 213007"/>
                    <a:gd name="connsiteY7" fmla="*/ 70849 h 213005"/>
                    <a:gd name="connsiteX8" fmla="*/ 72631 w 213007"/>
                    <a:gd name="connsiteY8" fmla="*/ 70849 h 213005"/>
                    <a:gd name="connsiteX9" fmla="*/ 72631 w 213007"/>
                    <a:gd name="connsiteY9" fmla="*/ 0 h 213005"/>
                    <a:gd name="connsiteX10" fmla="*/ 136185 w 213007"/>
                    <a:gd name="connsiteY10" fmla="*/ 0 h 213005"/>
                    <a:gd name="connsiteX11" fmla="*/ 136185 w 213007"/>
                    <a:gd name="connsiteY11" fmla="*/ 70849 h 213005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007" h="213005">
                      <a:moveTo>
                        <a:pt x="213007" y="70849"/>
                      </a:moveTo>
                      <a:lnTo>
                        <a:pt x="213007" y="134403"/>
                      </a:lnTo>
                      <a:lnTo>
                        <a:pt x="136185" y="134403"/>
                      </a:lnTo>
                      <a:lnTo>
                        <a:pt x="136185" y="213005"/>
                      </a:lnTo>
                      <a:lnTo>
                        <a:pt x="72631" y="213005"/>
                      </a:lnTo>
                      <a:lnTo>
                        <a:pt x="72631" y="134403"/>
                      </a:lnTo>
                      <a:lnTo>
                        <a:pt x="0" y="134403"/>
                      </a:lnTo>
                      <a:lnTo>
                        <a:pt x="0" y="70849"/>
                      </a:lnTo>
                      <a:lnTo>
                        <a:pt x="72631" y="70849"/>
                      </a:lnTo>
                      <a:lnTo>
                        <a:pt x="72631" y="0"/>
                      </a:lnTo>
                      <a:lnTo>
                        <a:pt x="136185" y="0"/>
                      </a:lnTo>
                      <a:lnTo>
                        <a:pt x="136185" y="70849"/>
                      </a:lnTo>
                      <a:close/>
                    </a:path>
                  </a:pathLst>
                </a:custGeom>
                <a:solidFill>
                  <a:srgbClr val="1A815A"/>
                </a:solidFill>
                <a:ln w="25400" cap="flat">
                  <a:solidFill>
                    <a:srgbClr val="000000">
                      <a:alpha val="0"/>
                    </a:srgbClr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5" name="îS1iḋè"/>
            <p:cNvGrpSpPr/>
            <p:nvPr/>
          </p:nvGrpSpPr>
          <p:grpSpPr>
            <a:xfrm>
              <a:off x="6307172" y="1388913"/>
              <a:ext cx="4394211" cy="4268193"/>
              <a:chOff x="6416900" y="1526073"/>
              <a:chExt cx="4394211" cy="4268193"/>
            </a:xfrm>
          </p:grpSpPr>
          <p:grpSp>
            <p:nvGrpSpPr>
              <p:cNvPr id="6" name="íṣlîďe"/>
              <p:cNvGrpSpPr/>
              <p:nvPr/>
            </p:nvGrpSpPr>
            <p:grpSpPr>
              <a:xfrm>
                <a:off x="8620066" y="2111621"/>
                <a:ext cx="2191045" cy="753731"/>
                <a:chOff x="8784658" y="2010360"/>
                <a:chExt cx="2191045" cy="753731"/>
              </a:xfrm>
            </p:grpSpPr>
            <p:sp>
              <p:nvSpPr>
                <p:cNvPr id="22" name="i$ḷiḍè"/>
                <p:cNvSpPr/>
                <p:nvPr/>
              </p:nvSpPr>
              <p:spPr>
                <a:xfrm>
                  <a:off x="8784658" y="2375330"/>
                  <a:ext cx="2191045" cy="38876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wrap="square" lIns="0" tIns="0" rIns="0" bIns="0" anchor="ctr" anchorCtr="0">
                  <a:normAutofit fontScale="85000" lnSpcReduction="1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chemeClr val="bg1"/>
                      </a:solidFill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chemeClr val="bg1"/>
                      </a:solidFill>
                    </a:rPr>
                  </a:br>
                  <a:r>
                    <a:rPr lang="zh-CN" altLang="en-US" sz="110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1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ïṡļîďé"/>
                <p:cNvSpPr/>
                <p:nvPr/>
              </p:nvSpPr>
              <p:spPr>
                <a:xfrm>
                  <a:off x="8784658" y="2010360"/>
                  <a:ext cx="1231106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0">
                  <a:normAutofit fontScale="92500" lnSpcReduction="20000"/>
                </a:bodyPr>
                <a:lstStyle/>
                <a:p>
                  <a:r>
                    <a:rPr lang="zh-CN" altLang="en-US" sz="16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600" b="1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" name="íṩḷídê"/>
              <p:cNvGrpSpPr/>
              <p:nvPr/>
            </p:nvGrpSpPr>
            <p:grpSpPr>
              <a:xfrm>
                <a:off x="8620066" y="4446236"/>
                <a:ext cx="2191045" cy="753731"/>
                <a:chOff x="8784658" y="4344975"/>
                <a:chExt cx="2191045" cy="753731"/>
              </a:xfrm>
            </p:grpSpPr>
            <p:sp>
              <p:nvSpPr>
                <p:cNvPr id="20" name="işḷîdê"/>
                <p:cNvSpPr/>
                <p:nvPr/>
              </p:nvSpPr>
              <p:spPr>
                <a:xfrm>
                  <a:off x="8784658" y="4709945"/>
                  <a:ext cx="2191045" cy="38876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wrap="square" lIns="0" tIns="0" rIns="0" bIns="0" anchor="ctr" anchorCtr="0">
                  <a:normAutofit fontScale="85000" lnSpcReduction="1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chemeClr val="bg1"/>
                      </a:solidFill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chemeClr val="bg1"/>
                      </a:solidFill>
                    </a:rPr>
                  </a:br>
                  <a:r>
                    <a:rPr lang="zh-CN" altLang="en-US" sz="110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1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išḻîďe"/>
                <p:cNvSpPr/>
                <p:nvPr/>
              </p:nvSpPr>
              <p:spPr>
                <a:xfrm>
                  <a:off x="8784658" y="4344975"/>
                  <a:ext cx="1231106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0">
                  <a:normAutofit fontScale="92500" lnSpcReduction="20000"/>
                </a:bodyPr>
                <a:lstStyle/>
                <a:p>
                  <a:r>
                    <a:rPr lang="zh-CN" altLang="en-US" sz="16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600" b="1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" name="iṣľïḓè"/>
              <p:cNvGrpSpPr/>
              <p:nvPr/>
            </p:nvGrpSpPr>
            <p:grpSpPr>
              <a:xfrm>
                <a:off x="6416900" y="3860688"/>
                <a:ext cx="1933578" cy="1933578"/>
                <a:chOff x="6416900" y="3860688"/>
                <a:chExt cx="1933578" cy="1933578"/>
              </a:xfrm>
            </p:grpSpPr>
            <p:sp>
              <p:nvSpPr>
                <p:cNvPr id="15" name="iS1iḓe"/>
                <p:cNvSpPr/>
                <p:nvPr/>
              </p:nvSpPr>
              <p:spPr>
                <a:xfrm>
                  <a:off x="6416900" y="3860688"/>
                  <a:ext cx="1933578" cy="1933578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chemeClr val="bg1"/>
                  </a:solidFill>
                  <a:prstDash val="solid"/>
                  <a:miter lim="4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2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" name="íSļîḍé"/>
                <p:cNvSpPr/>
                <p:nvPr/>
              </p:nvSpPr>
              <p:spPr>
                <a:xfrm>
                  <a:off x="6485164" y="3937536"/>
                  <a:ext cx="1797051" cy="1797051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chemeClr val="bg1"/>
                </a:solidFill>
                <a:ln w="25400">
                  <a:solidFill>
                    <a:srgbClr val="1A815A">
                      <a:alpha val="0"/>
                    </a:srgbClr>
                  </a:solidFill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îṧľïdé"/>
                <p:cNvSpPr/>
                <p:nvPr/>
              </p:nvSpPr>
              <p:spPr>
                <a:xfrm>
                  <a:off x="7752648" y="3954899"/>
                  <a:ext cx="529566" cy="529566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 w="12700" cap="flat" cmpd="sng" algn="ctr">
                  <a:solidFill>
                    <a:schemeClr val="bg2">
                      <a:lumMod val="100000"/>
                    </a:schemeClr>
                  </a:solidFill>
                  <a:prstDash val="solid"/>
                  <a:miter lim="400000"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îş1ïḋê"/>
                <p:cNvSpPr/>
                <p:nvPr/>
              </p:nvSpPr>
              <p:spPr>
                <a:xfrm>
                  <a:off x="7105282" y="4320176"/>
                  <a:ext cx="589961" cy="1014602"/>
                </a:xfrm>
                <a:custGeom>
                  <a:gdLst>
                    <a:gd name="connsiteX0" fmla="*/ 123152 w 195694"/>
                    <a:gd name="connsiteY0" fmla="*/ 165100 h 336550"/>
                    <a:gd name="connsiteX1" fmla="*/ 133928 w 195694"/>
                    <a:gd name="connsiteY1" fmla="*/ 175707 h 336550"/>
                    <a:gd name="connsiteX2" fmla="*/ 133928 w 195694"/>
                    <a:gd name="connsiteY2" fmla="*/ 245976 h 336550"/>
                    <a:gd name="connsiteX3" fmla="*/ 146050 w 195694"/>
                    <a:gd name="connsiteY3" fmla="*/ 264537 h 336550"/>
                    <a:gd name="connsiteX4" fmla="*/ 123152 w 195694"/>
                    <a:gd name="connsiteY4" fmla="*/ 285750 h 336550"/>
                    <a:gd name="connsiteX5" fmla="*/ 101600 w 195694"/>
                    <a:gd name="connsiteY5" fmla="*/ 264537 h 336550"/>
                    <a:gd name="connsiteX6" fmla="*/ 112376 w 195694"/>
                    <a:gd name="connsiteY6" fmla="*/ 245976 h 336550"/>
                    <a:gd name="connsiteX7" fmla="*/ 112376 w 195694"/>
                    <a:gd name="connsiteY7" fmla="*/ 175707 h 336550"/>
                    <a:gd name="connsiteX8" fmla="*/ 123152 w 195694"/>
                    <a:gd name="connsiteY8" fmla="*/ 165100 h 336550"/>
                    <a:gd name="connsiteX9" fmla="*/ 112610 w 195694"/>
                    <a:gd name="connsiteY9" fmla="*/ 20638 h 336550"/>
                    <a:gd name="connsiteX10" fmla="*/ 91497 w 195694"/>
                    <a:gd name="connsiteY10" fmla="*/ 43047 h 336550"/>
                    <a:gd name="connsiteX11" fmla="*/ 91497 w 195694"/>
                    <a:gd name="connsiteY11" fmla="*/ 221003 h 336550"/>
                    <a:gd name="connsiteX12" fmla="*/ 87539 w 195694"/>
                    <a:gd name="connsiteY12" fmla="*/ 228913 h 336550"/>
                    <a:gd name="connsiteX13" fmla="*/ 73025 w 195694"/>
                    <a:gd name="connsiteY13" fmla="*/ 264504 h 336550"/>
                    <a:gd name="connsiteX14" fmla="*/ 87539 w 195694"/>
                    <a:gd name="connsiteY14" fmla="*/ 300095 h 336550"/>
                    <a:gd name="connsiteX15" fmla="*/ 124485 w 195694"/>
                    <a:gd name="connsiteY15" fmla="*/ 315913 h 336550"/>
                    <a:gd name="connsiteX16" fmla="*/ 174625 w 195694"/>
                    <a:gd name="connsiteY16" fmla="*/ 265822 h 336550"/>
                    <a:gd name="connsiteX17" fmla="*/ 158791 w 195694"/>
                    <a:gd name="connsiteY17" fmla="*/ 228913 h 336550"/>
                    <a:gd name="connsiteX18" fmla="*/ 156153 w 195694"/>
                    <a:gd name="connsiteY18" fmla="*/ 221003 h 336550"/>
                    <a:gd name="connsiteX19" fmla="*/ 156153 w 195694"/>
                    <a:gd name="connsiteY19" fmla="*/ 43047 h 336550"/>
                    <a:gd name="connsiteX20" fmla="*/ 135041 w 195694"/>
                    <a:gd name="connsiteY20" fmla="*/ 20638 h 336550"/>
                    <a:gd name="connsiteX21" fmla="*/ 112610 w 195694"/>
                    <a:gd name="connsiteY21" fmla="*/ 20638 h 336550"/>
                    <a:gd name="connsiteX22" fmla="*/ 112297 w 195694"/>
                    <a:gd name="connsiteY22" fmla="*/ 0 h 336550"/>
                    <a:gd name="connsiteX23" fmla="*/ 134757 w 195694"/>
                    <a:gd name="connsiteY23" fmla="*/ 0 h 336550"/>
                    <a:gd name="connsiteX24" fmla="*/ 177033 w 195694"/>
                    <a:gd name="connsiteY24" fmla="*/ 43383 h 336550"/>
                    <a:gd name="connsiteX25" fmla="*/ 177033 w 195694"/>
                    <a:gd name="connsiteY25" fmla="*/ 215603 h 336550"/>
                    <a:gd name="connsiteX26" fmla="*/ 195529 w 195694"/>
                    <a:gd name="connsiteY26" fmla="*/ 265559 h 336550"/>
                    <a:gd name="connsiteX27" fmla="*/ 174391 w 195694"/>
                    <a:gd name="connsiteY27" fmla="*/ 315516 h 336550"/>
                    <a:gd name="connsiteX28" fmla="*/ 124187 w 195694"/>
                    <a:gd name="connsiteY28" fmla="*/ 336550 h 336550"/>
                    <a:gd name="connsiteX29" fmla="*/ 122866 w 195694"/>
                    <a:gd name="connsiteY29" fmla="*/ 336550 h 336550"/>
                    <a:gd name="connsiteX30" fmla="*/ 72663 w 195694"/>
                    <a:gd name="connsiteY30" fmla="*/ 315516 h 336550"/>
                    <a:gd name="connsiteX31" fmla="*/ 50203 w 195694"/>
                    <a:gd name="connsiteY31" fmla="*/ 264245 h 336550"/>
                    <a:gd name="connsiteX32" fmla="*/ 68699 w 195694"/>
                    <a:gd name="connsiteY32" fmla="*/ 215603 h 336550"/>
                    <a:gd name="connsiteX33" fmla="*/ 68699 w 195694"/>
                    <a:gd name="connsiteY33" fmla="*/ 148555 h 336550"/>
                    <a:gd name="connsiteX34" fmla="*/ 10569 w 195694"/>
                    <a:gd name="connsiteY34" fmla="*/ 148555 h 336550"/>
                    <a:gd name="connsiteX35" fmla="*/ 0 w 195694"/>
                    <a:gd name="connsiteY35" fmla="*/ 136723 h 336550"/>
                    <a:gd name="connsiteX36" fmla="*/ 10569 w 195694"/>
                    <a:gd name="connsiteY36" fmla="*/ 126206 h 336550"/>
                    <a:gd name="connsiteX37" fmla="*/ 68699 w 195694"/>
                    <a:gd name="connsiteY37" fmla="*/ 126206 h 336550"/>
                    <a:gd name="connsiteX38" fmla="*/ 68699 w 195694"/>
                    <a:gd name="connsiteY38" fmla="*/ 99913 h 336550"/>
                    <a:gd name="connsiteX39" fmla="*/ 10569 w 195694"/>
                    <a:gd name="connsiteY39" fmla="*/ 99913 h 336550"/>
                    <a:gd name="connsiteX40" fmla="*/ 0 w 195694"/>
                    <a:gd name="connsiteY40" fmla="*/ 89396 h 336550"/>
                    <a:gd name="connsiteX41" fmla="*/ 10569 w 195694"/>
                    <a:gd name="connsiteY41" fmla="*/ 78879 h 336550"/>
                    <a:gd name="connsiteX42" fmla="*/ 68699 w 195694"/>
                    <a:gd name="connsiteY42" fmla="*/ 78879 h 336550"/>
                    <a:gd name="connsiteX43" fmla="*/ 68699 w 195694"/>
                    <a:gd name="connsiteY43" fmla="*/ 52586 h 336550"/>
                    <a:gd name="connsiteX44" fmla="*/ 10569 w 195694"/>
                    <a:gd name="connsiteY44" fmla="*/ 52586 h 336550"/>
                    <a:gd name="connsiteX45" fmla="*/ 0 w 195694"/>
                    <a:gd name="connsiteY45" fmla="*/ 42069 h 336550"/>
                    <a:gd name="connsiteX46" fmla="*/ 10569 w 195694"/>
                    <a:gd name="connsiteY46" fmla="*/ 30237 h 336550"/>
                    <a:gd name="connsiteX47" fmla="*/ 70020 w 195694"/>
                    <a:gd name="connsiteY47" fmla="*/ 30237 h 336550"/>
                    <a:gd name="connsiteX48" fmla="*/ 112297 w 195694"/>
                    <a:gd name="connsiteY48" fmla="*/ 0 h 336550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195694" h="336550">
                      <a:moveTo>
                        <a:pt x="123152" y="165100"/>
                      </a:moveTo>
                      <a:cubicBezTo>
                        <a:pt x="129887" y="165100"/>
                        <a:pt x="133928" y="169078"/>
                        <a:pt x="133928" y="175707"/>
                      </a:cubicBezTo>
                      <a:cubicBezTo>
                        <a:pt x="133928" y="175707"/>
                        <a:pt x="133928" y="175707"/>
                        <a:pt x="133928" y="245976"/>
                      </a:cubicBezTo>
                      <a:cubicBezTo>
                        <a:pt x="140662" y="249953"/>
                        <a:pt x="146050" y="256582"/>
                        <a:pt x="146050" y="264537"/>
                      </a:cubicBezTo>
                      <a:cubicBezTo>
                        <a:pt x="146050" y="276469"/>
                        <a:pt x="135274" y="285750"/>
                        <a:pt x="123152" y="285750"/>
                      </a:cubicBezTo>
                      <a:cubicBezTo>
                        <a:pt x="111029" y="285750"/>
                        <a:pt x="101600" y="276469"/>
                        <a:pt x="101600" y="264537"/>
                      </a:cubicBezTo>
                      <a:cubicBezTo>
                        <a:pt x="101600" y="256582"/>
                        <a:pt x="105641" y="249953"/>
                        <a:pt x="112376" y="245976"/>
                      </a:cubicBezTo>
                      <a:cubicBezTo>
                        <a:pt x="112376" y="245976"/>
                        <a:pt x="112376" y="245976"/>
                        <a:pt x="112376" y="175707"/>
                      </a:cubicBezTo>
                      <a:cubicBezTo>
                        <a:pt x="112376" y="169078"/>
                        <a:pt x="117764" y="165100"/>
                        <a:pt x="123152" y="165100"/>
                      </a:cubicBezTo>
                      <a:close/>
                      <a:moveTo>
                        <a:pt x="112610" y="20638"/>
                      </a:moveTo>
                      <a:cubicBezTo>
                        <a:pt x="100734" y="20638"/>
                        <a:pt x="91497" y="31183"/>
                        <a:pt x="91497" y="43047"/>
                      </a:cubicBezTo>
                      <a:cubicBezTo>
                        <a:pt x="91497" y="43047"/>
                        <a:pt x="91497" y="43047"/>
                        <a:pt x="91497" y="221003"/>
                      </a:cubicBezTo>
                      <a:cubicBezTo>
                        <a:pt x="91497" y="223640"/>
                        <a:pt x="90178" y="226276"/>
                        <a:pt x="87539" y="228913"/>
                      </a:cubicBezTo>
                      <a:cubicBezTo>
                        <a:pt x="78303" y="238140"/>
                        <a:pt x="73025" y="251322"/>
                        <a:pt x="73025" y="264504"/>
                      </a:cubicBezTo>
                      <a:cubicBezTo>
                        <a:pt x="73025" y="277686"/>
                        <a:pt x="78303" y="290868"/>
                        <a:pt x="87539" y="300095"/>
                      </a:cubicBezTo>
                      <a:cubicBezTo>
                        <a:pt x="98095" y="310640"/>
                        <a:pt x="109971" y="315913"/>
                        <a:pt x="124485" y="315913"/>
                      </a:cubicBezTo>
                      <a:cubicBezTo>
                        <a:pt x="150875" y="314595"/>
                        <a:pt x="173306" y="292186"/>
                        <a:pt x="174625" y="265822"/>
                      </a:cubicBezTo>
                      <a:cubicBezTo>
                        <a:pt x="174625" y="251322"/>
                        <a:pt x="169347" y="238140"/>
                        <a:pt x="158791" y="228913"/>
                      </a:cubicBezTo>
                      <a:cubicBezTo>
                        <a:pt x="157472" y="226276"/>
                        <a:pt x="156153" y="223640"/>
                        <a:pt x="156153" y="221003"/>
                      </a:cubicBezTo>
                      <a:cubicBezTo>
                        <a:pt x="156153" y="221003"/>
                        <a:pt x="156153" y="221003"/>
                        <a:pt x="156153" y="43047"/>
                      </a:cubicBezTo>
                      <a:cubicBezTo>
                        <a:pt x="156153" y="31183"/>
                        <a:pt x="146916" y="20638"/>
                        <a:pt x="135041" y="20638"/>
                      </a:cubicBezTo>
                      <a:cubicBezTo>
                        <a:pt x="135041" y="20638"/>
                        <a:pt x="135041" y="20638"/>
                        <a:pt x="112610" y="20638"/>
                      </a:cubicBezTo>
                      <a:close/>
                      <a:moveTo>
                        <a:pt x="112297" y="0"/>
                      </a:moveTo>
                      <a:cubicBezTo>
                        <a:pt x="112297" y="0"/>
                        <a:pt x="112297" y="0"/>
                        <a:pt x="134757" y="0"/>
                      </a:cubicBezTo>
                      <a:cubicBezTo>
                        <a:pt x="158537" y="0"/>
                        <a:pt x="177033" y="19719"/>
                        <a:pt x="177033" y="43383"/>
                      </a:cubicBezTo>
                      <a:cubicBezTo>
                        <a:pt x="177033" y="43383"/>
                        <a:pt x="177033" y="43383"/>
                        <a:pt x="177033" y="215603"/>
                      </a:cubicBezTo>
                      <a:cubicBezTo>
                        <a:pt x="190245" y="230064"/>
                        <a:pt x="196850" y="247154"/>
                        <a:pt x="195529" y="265559"/>
                      </a:cubicBezTo>
                      <a:cubicBezTo>
                        <a:pt x="195529" y="283964"/>
                        <a:pt x="187602" y="302369"/>
                        <a:pt x="174391" y="315516"/>
                      </a:cubicBezTo>
                      <a:cubicBezTo>
                        <a:pt x="161179" y="328662"/>
                        <a:pt x="142683" y="336550"/>
                        <a:pt x="124187" y="336550"/>
                      </a:cubicBezTo>
                      <a:cubicBezTo>
                        <a:pt x="124187" y="336550"/>
                        <a:pt x="124187" y="336550"/>
                        <a:pt x="122866" y="336550"/>
                      </a:cubicBezTo>
                      <a:cubicBezTo>
                        <a:pt x="104370" y="336550"/>
                        <a:pt x="85874" y="328662"/>
                        <a:pt x="72663" y="315516"/>
                      </a:cubicBezTo>
                      <a:cubicBezTo>
                        <a:pt x="58130" y="302369"/>
                        <a:pt x="50203" y="283964"/>
                        <a:pt x="50203" y="264245"/>
                      </a:cubicBezTo>
                      <a:cubicBezTo>
                        <a:pt x="50203" y="245839"/>
                        <a:pt x="56809" y="230064"/>
                        <a:pt x="68699" y="215603"/>
                      </a:cubicBezTo>
                      <a:cubicBezTo>
                        <a:pt x="68699" y="215603"/>
                        <a:pt x="68699" y="215603"/>
                        <a:pt x="68699" y="148555"/>
                      </a:cubicBezTo>
                      <a:cubicBezTo>
                        <a:pt x="68699" y="148555"/>
                        <a:pt x="68699" y="148555"/>
                        <a:pt x="10569" y="148555"/>
                      </a:cubicBezTo>
                      <a:cubicBezTo>
                        <a:pt x="3963" y="148555"/>
                        <a:pt x="0" y="143296"/>
                        <a:pt x="0" y="136723"/>
                      </a:cubicBezTo>
                      <a:cubicBezTo>
                        <a:pt x="0" y="131465"/>
                        <a:pt x="3963" y="126206"/>
                        <a:pt x="10569" y="126206"/>
                      </a:cubicBezTo>
                      <a:cubicBezTo>
                        <a:pt x="10569" y="126206"/>
                        <a:pt x="10569" y="126206"/>
                        <a:pt x="68699" y="126206"/>
                      </a:cubicBezTo>
                      <a:cubicBezTo>
                        <a:pt x="68699" y="126206"/>
                        <a:pt x="68699" y="126206"/>
                        <a:pt x="68699" y="99913"/>
                      </a:cubicBezTo>
                      <a:cubicBezTo>
                        <a:pt x="68699" y="99913"/>
                        <a:pt x="68699" y="99913"/>
                        <a:pt x="10569" y="99913"/>
                      </a:cubicBezTo>
                      <a:cubicBezTo>
                        <a:pt x="3963" y="99913"/>
                        <a:pt x="0" y="95969"/>
                        <a:pt x="0" y="89396"/>
                      </a:cubicBezTo>
                      <a:cubicBezTo>
                        <a:pt x="0" y="82823"/>
                        <a:pt x="3963" y="78879"/>
                        <a:pt x="10569" y="78879"/>
                      </a:cubicBezTo>
                      <a:cubicBezTo>
                        <a:pt x="10569" y="78879"/>
                        <a:pt x="10569" y="78879"/>
                        <a:pt x="68699" y="78879"/>
                      </a:cubicBezTo>
                      <a:cubicBezTo>
                        <a:pt x="68699" y="78879"/>
                        <a:pt x="68699" y="78879"/>
                        <a:pt x="68699" y="52586"/>
                      </a:cubicBezTo>
                      <a:cubicBezTo>
                        <a:pt x="68699" y="52586"/>
                        <a:pt x="68699" y="52586"/>
                        <a:pt x="10569" y="52586"/>
                      </a:cubicBezTo>
                      <a:cubicBezTo>
                        <a:pt x="3963" y="52586"/>
                        <a:pt x="0" y="47327"/>
                        <a:pt x="0" y="42069"/>
                      </a:cubicBezTo>
                      <a:cubicBezTo>
                        <a:pt x="0" y="35495"/>
                        <a:pt x="3963" y="30237"/>
                        <a:pt x="10569" y="30237"/>
                      </a:cubicBezTo>
                      <a:cubicBezTo>
                        <a:pt x="10569" y="30237"/>
                        <a:pt x="10569" y="30237"/>
                        <a:pt x="70020" y="30237"/>
                      </a:cubicBezTo>
                      <a:cubicBezTo>
                        <a:pt x="75305" y="13146"/>
                        <a:pt x="92480" y="0"/>
                        <a:pt x="112297" y="0"/>
                      </a:cubicBezTo>
                      <a:close/>
                    </a:path>
                  </a:pathLst>
                </a:custGeom>
                <a:solidFill>
                  <a:srgbClr val="1A815A"/>
                </a:solidFill>
                <a:ln w="25400">
                  <a:solidFill>
                    <a:srgbClr val="000000">
                      <a:alpha val="0"/>
                    </a:srgbClr>
                  </a:solidFill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íṡḷíḓe"/>
                <p:cNvSpPr/>
                <p:nvPr/>
              </p:nvSpPr>
              <p:spPr>
                <a:xfrm rot="18870430">
                  <a:off x="7910928" y="4113180"/>
                  <a:ext cx="213007" cy="213005"/>
                </a:xfrm>
                <a:custGeom>
                  <a:gdLst>
                    <a:gd name="connsiteX0" fmla="*/ 213007 w 213007"/>
                    <a:gd name="connsiteY0" fmla="*/ 70849 h 213005"/>
                    <a:gd name="connsiteX1" fmla="*/ 213007 w 213007"/>
                    <a:gd name="connsiteY1" fmla="*/ 134403 h 213005"/>
                    <a:gd name="connsiteX2" fmla="*/ 136185 w 213007"/>
                    <a:gd name="connsiteY2" fmla="*/ 134403 h 213005"/>
                    <a:gd name="connsiteX3" fmla="*/ 136185 w 213007"/>
                    <a:gd name="connsiteY3" fmla="*/ 213005 h 213005"/>
                    <a:gd name="connsiteX4" fmla="*/ 72631 w 213007"/>
                    <a:gd name="connsiteY4" fmla="*/ 213005 h 213005"/>
                    <a:gd name="connsiteX5" fmla="*/ 72631 w 213007"/>
                    <a:gd name="connsiteY5" fmla="*/ 134403 h 213005"/>
                    <a:gd name="connsiteX6" fmla="*/ 0 w 213007"/>
                    <a:gd name="connsiteY6" fmla="*/ 134403 h 213005"/>
                    <a:gd name="connsiteX7" fmla="*/ 0 w 213007"/>
                    <a:gd name="connsiteY7" fmla="*/ 70849 h 213005"/>
                    <a:gd name="connsiteX8" fmla="*/ 72631 w 213007"/>
                    <a:gd name="connsiteY8" fmla="*/ 70849 h 213005"/>
                    <a:gd name="connsiteX9" fmla="*/ 72631 w 213007"/>
                    <a:gd name="connsiteY9" fmla="*/ 0 h 213005"/>
                    <a:gd name="connsiteX10" fmla="*/ 136185 w 213007"/>
                    <a:gd name="connsiteY10" fmla="*/ 0 h 213005"/>
                    <a:gd name="connsiteX11" fmla="*/ 136185 w 213007"/>
                    <a:gd name="connsiteY11" fmla="*/ 70849 h 213005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007" h="213005">
                      <a:moveTo>
                        <a:pt x="213007" y="70849"/>
                      </a:moveTo>
                      <a:lnTo>
                        <a:pt x="213007" y="134403"/>
                      </a:lnTo>
                      <a:lnTo>
                        <a:pt x="136185" y="134403"/>
                      </a:lnTo>
                      <a:lnTo>
                        <a:pt x="136185" y="213005"/>
                      </a:lnTo>
                      <a:lnTo>
                        <a:pt x="72631" y="213005"/>
                      </a:lnTo>
                      <a:lnTo>
                        <a:pt x="72631" y="134403"/>
                      </a:lnTo>
                      <a:lnTo>
                        <a:pt x="0" y="134403"/>
                      </a:lnTo>
                      <a:lnTo>
                        <a:pt x="0" y="70849"/>
                      </a:lnTo>
                      <a:lnTo>
                        <a:pt x="72631" y="70849"/>
                      </a:lnTo>
                      <a:lnTo>
                        <a:pt x="72631" y="0"/>
                      </a:lnTo>
                      <a:lnTo>
                        <a:pt x="136185" y="0"/>
                      </a:lnTo>
                      <a:lnTo>
                        <a:pt x="136185" y="70849"/>
                      </a:lnTo>
                      <a:close/>
                    </a:path>
                  </a:pathLst>
                </a:custGeom>
                <a:solidFill>
                  <a:srgbClr val="1A815A"/>
                </a:solidFill>
                <a:ln w="25400" cap="flat">
                  <a:solidFill>
                    <a:srgbClr val="000000">
                      <a:alpha val="0"/>
                    </a:srgbClr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9" name="išliḋé"/>
              <p:cNvGrpSpPr/>
              <p:nvPr/>
            </p:nvGrpSpPr>
            <p:grpSpPr>
              <a:xfrm>
                <a:off x="6416900" y="1526073"/>
                <a:ext cx="1933578" cy="1933578"/>
                <a:chOff x="6416900" y="1526073"/>
                <a:chExt cx="1933578" cy="1933578"/>
              </a:xfrm>
            </p:grpSpPr>
            <p:sp>
              <p:nvSpPr>
                <p:cNvPr id="10" name="îṥľîďè"/>
                <p:cNvSpPr/>
                <p:nvPr/>
              </p:nvSpPr>
              <p:spPr>
                <a:xfrm>
                  <a:off x="6416900" y="1526073"/>
                  <a:ext cx="1933578" cy="1933578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chemeClr val="bg1"/>
                  </a:solidFill>
                  <a:prstDash val="solid"/>
                  <a:miter lim="4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2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" name="iŝļîḋê"/>
                <p:cNvSpPr/>
                <p:nvPr/>
              </p:nvSpPr>
              <p:spPr>
                <a:xfrm>
                  <a:off x="6485164" y="1602921"/>
                  <a:ext cx="1797051" cy="1797051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chemeClr val="bg1"/>
                </a:solidFill>
                <a:ln w="25400">
                  <a:solidFill>
                    <a:srgbClr val="1A815A">
                      <a:alpha val="0"/>
                    </a:srgbClr>
                  </a:solidFill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" name="iśļide"/>
                <p:cNvSpPr/>
                <p:nvPr/>
              </p:nvSpPr>
              <p:spPr>
                <a:xfrm>
                  <a:off x="7752648" y="1620284"/>
                  <a:ext cx="529566" cy="529566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 w="12700" cap="flat" cmpd="sng" algn="ctr">
                  <a:solidFill>
                    <a:schemeClr val="bg2">
                      <a:lumMod val="100000"/>
                    </a:schemeClr>
                  </a:solidFill>
                  <a:prstDash val="solid"/>
                  <a:miter lim="400000"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" name="íśḷiďê"/>
                <p:cNvSpPr/>
                <p:nvPr/>
              </p:nvSpPr>
              <p:spPr>
                <a:xfrm>
                  <a:off x="7003038" y="1985561"/>
                  <a:ext cx="794449" cy="1014602"/>
                </a:xfrm>
                <a:custGeom>
                  <a:gdLst>
                    <a:gd name="connsiteX0" fmla="*/ 52387 w 263525"/>
                    <a:gd name="connsiteY0" fmla="*/ 268288 h 336551"/>
                    <a:gd name="connsiteX1" fmla="*/ 209550 w 263525"/>
                    <a:gd name="connsiteY1" fmla="*/ 268288 h 336551"/>
                    <a:gd name="connsiteX2" fmla="*/ 209550 w 263525"/>
                    <a:gd name="connsiteY2" fmla="*/ 320798 h 336551"/>
                    <a:gd name="connsiteX3" fmla="*/ 193834 w 263525"/>
                    <a:gd name="connsiteY3" fmla="*/ 336551 h 336551"/>
                    <a:gd name="connsiteX4" fmla="*/ 68104 w 263525"/>
                    <a:gd name="connsiteY4" fmla="*/ 336551 h 336551"/>
                    <a:gd name="connsiteX5" fmla="*/ 52387 w 263525"/>
                    <a:gd name="connsiteY5" fmla="*/ 320798 h 336551"/>
                    <a:gd name="connsiteX6" fmla="*/ 131763 w 263525"/>
                    <a:gd name="connsiteY6" fmla="*/ 0 h 336551"/>
                    <a:gd name="connsiteX7" fmla="*/ 263525 w 263525"/>
                    <a:gd name="connsiteY7" fmla="*/ 131410 h 336551"/>
                    <a:gd name="connsiteX8" fmla="*/ 210820 w 263525"/>
                    <a:gd name="connsiteY8" fmla="*/ 236538 h 336551"/>
                    <a:gd name="connsiteX9" fmla="*/ 147574 w 263525"/>
                    <a:gd name="connsiteY9" fmla="*/ 236538 h 336551"/>
                    <a:gd name="connsiteX10" fmla="*/ 147574 w 263525"/>
                    <a:gd name="connsiteY10" fmla="*/ 178718 h 336551"/>
                    <a:gd name="connsiteX11" fmla="*/ 163386 w 263525"/>
                    <a:gd name="connsiteY11" fmla="*/ 178718 h 336551"/>
                    <a:gd name="connsiteX12" fmla="*/ 179197 w 263525"/>
                    <a:gd name="connsiteY12" fmla="*/ 162948 h 336551"/>
                    <a:gd name="connsiteX13" fmla="*/ 163386 w 263525"/>
                    <a:gd name="connsiteY13" fmla="*/ 147179 h 336551"/>
                    <a:gd name="connsiteX14" fmla="*/ 100140 w 263525"/>
                    <a:gd name="connsiteY14" fmla="*/ 147179 h 336551"/>
                    <a:gd name="connsiteX15" fmla="*/ 84328 w 263525"/>
                    <a:gd name="connsiteY15" fmla="*/ 162948 h 336551"/>
                    <a:gd name="connsiteX16" fmla="*/ 100140 w 263525"/>
                    <a:gd name="connsiteY16" fmla="*/ 178718 h 336551"/>
                    <a:gd name="connsiteX17" fmla="*/ 115951 w 263525"/>
                    <a:gd name="connsiteY17" fmla="*/ 178718 h 336551"/>
                    <a:gd name="connsiteX18" fmla="*/ 115951 w 263525"/>
                    <a:gd name="connsiteY18" fmla="*/ 236538 h 336551"/>
                    <a:gd name="connsiteX19" fmla="*/ 52705 w 263525"/>
                    <a:gd name="connsiteY19" fmla="*/ 236538 h 336551"/>
                    <a:gd name="connsiteX20" fmla="*/ 0 w 263525"/>
                    <a:gd name="connsiteY20" fmla="*/ 131410 h 336551"/>
                    <a:gd name="connsiteX21" fmla="*/ 131763 w 263525"/>
                    <a:gd name="connsiteY21" fmla="*/ 0 h 336551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63525" h="336551">
                      <a:moveTo>
                        <a:pt x="52387" y="268288"/>
                      </a:moveTo>
                      <a:cubicBezTo>
                        <a:pt x="52387" y="268288"/>
                        <a:pt x="52387" y="268288"/>
                        <a:pt x="209550" y="268288"/>
                      </a:cubicBezTo>
                      <a:cubicBezTo>
                        <a:pt x="209550" y="268288"/>
                        <a:pt x="209550" y="268288"/>
                        <a:pt x="209550" y="320798"/>
                      </a:cubicBezTo>
                      <a:cubicBezTo>
                        <a:pt x="209550" y="329987"/>
                        <a:pt x="203002" y="336551"/>
                        <a:pt x="193834" y="336551"/>
                      </a:cubicBezTo>
                      <a:cubicBezTo>
                        <a:pt x="193834" y="336551"/>
                        <a:pt x="193834" y="336551"/>
                        <a:pt x="68104" y="336551"/>
                      </a:cubicBezTo>
                      <a:cubicBezTo>
                        <a:pt x="58936" y="336551"/>
                        <a:pt x="52387" y="329987"/>
                        <a:pt x="52387" y="320798"/>
                      </a:cubicBezTo>
                      <a:close/>
                      <a:moveTo>
                        <a:pt x="131763" y="0"/>
                      </a:moveTo>
                      <a:cubicBezTo>
                        <a:pt x="204232" y="0"/>
                        <a:pt x="263525" y="59135"/>
                        <a:pt x="263525" y="131410"/>
                      </a:cubicBezTo>
                      <a:cubicBezTo>
                        <a:pt x="263525" y="173461"/>
                        <a:pt x="243761" y="211570"/>
                        <a:pt x="210820" y="236538"/>
                      </a:cubicBezTo>
                      <a:cubicBezTo>
                        <a:pt x="210820" y="236538"/>
                        <a:pt x="210820" y="236538"/>
                        <a:pt x="147574" y="236538"/>
                      </a:cubicBezTo>
                      <a:cubicBezTo>
                        <a:pt x="147574" y="236538"/>
                        <a:pt x="147574" y="236538"/>
                        <a:pt x="147574" y="178718"/>
                      </a:cubicBezTo>
                      <a:cubicBezTo>
                        <a:pt x="147574" y="178718"/>
                        <a:pt x="147574" y="178718"/>
                        <a:pt x="163386" y="178718"/>
                      </a:cubicBezTo>
                      <a:cubicBezTo>
                        <a:pt x="172609" y="178718"/>
                        <a:pt x="179197" y="172147"/>
                        <a:pt x="179197" y="162948"/>
                      </a:cubicBezTo>
                      <a:cubicBezTo>
                        <a:pt x="179197" y="153750"/>
                        <a:pt x="172609" y="147179"/>
                        <a:pt x="163386" y="147179"/>
                      </a:cubicBezTo>
                      <a:cubicBezTo>
                        <a:pt x="163386" y="147179"/>
                        <a:pt x="163386" y="147179"/>
                        <a:pt x="100140" y="147179"/>
                      </a:cubicBezTo>
                      <a:cubicBezTo>
                        <a:pt x="90916" y="147179"/>
                        <a:pt x="84328" y="153750"/>
                        <a:pt x="84328" y="162948"/>
                      </a:cubicBezTo>
                      <a:cubicBezTo>
                        <a:pt x="84328" y="172147"/>
                        <a:pt x="90916" y="178718"/>
                        <a:pt x="100140" y="178718"/>
                      </a:cubicBezTo>
                      <a:cubicBezTo>
                        <a:pt x="100140" y="178718"/>
                        <a:pt x="100140" y="178718"/>
                        <a:pt x="115951" y="178718"/>
                      </a:cubicBezTo>
                      <a:cubicBezTo>
                        <a:pt x="115951" y="178718"/>
                        <a:pt x="115951" y="178718"/>
                        <a:pt x="115951" y="236538"/>
                      </a:cubicBezTo>
                      <a:cubicBezTo>
                        <a:pt x="115951" y="236538"/>
                        <a:pt x="115951" y="236538"/>
                        <a:pt x="52705" y="236538"/>
                      </a:cubicBezTo>
                      <a:cubicBezTo>
                        <a:pt x="19764" y="211570"/>
                        <a:pt x="0" y="173461"/>
                        <a:pt x="0" y="131410"/>
                      </a:cubicBezTo>
                      <a:cubicBezTo>
                        <a:pt x="0" y="59135"/>
                        <a:pt x="59293" y="0"/>
                        <a:pt x="131763" y="0"/>
                      </a:cubicBezTo>
                      <a:close/>
                    </a:path>
                  </a:pathLst>
                </a:custGeom>
                <a:solidFill>
                  <a:srgbClr val="1A815A"/>
                </a:solidFill>
                <a:ln w="25400">
                  <a:solidFill>
                    <a:srgbClr val="000000">
                      <a:alpha val="0"/>
                    </a:srgbClr>
                  </a:solidFill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" name="ïsḷiḑè"/>
                <p:cNvSpPr/>
                <p:nvPr/>
              </p:nvSpPr>
              <p:spPr>
                <a:xfrm rot="18870430">
                  <a:off x="7910928" y="1778565"/>
                  <a:ext cx="213007" cy="213005"/>
                </a:xfrm>
                <a:custGeom>
                  <a:gdLst>
                    <a:gd name="connsiteX0" fmla="*/ 213007 w 213007"/>
                    <a:gd name="connsiteY0" fmla="*/ 70849 h 213005"/>
                    <a:gd name="connsiteX1" fmla="*/ 213007 w 213007"/>
                    <a:gd name="connsiteY1" fmla="*/ 134403 h 213005"/>
                    <a:gd name="connsiteX2" fmla="*/ 136185 w 213007"/>
                    <a:gd name="connsiteY2" fmla="*/ 134403 h 213005"/>
                    <a:gd name="connsiteX3" fmla="*/ 136185 w 213007"/>
                    <a:gd name="connsiteY3" fmla="*/ 213005 h 213005"/>
                    <a:gd name="connsiteX4" fmla="*/ 72631 w 213007"/>
                    <a:gd name="connsiteY4" fmla="*/ 213005 h 213005"/>
                    <a:gd name="connsiteX5" fmla="*/ 72631 w 213007"/>
                    <a:gd name="connsiteY5" fmla="*/ 134403 h 213005"/>
                    <a:gd name="connsiteX6" fmla="*/ 0 w 213007"/>
                    <a:gd name="connsiteY6" fmla="*/ 134403 h 213005"/>
                    <a:gd name="connsiteX7" fmla="*/ 0 w 213007"/>
                    <a:gd name="connsiteY7" fmla="*/ 70849 h 213005"/>
                    <a:gd name="connsiteX8" fmla="*/ 72631 w 213007"/>
                    <a:gd name="connsiteY8" fmla="*/ 70849 h 213005"/>
                    <a:gd name="connsiteX9" fmla="*/ 72631 w 213007"/>
                    <a:gd name="connsiteY9" fmla="*/ 0 h 213005"/>
                    <a:gd name="connsiteX10" fmla="*/ 136185 w 213007"/>
                    <a:gd name="connsiteY10" fmla="*/ 0 h 213005"/>
                    <a:gd name="connsiteX11" fmla="*/ 136185 w 213007"/>
                    <a:gd name="connsiteY11" fmla="*/ 70849 h 213005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007" h="213005">
                      <a:moveTo>
                        <a:pt x="213007" y="70849"/>
                      </a:moveTo>
                      <a:lnTo>
                        <a:pt x="213007" y="134403"/>
                      </a:lnTo>
                      <a:lnTo>
                        <a:pt x="136185" y="134403"/>
                      </a:lnTo>
                      <a:lnTo>
                        <a:pt x="136185" y="213005"/>
                      </a:lnTo>
                      <a:lnTo>
                        <a:pt x="72631" y="213005"/>
                      </a:lnTo>
                      <a:lnTo>
                        <a:pt x="72631" y="134403"/>
                      </a:lnTo>
                      <a:lnTo>
                        <a:pt x="0" y="134403"/>
                      </a:lnTo>
                      <a:lnTo>
                        <a:pt x="0" y="70849"/>
                      </a:lnTo>
                      <a:lnTo>
                        <a:pt x="72631" y="70849"/>
                      </a:lnTo>
                      <a:lnTo>
                        <a:pt x="72631" y="0"/>
                      </a:lnTo>
                      <a:lnTo>
                        <a:pt x="136185" y="0"/>
                      </a:lnTo>
                      <a:lnTo>
                        <a:pt x="136185" y="70849"/>
                      </a:lnTo>
                      <a:close/>
                    </a:path>
                  </a:pathLst>
                </a:custGeom>
                <a:solidFill>
                  <a:srgbClr val="1A815A"/>
                </a:solidFill>
                <a:ln w="25400" cap="flat">
                  <a:solidFill>
                    <a:srgbClr val="000000">
                      <a:alpha val="0"/>
                    </a:srgbClr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c152711f-42a8-4793-bd19-803dac3c33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540035" y="2011679"/>
            <a:ext cx="9111930" cy="3458399"/>
            <a:chOff x="721764" y="1772816"/>
            <a:chExt cx="10630820" cy="4034888"/>
          </a:xfrm>
        </p:grpSpPr>
        <p:sp>
          <p:nvSpPr>
            <p:cNvPr id="4" name="íSḻîḓè"/>
            <p:cNvSpPr/>
            <p:nvPr/>
          </p:nvSpPr>
          <p:spPr>
            <a:xfrm>
              <a:off x="721764" y="1772816"/>
              <a:ext cx="4037519" cy="403488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îṧlîḓê"/>
            <p:cNvSpPr/>
            <p:nvPr/>
          </p:nvSpPr>
          <p:spPr>
            <a:xfrm>
              <a:off x="3287982" y="2783511"/>
              <a:ext cx="2013497" cy="2013498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1A815A"/>
              </a:solidFill>
              <a:prstDash val="sysDash"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7" name="iŝḷiďe"/>
            <p:cNvGrpSpPr/>
            <p:nvPr/>
          </p:nvGrpSpPr>
          <p:grpSpPr>
            <a:xfrm>
              <a:off x="3287982" y="3325708"/>
              <a:ext cx="2013497" cy="902865"/>
              <a:chOff x="3363356" y="3124288"/>
              <a:chExt cx="1867328" cy="837322"/>
            </a:xfrm>
          </p:grpSpPr>
          <p:sp>
            <p:nvSpPr>
              <p:cNvPr id="39" name="íŝlïḓè"/>
              <p:cNvSpPr txBox="1"/>
              <p:nvPr/>
            </p:nvSpPr>
            <p:spPr bwMode="auto">
              <a:xfrm>
                <a:off x="3363356" y="3124288"/>
                <a:ext cx="1867328" cy="304713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 algn="ctr">
                  <a:defRPr/>
                </a:pPr>
                <a:r>
                  <a:rPr lang="zh-CN" altLang="en-US" sz="1400" b="1">
                    <a:solidFill>
                      <a:srgbClr val="1A815A"/>
                    </a:solidFill>
                  </a:rPr>
                  <a:t>标题文本预设</a:t>
                </a:r>
                <a:endParaRPr lang="zh-CN" altLang="en-US" sz="1400" b="1">
                  <a:solidFill>
                    <a:srgbClr val="1A815A"/>
                  </a:solidFill>
                </a:endParaRPr>
              </a:p>
            </p:txBody>
          </p:sp>
          <p:sp>
            <p:nvSpPr>
              <p:cNvPr id="40" name="îṣḻîḓé"/>
              <p:cNvSpPr/>
              <p:nvPr/>
            </p:nvSpPr>
            <p:spPr bwMode="auto">
              <a:xfrm>
                <a:off x="3363358" y="3429000"/>
                <a:ext cx="1867326" cy="532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 algn="ctr">
                  <a:lnSpc>
                    <a:spcPct val="120000"/>
                  </a:lnSpc>
                  <a:defRPr sz="1800"/>
                </a:pPr>
                <a:r>
                  <a:rPr lang="zh-CN" altLang="en-US" sz="800">
                    <a:solidFill>
                      <a:srgbClr val="1A815A"/>
                    </a:solidFill>
                  </a:rPr>
                  <a:t>此部分内容作为文字排版占位显示</a:t>
                </a:r>
                <a:br>
                  <a:rPr lang="zh-CN" altLang="en-US" sz="800">
                    <a:solidFill>
                      <a:srgbClr val="1A815A"/>
                    </a:solidFill>
                  </a:rPr>
                </a:br>
                <a:r>
                  <a:rPr lang="zh-CN" altLang="en-US" sz="800">
                    <a:solidFill>
                      <a:srgbClr val="1A815A"/>
                    </a:solidFill>
                  </a:rPr>
                  <a:t>（建议使用主题字体）。</a:t>
                </a:r>
                <a:endParaRPr lang="zh-CN" altLang="en-US" sz="800">
                  <a:solidFill>
                    <a:srgbClr val="1A815A"/>
                  </a:solidFill>
                </a:endParaRPr>
              </a:p>
            </p:txBody>
          </p:sp>
        </p:grpSp>
        <p:sp>
          <p:nvSpPr>
            <p:cNvPr id="38" name="iṥḻíḍê"/>
            <p:cNvSpPr/>
            <p:nvPr/>
          </p:nvSpPr>
          <p:spPr>
            <a:xfrm>
              <a:off x="6438602" y="1810171"/>
              <a:ext cx="716362" cy="71636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A815A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>
                  <a:solidFill>
                    <a:srgbClr val="1A815A"/>
                  </a:solidFill>
                  <a:latin typeface="Impact" panose="020b0806030902050204" pitchFamily="34" charset="0"/>
                </a:rPr>
                <a:t>01</a:t>
              </a:r>
              <a:endParaRPr lang="en-US" altLang="zh-CN">
                <a:solidFill>
                  <a:srgbClr val="1A815A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6" name="iśḻíḑè"/>
            <p:cNvSpPr/>
            <p:nvPr/>
          </p:nvSpPr>
          <p:spPr>
            <a:xfrm>
              <a:off x="6419205" y="5061959"/>
              <a:ext cx="716362" cy="71636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A815A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>
                  <a:solidFill>
                    <a:srgbClr val="1A815A"/>
                  </a:solidFill>
                  <a:latin typeface="Impact" panose="020b0806030902050204" pitchFamily="34" charset="0"/>
                </a:rPr>
                <a:t>04</a:t>
              </a:r>
              <a:endParaRPr lang="en-US" altLang="zh-CN">
                <a:solidFill>
                  <a:srgbClr val="1A815A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4" name="ís1îďê"/>
            <p:cNvSpPr/>
            <p:nvPr/>
          </p:nvSpPr>
          <p:spPr>
            <a:xfrm>
              <a:off x="6419205" y="3975372"/>
              <a:ext cx="716362" cy="71636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A815A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>
                  <a:solidFill>
                    <a:srgbClr val="1A815A"/>
                  </a:solidFill>
                  <a:latin typeface="Impact" panose="020b0806030902050204" pitchFamily="34" charset="0"/>
                </a:rPr>
                <a:t>03</a:t>
              </a:r>
              <a:endParaRPr lang="en-US" altLang="zh-CN">
                <a:solidFill>
                  <a:srgbClr val="1A815A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2" name="íšlîḑé"/>
            <p:cNvSpPr/>
            <p:nvPr/>
          </p:nvSpPr>
          <p:spPr>
            <a:xfrm>
              <a:off x="6419205" y="2888786"/>
              <a:ext cx="716362" cy="71636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A815A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>
                  <a:solidFill>
                    <a:srgbClr val="1A815A"/>
                  </a:solidFill>
                  <a:latin typeface="Impact" panose="020b0806030902050204" pitchFamily="34" charset="0"/>
                </a:rPr>
                <a:t>02</a:t>
              </a:r>
              <a:endParaRPr lang="en-US" altLang="zh-CN">
                <a:solidFill>
                  <a:srgbClr val="1A815A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îṡlïďê"/>
            <p:cNvSpPr/>
            <p:nvPr/>
          </p:nvSpPr>
          <p:spPr bwMode="auto">
            <a:xfrm>
              <a:off x="7164950" y="2147509"/>
              <a:ext cx="4187634" cy="354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144000" bIns="0" anchor="t" anchorCtr="0">
              <a:normAutofit fontScale="92500"/>
            </a:bodyPr>
            <a:lstStyle/>
            <a:p>
              <a:pPr lvl="0">
                <a:lnSpc>
                  <a:spcPct val="120000"/>
                </a:lnSpc>
                <a:defRPr sz="1800"/>
              </a:pPr>
              <a:r>
                <a:rPr lang="zh-CN" altLang="en-US" sz="1050">
                  <a:solidFill>
                    <a:schemeClr val="bg1"/>
                  </a:solidFill>
                </a:rPr>
                <a:t>此部分内容作为文字排版占位显示（建议使用主题字体）。</a:t>
              </a:r>
              <a:endParaRPr lang="zh-CN" altLang="en-US" sz="1050">
                <a:solidFill>
                  <a:schemeClr val="bg1"/>
                </a:solidFill>
              </a:endParaRPr>
            </a:p>
          </p:txBody>
        </p:sp>
        <p:grpSp>
          <p:nvGrpSpPr>
            <p:cNvPr id="13" name="ïş1ïďê"/>
            <p:cNvGrpSpPr/>
            <p:nvPr/>
          </p:nvGrpSpPr>
          <p:grpSpPr>
            <a:xfrm>
              <a:off x="7164950" y="2905276"/>
              <a:ext cx="4187634" cy="683382"/>
              <a:chOff x="1188542" y="1851974"/>
              <a:chExt cx="4907458" cy="633772"/>
            </a:xfrm>
          </p:grpSpPr>
          <p:sp>
            <p:nvSpPr>
              <p:cNvPr id="27" name="ïṣḷîdè"/>
              <p:cNvSpPr txBox="1"/>
              <p:nvPr/>
            </p:nvSpPr>
            <p:spPr bwMode="auto">
              <a:xfrm>
                <a:off x="1188542" y="1851974"/>
                <a:ext cx="4907458" cy="304713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>
                  <a:defRPr/>
                </a:pPr>
                <a:r>
                  <a:rPr lang="zh-CN" altLang="en-US" sz="12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2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îṥliḑê"/>
              <p:cNvSpPr/>
              <p:nvPr/>
            </p:nvSpPr>
            <p:spPr bwMode="auto">
              <a:xfrm>
                <a:off x="1188542" y="2156685"/>
                <a:ext cx="4907458" cy="3290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 fontScale="92500"/>
              </a:bodyPr>
              <a:lstStyle/>
              <a:p>
                <a:pPr lvl="0">
                  <a:lnSpc>
                    <a:spcPct val="120000"/>
                  </a:lnSpc>
                  <a:defRPr sz="1800"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此部分内容作为文字排版占位显示（建议使用主题字体）。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í$ľïďé"/>
            <p:cNvGrpSpPr/>
            <p:nvPr/>
          </p:nvGrpSpPr>
          <p:grpSpPr>
            <a:xfrm>
              <a:off x="7164950" y="3991861"/>
              <a:ext cx="4187634" cy="683382"/>
              <a:chOff x="1188542" y="1851974"/>
              <a:chExt cx="4907458" cy="633772"/>
            </a:xfrm>
          </p:grpSpPr>
          <p:sp>
            <p:nvSpPr>
              <p:cNvPr id="25" name="ïṥļiďé"/>
              <p:cNvSpPr txBox="1"/>
              <p:nvPr/>
            </p:nvSpPr>
            <p:spPr bwMode="auto">
              <a:xfrm>
                <a:off x="1188542" y="1851974"/>
                <a:ext cx="4907458" cy="304713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>
                  <a:defRPr/>
                </a:pPr>
                <a:r>
                  <a:rPr lang="zh-CN" altLang="en-US" sz="12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2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ïšḻídè"/>
              <p:cNvSpPr/>
              <p:nvPr/>
            </p:nvSpPr>
            <p:spPr bwMode="auto">
              <a:xfrm>
                <a:off x="1188542" y="2156685"/>
                <a:ext cx="4907458" cy="3290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 fontScale="92500"/>
              </a:bodyPr>
              <a:lstStyle/>
              <a:p>
                <a:pPr lvl="0">
                  <a:lnSpc>
                    <a:spcPct val="120000"/>
                  </a:lnSpc>
                  <a:defRPr sz="1800"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此部分内容作为文字排版占位显示（建议使用主题字体）。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" name="iSļíḓe"/>
            <p:cNvGrpSpPr/>
            <p:nvPr/>
          </p:nvGrpSpPr>
          <p:grpSpPr>
            <a:xfrm>
              <a:off x="7164950" y="5124322"/>
              <a:ext cx="4187634" cy="683382"/>
              <a:chOff x="1188542" y="1851974"/>
              <a:chExt cx="4907458" cy="633772"/>
            </a:xfrm>
          </p:grpSpPr>
          <p:sp>
            <p:nvSpPr>
              <p:cNvPr id="23" name="îşḷîdè"/>
              <p:cNvSpPr txBox="1"/>
              <p:nvPr/>
            </p:nvSpPr>
            <p:spPr bwMode="auto">
              <a:xfrm>
                <a:off x="1188542" y="1851974"/>
                <a:ext cx="4907458" cy="304713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>
                  <a:defRPr/>
                </a:pPr>
                <a:r>
                  <a:rPr lang="zh-CN" altLang="en-US" sz="12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2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îṥlïḑe"/>
              <p:cNvSpPr/>
              <p:nvPr/>
            </p:nvSpPr>
            <p:spPr bwMode="auto">
              <a:xfrm>
                <a:off x="1188542" y="2156685"/>
                <a:ext cx="4907458" cy="3290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 fontScale="92500"/>
              </a:bodyPr>
              <a:lstStyle/>
              <a:p>
                <a:pPr lvl="0">
                  <a:lnSpc>
                    <a:spcPct val="120000"/>
                  </a:lnSpc>
                  <a:defRPr sz="1800"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此部分内容作为文字排版占位显示（建议使用主题字体）。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" name="îṣḷîḍê"/>
            <p:cNvGrpSpPr/>
            <p:nvPr/>
          </p:nvGrpSpPr>
          <p:grpSpPr>
            <a:xfrm>
              <a:off x="5301480" y="2147509"/>
              <a:ext cx="1088340" cy="3298374"/>
              <a:chOff x="5301480" y="2147509"/>
              <a:chExt cx="1088340" cy="3298374"/>
            </a:xfrm>
          </p:grpSpPr>
          <p:cxnSp>
            <p:nvCxnSpPr>
              <p:cNvPr id="17" name="直接连接符 16"/>
              <p:cNvCxnSpPr>
                <a:stCxn id="5" idx="6"/>
              </p:cNvCxnSpPr>
              <p:nvPr/>
            </p:nvCxnSpPr>
            <p:spPr>
              <a:xfrm>
                <a:off x="5301480" y="3790260"/>
                <a:ext cx="622472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5923952" y="2147509"/>
                <a:ext cx="465868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5923952" y="3246967"/>
                <a:ext cx="465868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5923952" y="4346425"/>
                <a:ext cx="465868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5923952" y="5445883"/>
                <a:ext cx="465868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5923952" y="2147509"/>
                <a:ext cx="0" cy="3298374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52d24c45-f3d9-4f7b-84d9-f45533b247a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821186" y="2546251"/>
            <a:ext cx="8549628" cy="3008949"/>
            <a:chOff x="2094606" y="2576890"/>
            <a:chExt cx="7460043" cy="2405059"/>
          </a:xfrm>
        </p:grpSpPr>
        <p:sp>
          <p:nvSpPr>
            <p:cNvPr id="4" name="íślíḍê"/>
            <p:cNvSpPr/>
            <p:nvPr/>
          </p:nvSpPr>
          <p:spPr>
            <a:xfrm>
              <a:off x="5054177" y="2635505"/>
              <a:ext cx="1485900" cy="1368670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iṣḻîdè"/>
            <p:cNvSpPr/>
            <p:nvPr/>
          </p:nvSpPr>
          <p:spPr>
            <a:xfrm>
              <a:off x="3568277" y="2635505"/>
              <a:ext cx="1485900" cy="1368670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îSlïḓè"/>
            <p:cNvSpPr/>
            <p:nvPr/>
          </p:nvSpPr>
          <p:spPr>
            <a:xfrm>
              <a:off x="2094606" y="2635505"/>
              <a:ext cx="1485900" cy="1368670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cxnSp>
          <p:nvCxnSpPr>
            <p:cNvPr id="7" name="Straight Connector 5"/>
            <p:cNvCxnSpPr/>
            <p:nvPr/>
          </p:nvCxnSpPr>
          <p:spPr>
            <a:xfrm flipH="1">
              <a:off x="2837616" y="4065274"/>
              <a:ext cx="0" cy="754380"/>
            </a:xfrm>
            <a:prstGeom prst="line">
              <a:avLst/>
            </a:prstGeom>
            <a:ln w="2857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5"/>
            <p:cNvCxnSpPr/>
            <p:nvPr/>
          </p:nvCxnSpPr>
          <p:spPr>
            <a:xfrm flipH="1">
              <a:off x="2819637" y="4810125"/>
              <a:ext cx="3951571" cy="0"/>
            </a:xfrm>
            <a:prstGeom prst="line">
              <a:avLst/>
            </a:prstGeom>
            <a:ln w="2857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46"/>
            <p:cNvCxnSpPr/>
            <p:nvPr/>
          </p:nvCxnSpPr>
          <p:spPr>
            <a:xfrm flipH="1">
              <a:off x="4331804" y="4065274"/>
              <a:ext cx="0" cy="754380"/>
            </a:xfrm>
            <a:prstGeom prst="line">
              <a:avLst/>
            </a:prstGeom>
            <a:ln w="2857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47"/>
            <p:cNvCxnSpPr/>
            <p:nvPr/>
          </p:nvCxnSpPr>
          <p:spPr>
            <a:xfrm flipH="1">
              <a:off x="5797124" y="4065274"/>
              <a:ext cx="0" cy="754380"/>
            </a:xfrm>
            <a:prstGeom prst="line">
              <a:avLst/>
            </a:prstGeom>
            <a:ln w="2857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s1íďé"/>
            <p:cNvSpPr/>
            <p:nvPr/>
          </p:nvSpPr>
          <p:spPr>
            <a:xfrm>
              <a:off x="7050610" y="2576890"/>
              <a:ext cx="2504039" cy="42766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274320" anchor="ctr">
              <a:normAutofit/>
            </a:bodyPr>
            <a:lstStyle/>
            <a:p>
              <a:pPr algn="ctr"/>
              <a:r>
                <a:rPr lang="zh-CN" altLang="en-US" b="1">
                  <a:solidFill>
                    <a:srgbClr val="1A815A"/>
                  </a:solidFill>
                </a:rPr>
                <a:t>标题文本预设</a:t>
              </a:r>
              <a:endParaRPr lang="zh-CN" altLang="en-US" b="1">
                <a:solidFill>
                  <a:srgbClr val="1A815A"/>
                </a:solidFill>
              </a:endParaRPr>
            </a:p>
          </p:txBody>
        </p:sp>
        <p:grpSp>
          <p:nvGrpSpPr>
            <p:cNvPr id="12" name="iśľïďé"/>
            <p:cNvGrpSpPr/>
            <p:nvPr/>
          </p:nvGrpSpPr>
          <p:grpSpPr>
            <a:xfrm>
              <a:off x="6759300" y="2790722"/>
              <a:ext cx="291309" cy="2028932"/>
              <a:chOff x="5235299" y="1933468"/>
              <a:chExt cx="291309" cy="2028932"/>
            </a:xfrm>
          </p:grpSpPr>
          <p:cxnSp>
            <p:nvCxnSpPr>
              <p:cNvPr id="22" name="Straight Connector 48"/>
              <p:cNvCxnSpPr/>
              <p:nvPr/>
            </p:nvCxnSpPr>
            <p:spPr>
              <a:xfrm flipH="1">
                <a:off x="5244030" y="1933575"/>
                <a:ext cx="0" cy="2028825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54"/>
              <p:cNvCxnSpPr/>
              <p:nvPr/>
            </p:nvCxnSpPr>
            <p:spPr>
              <a:xfrm flipH="1">
                <a:off x="5235299" y="1933468"/>
                <a:ext cx="291309" cy="0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îś1ïḑê"/>
            <p:cNvSpPr/>
            <p:nvPr/>
          </p:nvSpPr>
          <p:spPr bwMode="auto">
            <a:xfrm flipH="1">
              <a:off x="7057817" y="3284984"/>
              <a:ext cx="168963" cy="16896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í$lïḋe"/>
            <p:cNvSpPr/>
            <p:nvPr/>
          </p:nvSpPr>
          <p:spPr bwMode="auto">
            <a:xfrm flipH="1">
              <a:off x="7057817" y="3921387"/>
              <a:ext cx="168963" cy="16896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í$ḷîdè"/>
            <p:cNvSpPr/>
            <p:nvPr/>
          </p:nvSpPr>
          <p:spPr bwMode="auto">
            <a:xfrm flipH="1">
              <a:off x="7057817" y="4557791"/>
              <a:ext cx="168963" cy="16896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íşļíḓe"/>
            <p:cNvSpPr txBox="1"/>
            <p:nvPr/>
          </p:nvSpPr>
          <p:spPr bwMode="auto">
            <a:xfrm>
              <a:off x="7291312" y="3805142"/>
              <a:ext cx="2263336" cy="52873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100" b="0">
                  <a:solidFill>
                    <a:schemeClr val="bg1"/>
                  </a:solidFill>
                  <a:effectLst/>
                </a:rPr>
                <a:t>此部分内容作为文字排版占位显示</a:t>
              </a:r>
              <a:br>
                <a:rPr lang="zh-CN" altLang="en-US" sz="1100" b="0">
                  <a:solidFill>
                    <a:schemeClr val="bg1"/>
                  </a:solidFill>
                  <a:effectLst/>
                </a:rPr>
              </a:br>
              <a:r>
                <a:rPr lang="zh-CN" altLang="en-US" sz="1100" b="0">
                  <a:solidFill>
                    <a:schemeClr val="bg1"/>
                  </a:solidFill>
                  <a:effectLst/>
                </a:rPr>
                <a:t>（建议使用主题字体）</a:t>
              </a:r>
              <a:endParaRPr lang="zh-CN" altLang="en-US" sz="1100" b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7" name="ïšľíḍé"/>
            <p:cNvSpPr txBox="1"/>
            <p:nvPr/>
          </p:nvSpPr>
          <p:spPr bwMode="auto">
            <a:xfrm>
              <a:off x="7291312" y="3193074"/>
              <a:ext cx="2263336" cy="52873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100" b="0">
                  <a:solidFill>
                    <a:schemeClr val="bg1"/>
                  </a:solidFill>
                  <a:effectLst/>
                </a:rPr>
                <a:t>此部分内容作为文字排版占位显示</a:t>
              </a:r>
              <a:br>
                <a:rPr lang="zh-CN" altLang="en-US" sz="1100" b="0">
                  <a:solidFill>
                    <a:schemeClr val="bg1"/>
                  </a:solidFill>
                  <a:effectLst/>
                </a:rPr>
              </a:br>
              <a:r>
                <a:rPr lang="zh-CN" altLang="en-US" sz="1100" b="0">
                  <a:solidFill>
                    <a:schemeClr val="bg1"/>
                  </a:solidFill>
                  <a:effectLst/>
                </a:rPr>
                <a:t>（建议使用主题字体）</a:t>
              </a:r>
              <a:endParaRPr lang="zh-CN" altLang="en-US" sz="1100" b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8" name="işľîďe"/>
            <p:cNvSpPr txBox="1"/>
            <p:nvPr/>
          </p:nvSpPr>
          <p:spPr bwMode="auto">
            <a:xfrm>
              <a:off x="7291312" y="4453214"/>
              <a:ext cx="2263336" cy="52873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100" b="0">
                  <a:solidFill>
                    <a:schemeClr val="bg1"/>
                  </a:solidFill>
                  <a:effectLst/>
                </a:rPr>
                <a:t>此部分内容作为文字排版占位显示</a:t>
              </a:r>
              <a:br>
                <a:rPr lang="zh-CN" altLang="en-US" sz="1100" b="0">
                  <a:solidFill>
                    <a:schemeClr val="bg1"/>
                  </a:solidFill>
                  <a:effectLst/>
                </a:rPr>
              </a:br>
              <a:r>
                <a:rPr lang="zh-CN" altLang="en-US" sz="1100" b="0">
                  <a:solidFill>
                    <a:schemeClr val="bg1"/>
                  </a:solidFill>
                  <a:effectLst/>
                </a:rPr>
                <a:t>（建议使用主题字体）</a:t>
              </a:r>
              <a:endParaRPr lang="zh-CN" altLang="en-US" sz="1100" b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9" name="ïś1iḋê"/>
            <p:cNvSpPr/>
            <p:nvPr/>
          </p:nvSpPr>
          <p:spPr bwMode="auto">
            <a:xfrm>
              <a:off x="2560446" y="3016711"/>
              <a:ext cx="583581" cy="583581"/>
            </a:xfrm>
            <a:custGeom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iṣḷiḑé"/>
            <p:cNvSpPr/>
            <p:nvPr/>
          </p:nvSpPr>
          <p:spPr bwMode="auto">
            <a:xfrm>
              <a:off x="4018457" y="3056859"/>
              <a:ext cx="575404" cy="575404"/>
            </a:xfrm>
            <a:custGeom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" name="îš1îdê"/>
            <p:cNvSpPr/>
            <p:nvPr/>
          </p:nvSpPr>
          <p:spPr bwMode="auto">
            <a:xfrm>
              <a:off x="5521057" y="3019935"/>
              <a:ext cx="575404" cy="575404"/>
            </a:xfrm>
            <a:custGeom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11" y="4874"/>
            <a:ext cx="12112839" cy="97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6" t="-653" r="2297" b="82525"/>
          <a:stretch>
            <a:fillRect/>
          </a:stretch>
        </p:blipFill>
        <p:spPr>
          <a:xfrm>
            <a:off x="1" y="-57149"/>
            <a:ext cx="1221105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2" t="47368"/>
          <a:stretch>
            <a:fillRect/>
          </a:stretch>
        </p:blipFill>
        <p:spPr>
          <a:xfrm>
            <a:off x="5157712" y="4947001"/>
            <a:ext cx="7034288" cy="19270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331" y="3465863"/>
            <a:ext cx="2000250" cy="2962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67" r="30728"/>
          <a:stretch>
            <a:fillRect/>
          </a:stretch>
        </p:blipFill>
        <p:spPr>
          <a:xfrm>
            <a:off x="-227" y="4989974"/>
            <a:ext cx="8514535" cy="1868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2778" flipH="1">
            <a:off x="259154" y="4549137"/>
            <a:ext cx="2167226" cy="106683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333" y="1251864"/>
            <a:ext cx="1419225" cy="93345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137610" y="1897380"/>
            <a:ext cx="7811870" cy="3368040"/>
            <a:chOff x="2137610" y="1842092"/>
            <a:chExt cx="7811870" cy="3368040"/>
          </a:xfrm>
        </p:grpSpPr>
        <p:sp>
          <p:nvSpPr>
            <p:cNvPr id="10" name="文本框 9"/>
            <p:cNvSpPr txBox="1"/>
            <p:nvPr/>
          </p:nvSpPr>
          <p:spPr>
            <a:xfrm>
              <a:off x="2137610" y="1842092"/>
              <a:ext cx="781187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0" smtClean="0">
                  <a:ln w="53975">
                    <a:solidFill>
                      <a:srgbClr val="124D2E"/>
                    </a:solidFill>
                  </a:ln>
                  <a:pattFill prst="pct5">
                    <a:fgClr>
                      <a:srgbClr val="124D2E"/>
                    </a:fgClr>
                    <a:bgClr>
                      <a:schemeClr val="bg1"/>
                    </a:bgClr>
                  </a:pattFill>
                  <a:latin typeface="华文琥珀" panose="02010800040101010101" pitchFamily="2" charset="-122"/>
                  <a:ea typeface="华文琥珀" panose="02010800040101010101" pitchFamily="2" charset="-122"/>
                </a:rPr>
                <a:t>感谢观看</a:t>
              </a:r>
              <a:endParaRPr lang="zh-CN" altLang="en-US" sz="12000">
                <a:ln w="53975">
                  <a:solidFill>
                    <a:srgbClr val="124D2E"/>
                  </a:solidFill>
                </a:ln>
                <a:pattFill prst="pct5">
                  <a:fgClr>
                    <a:srgbClr val="124D2E"/>
                  </a:fgClr>
                  <a:bgClr>
                    <a:schemeClr val="bg1"/>
                  </a:bgClr>
                </a:patt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957445" y="3751644"/>
              <a:ext cx="638019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>
                  <a:solidFill>
                    <a:schemeClr val="bg1"/>
                  </a:solidFill>
                </a:rPr>
                <a:t>Lorem ipsum dolor sit amet, Lorem dolor sit Lorem ipsum dolor sit amet,consectetur. amet, consectetur. ipsum </a:t>
              </a:r>
              <a:r>
                <a:rPr lang="en-US" altLang="zh-CN" sz="1400" smtClean="0">
                  <a:solidFill>
                    <a:schemeClr val="bg1"/>
                  </a:solidFill>
                </a:rPr>
                <a:t>dolor</a:t>
              </a:r>
              <a:endParaRPr lang="en-US" altLang="zh-CN" sz="1400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107982" y="4614924"/>
              <a:ext cx="5890177" cy="595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spc="600" smtClean="0">
                  <a:solidFill>
                    <a:srgbClr val="F6F8BF"/>
                  </a:solidFill>
                  <a:latin typeface="+mn-ea"/>
                </a:rPr>
                <a:t>CHRISTMAS DAY</a:t>
              </a:r>
              <a:endParaRPr lang="zh-CN" altLang="en-US" sz="3200" b="1" spc="600">
                <a:solidFill>
                  <a:srgbClr val="F6F8BF"/>
                </a:solidFill>
                <a:latin typeface="+mn-ea"/>
              </a:endParaRPr>
            </a:p>
          </p:txBody>
        </p:sp>
      </p:grpSp>
    </p:spTree>
  </p:cSld>
  <p:clrMapOvr>
    <a:masterClrMapping/>
  </p:clrMapOvr>
  <p:transition spd="slow" advTm="4000">
    <p:wipe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2" t="47368"/>
          <a:stretch>
            <a:fillRect/>
          </a:stretch>
        </p:blipFill>
        <p:spPr>
          <a:xfrm>
            <a:off x="5157712" y="4947001"/>
            <a:ext cx="7034288" cy="19270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331" y="3465863"/>
            <a:ext cx="2000250" cy="2962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67" r="30728"/>
          <a:stretch>
            <a:fillRect/>
          </a:stretch>
        </p:blipFill>
        <p:spPr>
          <a:xfrm>
            <a:off x="-227" y="4989974"/>
            <a:ext cx="8514535" cy="1868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2778" flipH="1">
            <a:off x="259154" y="4549137"/>
            <a:ext cx="2167226" cy="106683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999652" y="1457041"/>
            <a:ext cx="6192696" cy="3434057"/>
            <a:chOff x="2999652" y="1209391"/>
            <a:chExt cx="6192696" cy="3434057"/>
          </a:xfrm>
        </p:grpSpPr>
        <p:grpSp>
          <p:nvGrpSpPr>
            <p:cNvPr id="9" name="组合 8"/>
            <p:cNvGrpSpPr/>
            <p:nvPr/>
          </p:nvGrpSpPr>
          <p:grpSpPr>
            <a:xfrm>
              <a:off x="2999652" y="1209391"/>
              <a:ext cx="6192696" cy="2676097"/>
              <a:chOff x="2999652" y="1990441"/>
              <a:chExt cx="6192696" cy="2676097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950581" y="1990441"/>
                <a:ext cx="2290838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3800" smtClean="0">
                    <a:ln w="66675">
                      <a:solidFill>
                        <a:srgbClr val="124D2E"/>
                      </a:solidFill>
                    </a:ln>
                    <a:pattFill prst="pct5">
                      <a:fgClr>
                        <a:srgbClr val="1A815A"/>
                      </a:fgClr>
                      <a:bgClr>
                        <a:schemeClr val="bg1"/>
                      </a:bgClr>
                    </a:pattFill>
                    <a:latin typeface="华文琥珀" panose="02010800040101010101" pitchFamily="2" charset="-122"/>
                    <a:ea typeface="华文琥珀" panose="02010800040101010101" pitchFamily="2" charset="-122"/>
                  </a:rPr>
                  <a:t>01</a:t>
                </a:r>
                <a:endParaRPr lang="zh-CN" altLang="en-US" sz="13800">
                  <a:ln w="66675">
                    <a:solidFill>
                      <a:srgbClr val="124D2E"/>
                    </a:solidFill>
                  </a:ln>
                  <a:pattFill prst="pct5">
                    <a:fgClr>
                      <a:srgbClr val="1A815A"/>
                    </a:fgClr>
                    <a:bgClr>
                      <a:schemeClr val="bg1"/>
                    </a:bgClr>
                  </a:pattFill>
                  <a:latin typeface="华文琥珀" panose="02010800040101010101" pitchFamily="2" charset="-122"/>
                  <a:ea typeface="华文琥珀" panose="02010800040101010101" pitchFamily="2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2999652" y="3958652"/>
                <a:ext cx="619269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smtClean="0">
                    <a:ln w="38100">
                      <a:solidFill>
                        <a:srgbClr val="124D2E"/>
                      </a:solidFill>
                    </a:ln>
                    <a:pattFill prst="pct5">
                      <a:fgClr>
                        <a:srgbClr val="124D2E"/>
                      </a:fgClr>
                      <a:bgClr>
                        <a:schemeClr val="bg1"/>
                      </a:bgClr>
                    </a:pattFill>
                    <a:latin typeface="华文琥珀" panose="02010800040101010101" pitchFamily="2" charset="-122"/>
                    <a:ea typeface="华文琥珀" panose="02010800040101010101" pitchFamily="2" charset="-122"/>
                  </a:rPr>
                  <a:t>输入你的标题</a:t>
                </a:r>
                <a:endParaRPr lang="zh-CN" altLang="en-US" sz="4000">
                  <a:ln w="38100">
                    <a:solidFill>
                      <a:srgbClr val="124D2E"/>
                    </a:solidFill>
                  </a:ln>
                  <a:pattFill prst="pct5">
                    <a:fgClr>
                      <a:srgbClr val="124D2E"/>
                    </a:fgClr>
                    <a:bgClr>
                      <a:schemeClr val="bg1"/>
                    </a:bgClr>
                  </a:pattFill>
                  <a:latin typeface="华文琥珀" panose="02010800040101010101" pitchFamily="2" charset="-122"/>
                  <a:ea typeface="华文琥珀" panose="02010800040101010101" pitchFamily="2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3565346" y="3997117"/>
              <a:ext cx="50613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>
                  <a:solidFill>
                    <a:schemeClr val="bg1"/>
                  </a:solidFill>
                </a:rPr>
                <a:t>Lorem ipsum dolor sit amet, Lorem dolor sit Lorem ipsum dolor sit amet,consectetur. amet, consectetur. ipsum </a:t>
              </a:r>
              <a:r>
                <a:rPr lang="en-US" altLang="zh-CN" sz="1200" smtClean="0">
                  <a:solidFill>
                    <a:schemeClr val="bg1"/>
                  </a:solidFill>
                </a:rPr>
                <a:t>dolor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4e89ae32-6cb6-4ebb-8b90-7150108b8ca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376601" y="2588456"/>
            <a:ext cx="9438799" cy="2243900"/>
            <a:chOff x="1225144" y="2638827"/>
            <a:chExt cx="9759488" cy="2320138"/>
          </a:xfrm>
        </p:grpSpPr>
        <p:grpSp>
          <p:nvGrpSpPr>
            <p:cNvPr id="7" name="iṩlîḍe"/>
            <p:cNvGrpSpPr/>
            <p:nvPr/>
          </p:nvGrpSpPr>
          <p:grpSpPr>
            <a:xfrm>
              <a:off x="1225144" y="2638827"/>
              <a:ext cx="2317762" cy="1158936"/>
              <a:chOff x="0" y="-1"/>
              <a:chExt cx="3983326" cy="1991758"/>
            </a:xfrm>
          </p:grpSpPr>
          <p:sp>
            <p:nvSpPr>
              <p:cNvPr id="23" name="îsļîďê"/>
              <p:cNvSpPr/>
              <p:nvPr/>
            </p:nvSpPr>
            <p:spPr>
              <a:xfrm rot="10800000">
                <a:off x="0" y="-1"/>
                <a:ext cx="3983326" cy="1991758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6765" y="21600"/>
                      <a:pt x="21600" y="11929"/>
                      <a:pt x="21600" y="0"/>
                    </a:cubicBezTo>
                    <a:lnTo>
                      <a:pt x="0" y="0"/>
                    </a:lnTo>
                    <a:cubicBezTo>
                      <a:pt x="0" y="11929"/>
                      <a:pt x="4835" y="21600"/>
                      <a:pt x="10800" y="2160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solidFill>
                  <a:srgbClr val="1A815A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îš1ïdê"/>
              <p:cNvSpPr/>
              <p:nvPr/>
            </p:nvSpPr>
            <p:spPr>
              <a:xfrm>
                <a:off x="1559544" y="563643"/>
                <a:ext cx="864238" cy="86447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23" h="21190" extrusionOk="0">
                    <a:moveTo>
                      <a:pt x="15424" y="13238"/>
                    </a:moveTo>
                    <a:cubicBezTo>
                      <a:pt x="16706" y="15792"/>
                      <a:pt x="17401" y="18478"/>
                      <a:pt x="17411" y="21129"/>
                    </a:cubicBezTo>
                    <a:cubicBezTo>
                      <a:pt x="21319" y="18339"/>
                      <a:pt x="21323" y="13189"/>
                      <a:pt x="21323" y="8242"/>
                    </a:cubicBezTo>
                    <a:cubicBezTo>
                      <a:pt x="21323" y="8242"/>
                      <a:pt x="16975" y="9459"/>
                      <a:pt x="15424" y="13238"/>
                    </a:cubicBezTo>
                    <a:close/>
                    <a:moveTo>
                      <a:pt x="8627" y="8874"/>
                    </a:moveTo>
                    <a:cubicBezTo>
                      <a:pt x="7269" y="9716"/>
                      <a:pt x="5480" y="9304"/>
                      <a:pt x="4633" y="7954"/>
                    </a:cubicBezTo>
                    <a:cubicBezTo>
                      <a:pt x="3785" y="6605"/>
                      <a:pt x="4199" y="4828"/>
                      <a:pt x="5558" y="3986"/>
                    </a:cubicBezTo>
                    <a:cubicBezTo>
                      <a:pt x="6917" y="3144"/>
                      <a:pt x="8705" y="3556"/>
                      <a:pt x="9553" y="4905"/>
                    </a:cubicBezTo>
                    <a:cubicBezTo>
                      <a:pt x="10400" y="6255"/>
                      <a:pt x="9986" y="8032"/>
                      <a:pt x="8627" y="8874"/>
                    </a:cubicBezTo>
                    <a:close/>
                    <a:moveTo>
                      <a:pt x="13812" y="9132"/>
                    </a:moveTo>
                    <a:cubicBezTo>
                      <a:pt x="14333" y="7854"/>
                      <a:pt x="13382" y="6181"/>
                      <a:pt x="12378" y="5125"/>
                    </a:cubicBezTo>
                    <a:cubicBezTo>
                      <a:pt x="12767" y="3725"/>
                      <a:pt x="12819" y="1804"/>
                      <a:pt x="11756" y="917"/>
                    </a:cubicBezTo>
                    <a:cubicBezTo>
                      <a:pt x="10694" y="29"/>
                      <a:pt x="8798" y="411"/>
                      <a:pt x="7476" y="1032"/>
                    </a:cubicBezTo>
                    <a:cubicBezTo>
                      <a:pt x="6257" y="232"/>
                      <a:pt x="4434" y="-410"/>
                      <a:pt x="3256" y="320"/>
                    </a:cubicBezTo>
                    <a:cubicBezTo>
                      <a:pt x="2079" y="1050"/>
                      <a:pt x="1858" y="2959"/>
                      <a:pt x="2044" y="4399"/>
                    </a:cubicBezTo>
                    <a:cubicBezTo>
                      <a:pt x="901" y="5304"/>
                      <a:pt x="-277" y="6828"/>
                      <a:pt x="58" y="8167"/>
                    </a:cubicBezTo>
                    <a:cubicBezTo>
                      <a:pt x="393" y="9505"/>
                      <a:pt x="2152" y="10304"/>
                      <a:pt x="3589" y="10572"/>
                    </a:cubicBezTo>
                    <a:cubicBezTo>
                      <a:pt x="4102" y="11932"/>
                      <a:pt x="5197" y="13516"/>
                      <a:pt x="6582" y="13613"/>
                    </a:cubicBezTo>
                    <a:cubicBezTo>
                      <a:pt x="7563" y="13682"/>
                      <a:pt x="8501" y="12988"/>
                      <a:pt x="9216" y="12127"/>
                    </a:cubicBezTo>
                    <a:cubicBezTo>
                      <a:pt x="10663" y="13915"/>
                      <a:pt x="11682" y="15808"/>
                      <a:pt x="12243" y="17666"/>
                    </a:cubicBezTo>
                    <a:cubicBezTo>
                      <a:pt x="11387" y="16393"/>
                      <a:pt x="9613" y="15300"/>
                      <a:pt x="5923" y="15300"/>
                    </a:cubicBezTo>
                    <a:cubicBezTo>
                      <a:pt x="5923" y="20190"/>
                      <a:pt x="9527" y="21187"/>
                      <a:pt x="11846" y="21187"/>
                    </a:cubicBezTo>
                    <a:lnTo>
                      <a:pt x="15637" y="21190"/>
                    </a:lnTo>
                    <a:cubicBezTo>
                      <a:pt x="15637" y="17985"/>
                      <a:pt x="14469" y="14235"/>
                      <a:pt x="11740" y="10715"/>
                    </a:cubicBezTo>
                    <a:cubicBezTo>
                      <a:pt x="12667" y="10424"/>
                      <a:pt x="13492" y="9918"/>
                      <a:pt x="13812" y="9132"/>
                    </a:cubicBezTo>
                    <a:close/>
                  </a:path>
                </a:pathLst>
              </a:custGeom>
              <a:solidFill>
                <a:srgbClr val="1A815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îŝḻîḑê"/>
            <p:cNvGrpSpPr/>
            <p:nvPr/>
          </p:nvGrpSpPr>
          <p:grpSpPr>
            <a:xfrm>
              <a:off x="4940337" y="3800072"/>
              <a:ext cx="2317848" cy="1158893"/>
              <a:chOff x="-1" y="-1"/>
              <a:chExt cx="3983477" cy="1991683"/>
            </a:xfrm>
          </p:grpSpPr>
          <p:sp>
            <p:nvSpPr>
              <p:cNvPr id="21" name="iś1íḑé"/>
              <p:cNvSpPr/>
              <p:nvPr/>
            </p:nvSpPr>
            <p:spPr>
              <a:xfrm rot="10800000">
                <a:off x="-1" y="-1"/>
                <a:ext cx="3983477" cy="199168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6" y="0"/>
                      <a:pt x="0" y="9670"/>
                      <a:pt x="0" y="21600"/>
                    </a:cubicBezTo>
                    <a:lnTo>
                      <a:pt x="21600" y="21600"/>
                    </a:lnTo>
                    <a:cubicBezTo>
                      <a:pt x="21600" y="9670"/>
                      <a:pt x="16764" y="0"/>
                      <a:pt x="10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solidFill>
                  <a:srgbClr val="1A815A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iṧļïḑe"/>
              <p:cNvSpPr/>
              <p:nvPr/>
            </p:nvSpPr>
            <p:spPr>
              <a:xfrm>
                <a:off x="1559618" y="644245"/>
                <a:ext cx="864239" cy="703192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80" h="21024" extrusionOk="0">
                    <a:moveTo>
                      <a:pt x="18801" y="1728"/>
                    </a:moveTo>
                    <a:cubicBezTo>
                      <a:pt x="16811" y="-576"/>
                      <a:pt x="13583" y="-576"/>
                      <a:pt x="11592" y="1728"/>
                    </a:cubicBezTo>
                    <a:lnTo>
                      <a:pt x="10241" y="3294"/>
                    </a:lnTo>
                    <a:lnTo>
                      <a:pt x="8888" y="1728"/>
                    </a:lnTo>
                    <a:cubicBezTo>
                      <a:pt x="6897" y="-576"/>
                      <a:pt x="3670" y="-576"/>
                      <a:pt x="1680" y="1728"/>
                    </a:cubicBezTo>
                    <a:cubicBezTo>
                      <a:pt x="-560" y="4323"/>
                      <a:pt x="-560" y="8518"/>
                      <a:pt x="1680" y="11111"/>
                    </a:cubicBezTo>
                    <a:lnTo>
                      <a:pt x="10241" y="21024"/>
                    </a:lnTo>
                    <a:lnTo>
                      <a:pt x="18801" y="11111"/>
                    </a:lnTo>
                    <a:cubicBezTo>
                      <a:pt x="21040" y="8518"/>
                      <a:pt x="21040" y="4321"/>
                      <a:pt x="18801" y="1728"/>
                    </a:cubicBezTo>
                    <a:close/>
                  </a:path>
                </a:pathLst>
              </a:custGeom>
              <a:solidFill>
                <a:srgbClr val="1A815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îṣlïḋè"/>
            <p:cNvGrpSpPr/>
            <p:nvPr/>
          </p:nvGrpSpPr>
          <p:grpSpPr>
            <a:xfrm>
              <a:off x="8666805" y="2638827"/>
              <a:ext cx="2317827" cy="1158936"/>
              <a:chOff x="-1" y="-1"/>
              <a:chExt cx="3983438" cy="1991758"/>
            </a:xfrm>
          </p:grpSpPr>
          <p:sp>
            <p:nvSpPr>
              <p:cNvPr id="19" name="iṧḷïḑe"/>
              <p:cNvSpPr/>
              <p:nvPr/>
            </p:nvSpPr>
            <p:spPr>
              <a:xfrm rot="10800000">
                <a:off x="-1" y="-1"/>
                <a:ext cx="3983438" cy="1991758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6765" y="21600"/>
                      <a:pt x="21600" y="11929"/>
                      <a:pt x="21600" y="0"/>
                    </a:cubicBezTo>
                    <a:lnTo>
                      <a:pt x="0" y="0"/>
                    </a:lnTo>
                    <a:cubicBezTo>
                      <a:pt x="0" y="11929"/>
                      <a:pt x="4836" y="21600"/>
                      <a:pt x="10800" y="2160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solidFill>
                  <a:srgbClr val="1A815A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îṥḻíḋé"/>
              <p:cNvSpPr/>
              <p:nvPr/>
            </p:nvSpPr>
            <p:spPr>
              <a:xfrm>
                <a:off x="1505710" y="529153"/>
                <a:ext cx="933451" cy="93345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14" y="3086"/>
                    </a:moveTo>
                    <a:lnTo>
                      <a:pt x="20057" y="3086"/>
                    </a:lnTo>
                    <a:cubicBezTo>
                      <a:pt x="19840" y="3086"/>
                      <a:pt x="19671" y="2917"/>
                      <a:pt x="19671" y="2700"/>
                    </a:cubicBezTo>
                    <a:cubicBezTo>
                      <a:pt x="19671" y="2483"/>
                      <a:pt x="19840" y="2314"/>
                      <a:pt x="20057" y="2314"/>
                    </a:cubicBezTo>
                    <a:lnTo>
                      <a:pt x="21214" y="2314"/>
                    </a:lnTo>
                    <a:cubicBezTo>
                      <a:pt x="21431" y="2314"/>
                      <a:pt x="21600" y="2483"/>
                      <a:pt x="21600" y="2700"/>
                    </a:cubicBezTo>
                    <a:cubicBezTo>
                      <a:pt x="21600" y="2917"/>
                      <a:pt x="21431" y="3086"/>
                      <a:pt x="21214" y="3086"/>
                    </a:cubicBezTo>
                    <a:close/>
                    <a:moveTo>
                      <a:pt x="20829" y="5014"/>
                    </a:moveTo>
                    <a:cubicBezTo>
                      <a:pt x="20732" y="5014"/>
                      <a:pt x="20636" y="4978"/>
                      <a:pt x="20551" y="4906"/>
                    </a:cubicBezTo>
                    <a:lnTo>
                      <a:pt x="19467" y="3809"/>
                    </a:lnTo>
                    <a:cubicBezTo>
                      <a:pt x="19310" y="3664"/>
                      <a:pt x="19310" y="3411"/>
                      <a:pt x="19467" y="3267"/>
                    </a:cubicBezTo>
                    <a:cubicBezTo>
                      <a:pt x="19611" y="3110"/>
                      <a:pt x="19864" y="3110"/>
                      <a:pt x="20009" y="3267"/>
                    </a:cubicBezTo>
                    <a:lnTo>
                      <a:pt x="21106" y="4351"/>
                    </a:lnTo>
                    <a:cubicBezTo>
                      <a:pt x="21250" y="4508"/>
                      <a:pt x="21250" y="4749"/>
                      <a:pt x="21106" y="4906"/>
                    </a:cubicBezTo>
                    <a:cubicBezTo>
                      <a:pt x="21021" y="4978"/>
                      <a:pt x="20925" y="5014"/>
                      <a:pt x="20829" y="5014"/>
                    </a:cubicBezTo>
                    <a:close/>
                    <a:moveTo>
                      <a:pt x="20009" y="2133"/>
                    </a:moveTo>
                    <a:cubicBezTo>
                      <a:pt x="19937" y="2206"/>
                      <a:pt x="19840" y="2254"/>
                      <a:pt x="19744" y="2254"/>
                    </a:cubicBezTo>
                    <a:cubicBezTo>
                      <a:pt x="19635" y="2254"/>
                      <a:pt x="19539" y="2206"/>
                      <a:pt x="19467" y="2133"/>
                    </a:cubicBezTo>
                    <a:cubicBezTo>
                      <a:pt x="19310" y="1989"/>
                      <a:pt x="19310" y="1736"/>
                      <a:pt x="19467" y="1591"/>
                    </a:cubicBezTo>
                    <a:lnTo>
                      <a:pt x="20551" y="494"/>
                    </a:lnTo>
                    <a:cubicBezTo>
                      <a:pt x="20708" y="350"/>
                      <a:pt x="20949" y="350"/>
                      <a:pt x="21106" y="494"/>
                    </a:cubicBezTo>
                    <a:cubicBezTo>
                      <a:pt x="21250" y="651"/>
                      <a:pt x="21250" y="892"/>
                      <a:pt x="21106" y="1049"/>
                    </a:cubicBezTo>
                    <a:cubicBezTo>
                      <a:pt x="21106" y="1049"/>
                      <a:pt x="20009" y="2133"/>
                      <a:pt x="20009" y="2133"/>
                    </a:cubicBezTo>
                    <a:close/>
                    <a:moveTo>
                      <a:pt x="19286" y="1543"/>
                    </a:moveTo>
                    <a:cubicBezTo>
                      <a:pt x="19286" y="1760"/>
                      <a:pt x="19117" y="1929"/>
                      <a:pt x="18900" y="1929"/>
                    </a:cubicBezTo>
                    <a:cubicBezTo>
                      <a:pt x="18683" y="1929"/>
                      <a:pt x="18514" y="1760"/>
                      <a:pt x="18514" y="1543"/>
                    </a:cubicBezTo>
                    <a:lnTo>
                      <a:pt x="18514" y="386"/>
                    </a:lnTo>
                    <a:cubicBezTo>
                      <a:pt x="18514" y="169"/>
                      <a:pt x="18683" y="0"/>
                      <a:pt x="18900" y="0"/>
                    </a:cubicBezTo>
                    <a:cubicBezTo>
                      <a:pt x="19117" y="0"/>
                      <a:pt x="19286" y="169"/>
                      <a:pt x="19286" y="386"/>
                    </a:cubicBezTo>
                    <a:cubicBezTo>
                      <a:pt x="19286" y="386"/>
                      <a:pt x="19286" y="1543"/>
                      <a:pt x="19286" y="1543"/>
                    </a:cubicBezTo>
                    <a:close/>
                    <a:moveTo>
                      <a:pt x="18068" y="2254"/>
                    </a:moveTo>
                    <a:cubicBezTo>
                      <a:pt x="17960" y="2254"/>
                      <a:pt x="17863" y="2206"/>
                      <a:pt x="17791" y="2133"/>
                    </a:cubicBezTo>
                    <a:lnTo>
                      <a:pt x="16694" y="1049"/>
                    </a:lnTo>
                    <a:cubicBezTo>
                      <a:pt x="16550" y="892"/>
                      <a:pt x="16550" y="651"/>
                      <a:pt x="16694" y="494"/>
                    </a:cubicBezTo>
                    <a:cubicBezTo>
                      <a:pt x="16851" y="350"/>
                      <a:pt x="17092" y="350"/>
                      <a:pt x="17249" y="494"/>
                    </a:cubicBezTo>
                    <a:lnTo>
                      <a:pt x="18333" y="1591"/>
                    </a:lnTo>
                    <a:cubicBezTo>
                      <a:pt x="18490" y="1736"/>
                      <a:pt x="18490" y="1989"/>
                      <a:pt x="18333" y="2133"/>
                    </a:cubicBezTo>
                    <a:cubicBezTo>
                      <a:pt x="18261" y="2206"/>
                      <a:pt x="18165" y="2254"/>
                      <a:pt x="18068" y="2254"/>
                    </a:cubicBezTo>
                    <a:close/>
                    <a:moveTo>
                      <a:pt x="5882" y="6678"/>
                    </a:moveTo>
                    <a:cubicBezTo>
                      <a:pt x="4146" y="7377"/>
                      <a:pt x="2748" y="8775"/>
                      <a:pt x="2049" y="10511"/>
                    </a:cubicBezTo>
                    <a:cubicBezTo>
                      <a:pt x="1892" y="10908"/>
                      <a:pt x="2073" y="11354"/>
                      <a:pt x="2471" y="11511"/>
                    </a:cubicBezTo>
                    <a:cubicBezTo>
                      <a:pt x="2567" y="11547"/>
                      <a:pt x="2664" y="11571"/>
                      <a:pt x="2760" y="11571"/>
                    </a:cubicBezTo>
                    <a:cubicBezTo>
                      <a:pt x="3074" y="11571"/>
                      <a:pt x="3351" y="11391"/>
                      <a:pt x="3483" y="11089"/>
                    </a:cubicBezTo>
                    <a:cubicBezTo>
                      <a:pt x="4026" y="9739"/>
                      <a:pt x="5111" y="8654"/>
                      <a:pt x="6461" y="8112"/>
                    </a:cubicBezTo>
                    <a:cubicBezTo>
                      <a:pt x="6858" y="7943"/>
                      <a:pt x="7051" y="7497"/>
                      <a:pt x="6883" y="7100"/>
                    </a:cubicBezTo>
                    <a:cubicBezTo>
                      <a:pt x="6726" y="6702"/>
                      <a:pt x="6280" y="6521"/>
                      <a:pt x="5882" y="6678"/>
                    </a:cubicBezTo>
                    <a:close/>
                    <a:moveTo>
                      <a:pt x="18792" y="3363"/>
                    </a:moveTo>
                    <a:lnTo>
                      <a:pt x="15850" y="6292"/>
                    </a:lnTo>
                    <a:lnTo>
                      <a:pt x="16670" y="7112"/>
                    </a:lnTo>
                    <a:cubicBezTo>
                      <a:pt x="16971" y="7413"/>
                      <a:pt x="16971" y="7907"/>
                      <a:pt x="16670" y="8208"/>
                    </a:cubicBezTo>
                    <a:lnTo>
                      <a:pt x="15899" y="8980"/>
                    </a:lnTo>
                    <a:cubicBezTo>
                      <a:pt x="16574" y="10197"/>
                      <a:pt x="16971" y="11608"/>
                      <a:pt x="16971" y="13114"/>
                    </a:cubicBezTo>
                    <a:cubicBezTo>
                      <a:pt x="16971" y="17803"/>
                      <a:pt x="13175" y="21600"/>
                      <a:pt x="8486" y="21600"/>
                    </a:cubicBezTo>
                    <a:cubicBezTo>
                      <a:pt x="3797" y="21600"/>
                      <a:pt x="0" y="17803"/>
                      <a:pt x="0" y="13114"/>
                    </a:cubicBezTo>
                    <a:cubicBezTo>
                      <a:pt x="0" y="8425"/>
                      <a:pt x="3797" y="4629"/>
                      <a:pt x="8486" y="4629"/>
                    </a:cubicBezTo>
                    <a:cubicBezTo>
                      <a:pt x="9992" y="4629"/>
                      <a:pt x="11403" y="5026"/>
                      <a:pt x="12620" y="5701"/>
                    </a:cubicBezTo>
                    <a:lnTo>
                      <a:pt x="13392" y="4930"/>
                    </a:lnTo>
                    <a:cubicBezTo>
                      <a:pt x="13693" y="4629"/>
                      <a:pt x="14187" y="4629"/>
                      <a:pt x="14488" y="4930"/>
                    </a:cubicBezTo>
                    <a:lnTo>
                      <a:pt x="15308" y="5750"/>
                    </a:lnTo>
                    <a:lnTo>
                      <a:pt x="18237" y="2808"/>
                    </a:lnTo>
                    <a:cubicBezTo>
                      <a:pt x="18237" y="2808"/>
                      <a:pt x="18792" y="3363"/>
                      <a:pt x="18792" y="3363"/>
                    </a:cubicBezTo>
                    <a:close/>
                  </a:path>
                </a:pathLst>
              </a:custGeom>
              <a:solidFill>
                <a:srgbClr val="1A815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iṧļíḍê"/>
            <p:cNvGrpSpPr/>
            <p:nvPr/>
          </p:nvGrpSpPr>
          <p:grpSpPr>
            <a:xfrm>
              <a:off x="1357908" y="3797763"/>
              <a:ext cx="2052228" cy="1141398"/>
              <a:chOff x="719138" y="4558559"/>
              <a:chExt cx="2186768" cy="1141398"/>
            </a:xfrm>
          </p:grpSpPr>
          <p:sp>
            <p:nvSpPr>
              <p:cNvPr id="17" name="íšļîḑe"/>
              <p:cNvSpPr txBox="1"/>
              <p:nvPr/>
            </p:nvSpPr>
            <p:spPr>
              <a:xfrm>
                <a:off x="719138" y="4558559"/>
                <a:ext cx="2186768" cy="555392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íṥľîďe"/>
              <p:cNvSpPr txBox="1"/>
              <p:nvPr/>
            </p:nvSpPr>
            <p:spPr>
              <a:xfrm>
                <a:off x="719138" y="5113949"/>
                <a:ext cx="2186768" cy="586008"/>
              </a:xfrm>
              <a:prstGeom prst="rect">
                <a:avLst/>
              </a:prstGeom>
            </p:spPr>
            <p:txBody>
              <a:bodyPr vert="horz" wrap="square" lIns="0" tIns="0" rIns="0" bIns="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îṣľïḍe"/>
            <p:cNvGrpSpPr/>
            <p:nvPr/>
          </p:nvGrpSpPr>
          <p:grpSpPr>
            <a:xfrm>
              <a:off x="8788384" y="3797763"/>
              <a:ext cx="2052228" cy="1141398"/>
              <a:chOff x="719138" y="4558559"/>
              <a:chExt cx="2186768" cy="1141398"/>
            </a:xfrm>
          </p:grpSpPr>
          <p:sp>
            <p:nvSpPr>
              <p:cNvPr id="15" name="íŝļiḋe"/>
              <p:cNvSpPr txBox="1"/>
              <p:nvPr/>
            </p:nvSpPr>
            <p:spPr>
              <a:xfrm>
                <a:off x="719138" y="4558559"/>
                <a:ext cx="2186768" cy="555392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íŝļîḍe"/>
              <p:cNvSpPr txBox="1"/>
              <p:nvPr/>
            </p:nvSpPr>
            <p:spPr>
              <a:xfrm>
                <a:off x="719138" y="5113949"/>
                <a:ext cx="2186768" cy="586008"/>
              </a:xfrm>
              <a:prstGeom prst="rect">
                <a:avLst/>
              </a:prstGeom>
            </p:spPr>
            <p:txBody>
              <a:bodyPr vert="horz" wrap="square" lIns="0" tIns="0" rIns="0" bIns="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işḷïďê"/>
            <p:cNvGrpSpPr/>
            <p:nvPr/>
          </p:nvGrpSpPr>
          <p:grpSpPr>
            <a:xfrm>
              <a:off x="5081221" y="2652735"/>
              <a:ext cx="2052228" cy="1147338"/>
              <a:chOff x="5081221" y="2649568"/>
              <a:chExt cx="2052228" cy="1147338"/>
            </a:xfrm>
          </p:grpSpPr>
          <p:sp>
            <p:nvSpPr>
              <p:cNvPr id="13" name="iṣlïdè"/>
              <p:cNvSpPr txBox="1"/>
              <p:nvPr/>
            </p:nvSpPr>
            <p:spPr>
              <a:xfrm>
                <a:off x="5081221" y="2649568"/>
                <a:ext cx="2052228" cy="374867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iṧ1íďé"/>
              <p:cNvSpPr txBox="1"/>
              <p:nvPr/>
            </p:nvSpPr>
            <p:spPr>
              <a:xfrm>
                <a:off x="5081221" y="3024434"/>
                <a:ext cx="2052228" cy="77247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f66f8b00-e837-4f7a-9687-51b80510945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737903" y="2382402"/>
            <a:ext cx="8716194" cy="2581089"/>
            <a:chOff x="745306" y="1590430"/>
            <a:chExt cx="10704453" cy="3169863"/>
          </a:xfrm>
        </p:grpSpPr>
        <p:sp>
          <p:nvSpPr>
            <p:cNvPr id="4" name="îŝļïḓè"/>
            <p:cNvSpPr/>
            <p:nvPr/>
          </p:nvSpPr>
          <p:spPr>
            <a:xfrm>
              <a:off x="3759543" y="1590431"/>
              <a:ext cx="2025902" cy="200973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ï$liḑe"/>
            <p:cNvSpPr/>
            <p:nvPr/>
          </p:nvSpPr>
          <p:spPr>
            <a:xfrm>
              <a:off x="9423857" y="1590430"/>
              <a:ext cx="2025902" cy="200973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ï$ľîḋé"/>
            <p:cNvSpPr/>
            <p:nvPr/>
          </p:nvSpPr>
          <p:spPr bwMode="auto">
            <a:xfrm>
              <a:off x="4334199" y="2172819"/>
              <a:ext cx="876590" cy="844962"/>
            </a:xfrm>
            <a:custGeom>
              <a:gdLst>
                <a:gd name="T0" fmla="*/ 76 w 368"/>
                <a:gd name="T1" fmla="*/ 338 h 368"/>
                <a:gd name="T2" fmla="*/ 65 w 368"/>
                <a:gd name="T3" fmla="*/ 261 h 368"/>
                <a:gd name="T4" fmla="*/ 46 w 368"/>
                <a:gd name="T5" fmla="*/ 284 h 368"/>
                <a:gd name="T6" fmla="*/ 61 w 368"/>
                <a:gd name="T7" fmla="*/ 338 h 368"/>
                <a:gd name="T8" fmla="*/ 122 w 368"/>
                <a:gd name="T9" fmla="*/ 338 h 368"/>
                <a:gd name="T10" fmla="*/ 153 w 368"/>
                <a:gd name="T11" fmla="*/ 261 h 368"/>
                <a:gd name="T12" fmla="*/ 92 w 368"/>
                <a:gd name="T13" fmla="*/ 274 h 368"/>
                <a:gd name="T14" fmla="*/ 107 w 368"/>
                <a:gd name="T15" fmla="*/ 338 h 368"/>
                <a:gd name="T16" fmla="*/ 169 w 368"/>
                <a:gd name="T17" fmla="*/ 199 h 368"/>
                <a:gd name="T18" fmla="*/ 161 w 368"/>
                <a:gd name="T19" fmla="*/ 184 h 368"/>
                <a:gd name="T20" fmla="*/ 153 w 368"/>
                <a:gd name="T21" fmla="*/ 199 h 368"/>
                <a:gd name="T22" fmla="*/ 46 w 368"/>
                <a:gd name="T23" fmla="*/ 192 h 368"/>
                <a:gd name="T24" fmla="*/ 30 w 368"/>
                <a:gd name="T25" fmla="*/ 192 h 368"/>
                <a:gd name="T26" fmla="*/ 15 w 368"/>
                <a:gd name="T27" fmla="*/ 199 h 368"/>
                <a:gd name="T28" fmla="*/ 0 w 368"/>
                <a:gd name="T29" fmla="*/ 353 h 368"/>
                <a:gd name="T30" fmla="*/ 184 w 368"/>
                <a:gd name="T31" fmla="*/ 368 h 368"/>
                <a:gd name="T32" fmla="*/ 199 w 368"/>
                <a:gd name="T33" fmla="*/ 215 h 368"/>
                <a:gd name="T34" fmla="*/ 153 w 368"/>
                <a:gd name="T35" fmla="*/ 215 h 368"/>
                <a:gd name="T36" fmla="*/ 169 w 368"/>
                <a:gd name="T37" fmla="*/ 230 h 368"/>
                <a:gd name="T38" fmla="*/ 153 w 368"/>
                <a:gd name="T39" fmla="*/ 215 h 368"/>
                <a:gd name="T40" fmla="*/ 46 w 368"/>
                <a:gd name="T41" fmla="*/ 215 h 368"/>
                <a:gd name="T42" fmla="*/ 30 w 368"/>
                <a:gd name="T43" fmla="*/ 230 h 368"/>
                <a:gd name="T44" fmla="*/ 184 w 368"/>
                <a:gd name="T45" fmla="*/ 353 h 368"/>
                <a:gd name="T46" fmla="*/ 15 w 368"/>
                <a:gd name="T47" fmla="*/ 245 h 368"/>
                <a:gd name="T48" fmla="*/ 184 w 368"/>
                <a:gd name="T49" fmla="*/ 353 h 368"/>
                <a:gd name="T50" fmla="*/ 199 w 368"/>
                <a:gd name="T51" fmla="*/ 162 h 368"/>
                <a:gd name="T52" fmla="*/ 273 w 368"/>
                <a:gd name="T53" fmla="*/ 203 h 368"/>
                <a:gd name="T54" fmla="*/ 222 w 368"/>
                <a:gd name="T55" fmla="*/ 46 h 368"/>
                <a:gd name="T56" fmla="*/ 215 w 368"/>
                <a:gd name="T57" fmla="*/ 0 h 368"/>
                <a:gd name="T58" fmla="*/ 64 w 368"/>
                <a:gd name="T59" fmla="*/ 184 h 368"/>
                <a:gd name="T60" fmla="*/ 82 w 368"/>
                <a:gd name="T61" fmla="*/ 153 h 368"/>
                <a:gd name="T62" fmla="*/ 347 w 368"/>
                <a:gd name="T63" fmla="*/ 153 h 368"/>
                <a:gd name="T64" fmla="*/ 215 w 368"/>
                <a:gd name="T65" fmla="*/ 307 h 368"/>
                <a:gd name="T66" fmla="*/ 215 w 368"/>
                <a:gd name="T67" fmla="*/ 0 h 3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8" h="368">
                  <a:moveTo>
                    <a:pt x="61" y="338"/>
                  </a:moveTo>
                  <a:cubicBezTo>
                    <a:pt x="76" y="338"/>
                    <a:pt x="76" y="338"/>
                    <a:pt x="76" y="338"/>
                  </a:cubicBezTo>
                  <a:cubicBezTo>
                    <a:pt x="76" y="261"/>
                    <a:pt x="76" y="261"/>
                    <a:pt x="76" y="261"/>
                  </a:cubicBezTo>
                  <a:cubicBezTo>
                    <a:pt x="65" y="261"/>
                    <a:pt x="65" y="261"/>
                    <a:pt x="65" y="261"/>
                  </a:cubicBezTo>
                  <a:cubicBezTo>
                    <a:pt x="65" y="261"/>
                    <a:pt x="60" y="275"/>
                    <a:pt x="46" y="276"/>
                  </a:cubicBezTo>
                  <a:cubicBezTo>
                    <a:pt x="46" y="284"/>
                    <a:pt x="46" y="284"/>
                    <a:pt x="46" y="284"/>
                  </a:cubicBezTo>
                  <a:cubicBezTo>
                    <a:pt x="61" y="284"/>
                    <a:pt x="61" y="284"/>
                    <a:pt x="61" y="284"/>
                  </a:cubicBezTo>
                  <a:lnTo>
                    <a:pt x="61" y="338"/>
                  </a:lnTo>
                  <a:close/>
                  <a:moveTo>
                    <a:pt x="107" y="338"/>
                  </a:moveTo>
                  <a:cubicBezTo>
                    <a:pt x="122" y="338"/>
                    <a:pt x="122" y="338"/>
                    <a:pt x="122" y="338"/>
                  </a:cubicBezTo>
                  <a:cubicBezTo>
                    <a:pt x="122" y="301"/>
                    <a:pt x="153" y="276"/>
                    <a:pt x="153" y="276"/>
                  </a:cubicBezTo>
                  <a:cubicBezTo>
                    <a:pt x="153" y="261"/>
                    <a:pt x="153" y="261"/>
                    <a:pt x="153" y="261"/>
                  </a:cubicBezTo>
                  <a:cubicBezTo>
                    <a:pt x="92" y="261"/>
                    <a:pt x="92" y="261"/>
                    <a:pt x="92" y="261"/>
                  </a:cubicBezTo>
                  <a:cubicBezTo>
                    <a:pt x="92" y="274"/>
                    <a:pt x="92" y="274"/>
                    <a:pt x="92" y="274"/>
                  </a:cubicBezTo>
                  <a:cubicBezTo>
                    <a:pt x="138" y="274"/>
                    <a:pt x="138" y="274"/>
                    <a:pt x="138" y="274"/>
                  </a:cubicBezTo>
                  <a:cubicBezTo>
                    <a:pt x="138" y="274"/>
                    <a:pt x="107" y="299"/>
                    <a:pt x="107" y="338"/>
                  </a:cubicBezTo>
                  <a:close/>
                  <a:moveTo>
                    <a:pt x="184" y="199"/>
                  </a:moveTo>
                  <a:cubicBezTo>
                    <a:pt x="169" y="199"/>
                    <a:pt x="169" y="199"/>
                    <a:pt x="169" y="199"/>
                  </a:cubicBezTo>
                  <a:cubicBezTo>
                    <a:pt x="169" y="192"/>
                    <a:pt x="169" y="192"/>
                    <a:pt x="169" y="192"/>
                  </a:cubicBezTo>
                  <a:cubicBezTo>
                    <a:pt x="169" y="187"/>
                    <a:pt x="165" y="184"/>
                    <a:pt x="161" y="184"/>
                  </a:cubicBezTo>
                  <a:cubicBezTo>
                    <a:pt x="157" y="184"/>
                    <a:pt x="153" y="187"/>
                    <a:pt x="153" y="192"/>
                  </a:cubicBezTo>
                  <a:cubicBezTo>
                    <a:pt x="153" y="199"/>
                    <a:pt x="153" y="199"/>
                    <a:pt x="153" y="199"/>
                  </a:cubicBezTo>
                  <a:cubicBezTo>
                    <a:pt x="46" y="199"/>
                    <a:pt x="46" y="199"/>
                    <a:pt x="46" y="199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46" y="187"/>
                    <a:pt x="42" y="184"/>
                    <a:pt x="38" y="184"/>
                  </a:cubicBezTo>
                  <a:cubicBezTo>
                    <a:pt x="34" y="184"/>
                    <a:pt x="30" y="187"/>
                    <a:pt x="30" y="192"/>
                  </a:cubicBezTo>
                  <a:cubicBezTo>
                    <a:pt x="30" y="199"/>
                    <a:pt x="30" y="199"/>
                    <a:pt x="30" y="199"/>
                  </a:cubicBezTo>
                  <a:cubicBezTo>
                    <a:pt x="15" y="199"/>
                    <a:pt x="15" y="199"/>
                    <a:pt x="15" y="199"/>
                  </a:cubicBezTo>
                  <a:cubicBezTo>
                    <a:pt x="6" y="199"/>
                    <a:pt x="0" y="206"/>
                    <a:pt x="0" y="215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362"/>
                    <a:pt x="6" y="368"/>
                    <a:pt x="15" y="368"/>
                  </a:cubicBezTo>
                  <a:cubicBezTo>
                    <a:pt x="184" y="368"/>
                    <a:pt x="184" y="368"/>
                    <a:pt x="184" y="368"/>
                  </a:cubicBezTo>
                  <a:cubicBezTo>
                    <a:pt x="192" y="368"/>
                    <a:pt x="199" y="362"/>
                    <a:pt x="199" y="353"/>
                  </a:cubicBezTo>
                  <a:cubicBezTo>
                    <a:pt x="199" y="215"/>
                    <a:pt x="199" y="215"/>
                    <a:pt x="199" y="215"/>
                  </a:cubicBezTo>
                  <a:cubicBezTo>
                    <a:pt x="199" y="206"/>
                    <a:pt x="192" y="199"/>
                    <a:pt x="184" y="199"/>
                  </a:cubicBezTo>
                  <a:close/>
                  <a:moveTo>
                    <a:pt x="153" y="215"/>
                  </a:moveTo>
                  <a:cubicBezTo>
                    <a:pt x="169" y="215"/>
                    <a:pt x="169" y="215"/>
                    <a:pt x="169" y="215"/>
                  </a:cubicBezTo>
                  <a:cubicBezTo>
                    <a:pt x="169" y="230"/>
                    <a:pt x="169" y="230"/>
                    <a:pt x="169" y="230"/>
                  </a:cubicBezTo>
                  <a:cubicBezTo>
                    <a:pt x="153" y="230"/>
                    <a:pt x="153" y="230"/>
                    <a:pt x="153" y="230"/>
                  </a:cubicBezTo>
                  <a:lnTo>
                    <a:pt x="153" y="215"/>
                  </a:lnTo>
                  <a:close/>
                  <a:moveTo>
                    <a:pt x="30" y="215"/>
                  </a:moveTo>
                  <a:cubicBezTo>
                    <a:pt x="46" y="215"/>
                    <a:pt x="46" y="215"/>
                    <a:pt x="46" y="215"/>
                  </a:cubicBezTo>
                  <a:cubicBezTo>
                    <a:pt x="46" y="230"/>
                    <a:pt x="46" y="230"/>
                    <a:pt x="46" y="230"/>
                  </a:cubicBezTo>
                  <a:cubicBezTo>
                    <a:pt x="30" y="230"/>
                    <a:pt x="30" y="230"/>
                    <a:pt x="30" y="230"/>
                  </a:cubicBezTo>
                  <a:lnTo>
                    <a:pt x="30" y="215"/>
                  </a:lnTo>
                  <a:close/>
                  <a:moveTo>
                    <a:pt x="184" y="353"/>
                  </a:moveTo>
                  <a:cubicBezTo>
                    <a:pt x="15" y="353"/>
                    <a:pt x="15" y="353"/>
                    <a:pt x="15" y="353"/>
                  </a:cubicBezTo>
                  <a:cubicBezTo>
                    <a:pt x="15" y="245"/>
                    <a:pt x="15" y="245"/>
                    <a:pt x="15" y="245"/>
                  </a:cubicBezTo>
                  <a:cubicBezTo>
                    <a:pt x="184" y="245"/>
                    <a:pt x="184" y="245"/>
                    <a:pt x="184" y="245"/>
                  </a:cubicBezTo>
                  <a:lnTo>
                    <a:pt x="184" y="353"/>
                  </a:lnTo>
                  <a:close/>
                  <a:moveTo>
                    <a:pt x="199" y="46"/>
                  </a:moveTo>
                  <a:cubicBezTo>
                    <a:pt x="199" y="162"/>
                    <a:pt x="199" y="162"/>
                    <a:pt x="199" y="162"/>
                  </a:cubicBezTo>
                  <a:cubicBezTo>
                    <a:pt x="257" y="219"/>
                    <a:pt x="257" y="219"/>
                    <a:pt x="257" y="219"/>
                  </a:cubicBezTo>
                  <a:cubicBezTo>
                    <a:pt x="273" y="203"/>
                    <a:pt x="273" y="203"/>
                    <a:pt x="273" y="203"/>
                  </a:cubicBezTo>
                  <a:cubicBezTo>
                    <a:pt x="222" y="152"/>
                    <a:pt x="222" y="152"/>
                    <a:pt x="222" y="152"/>
                  </a:cubicBezTo>
                  <a:cubicBezTo>
                    <a:pt x="222" y="46"/>
                    <a:pt x="222" y="46"/>
                    <a:pt x="222" y="46"/>
                  </a:cubicBezTo>
                  <a:lnTo>
                    <a:pt x="199" y="46"/>
                  </a:lnTo>
                  <a:close/>
                  <a:moveTo>
                    <a:pt x="215" y="0"/>
                  </a:moveTo>
                  <a:cubicBezTo>
                    <a:pt x="130" y="0"/>
                    <a:pt x="61" y="68"/>
                    <a:pt x="61" y="153"/>
                  </a:cubicBezTo>
                  <a:cubicBezTo>
                    <a:pt x="61" y="164"/>
                    <a:pt x="62" y="174"/>
                    <a:pt x="64" y="184"/>
                  </a:cubicBezTo>
                  <a:cubicBezTo>
                    <a:pt x="86" y="184"/>
                    <a:pt x="86" y="184"/>
                    <a:pt x="86" y="184"/>
                  </a:cubicBezTo>
                  <a:cubicBezTo>
                    <a:pt x="84" y="174"/>
                    <a:pt x="82" y="164"/>
                    <a:pt x="82" y="153"/>
                  </a:cubicBezTo>
                  <a:cubicBezTo>
                    <a:pt x="82" y="80"/>
                    <a:pt x="141" y="21"/>
                    <a:pt x="215" y="21"/>
                  </a:cubicBezTo>
                  <a:cubicBezTo>
                    <a:pt x="288" y="21"/>
                    <a:pt x="347" y="80"/>
                    <a:pt x="347" y="153"/>
                  </a:cubicBezTo>
                  <a:cubicBezTo>
                    <a:pt x="347" y="226"/>
                    <a:pt x="288" y="286"/>
                    <a:pt x="215" y="286"/>
                  </a:cubicBezTo>
                  <a:cubicBezTo>
                    <a:pt x="215" y="307"/>
                    <a:pt x="215" y="307"/>
                    <a:pt x="215" y="307"/>
                  </a:cubicBezTo>
                  <a:cubicBezTo>
                    <a:pt x="300" y="307"/>
                    <a:pt x="368" y="238"/>
                    <a:pt x="368" y="153"/>
                  </a:cubicBezTo>
                  <a:cubicBezTo>
                    <a:pt x="368" y="68"/>
                    <a:pt x="300" y="0"/>
                    <a:pt x="215" y="0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" name="îšḻïḓè"/>
            <p:cNvSpPr/>
            <p:nvPr/>
          </p:nvSpPr>
          <p:spPr bwMode="auto">
            <a:xfrm>
              <a:off x="10446448" y="2529306"/>
              <a:ext cx="480341" cy="433849"/>
            </a:xfrm>
            <a:custGeom>
              <a:gdLst>
                <a:gd name="T0" fmla="*/ 87 w 175"/>
                <a:gd name="T1" fmla="*/ 0 h 175"/>
                <a:gd name="T2" fmla="*/ 175 w 175"/>
                <a:gd name="T3" fmla="*/ 87 h 175"/>
                <a:gd name="T4" fmla="*/ 87 w 175"/>
                <a:gd name="T5" fmla="*/ 175 h 175"/>
                <a:gd name="T6" fmla="*/ 0 w 175"/>
                <a:gd name="T7" fmla="*/ 87 h 175"/>
                <a:gd name="T8" fmla="*/ 87 w 175"/>
                <a:gd name="T9" fmla="*/ 0 h 175"/>
                <a:gd name="T10" fmla="*/ 166 w 175"/>
                <a:gd name="T11" fmla="*/ 87 h 175"/>
                <a:gd name="T12" fmla="*/ 87 w 175"/>
                <a:gd name="T13" fmla="*/ 9 h 175"/>
                <a:gd name="T14" fmla="*/ 9 w 175"/>
                <a:gd name="T15" fmla="*/ 87 h 175"/>
                <a:gd name="T16" fmla="*/ 87 w 175"/>
                <a:gd name="T17" fmla="*/ 166 h 175"/>
                <a:gd name="T18" fmla="*/ 166 w 175"/>
                <a:gd name="T19" fmla="*/ 87 h 1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175">
                  <a:moveTo>
                    <a:pt x="87" y="0"/>
                  </a:moveTo>
                  <a:cubicBezTo>
                    <a:pt x="136" y="0"/>
                    <a:pt x="175" y="39"/>
                    <a:pt x="175" y="87"/>
                  </a:cubicBezTo>
                  <a:cubicBezTo>
                    <a:pt x="175" y="136"/>
                    <a:pt x="136" y="175"/>
                    <a:pt x="87" y="175"/>
                  </a:cubicBezTo>
                  <a:cubicBezTo>
                    <a:pt x="39" y="175"/>
                    <a:pt x="0" y="136"/>
                    <a:pt x="0" y="87"/>
                  </a:cubicBezTo>
                  <a:cubicBezTo>
                    <a:pt x="0" y="39"/>
                    <a:pt x="39" y="0"/>
                    <a:pt x="87" y="0"/>
                  </a:cubicBezTo>
                  <a:close/>
                  <a:moveTo>
                    <a:pt x="166" y="87"/>
                  </a:moveTo>
                  <a:cubicBezTo>
                    <a:pt x="166" y="44"/>
                    <a:pt x="131" y="9"/>
                    <a:pt x="87" y="9"/>
                  </a:cubicBezTo>
                  <a:cubicBezTo>
                    <a:pt x="44" y="9"/>
                    <a:pt x="9" y="44"/>
                    <a:pt x="9" y="87"/>
                  </a:cubicBezTo>
                  <a:cubicBezTo>
                    <a:pt x="9" y="131"/>
                    <a:pt x="44" y="166"/>
                    <a:pt x="87" y="166"/>
                  </a:cubicBezTo>
                  <a:cubicBezTo>
                    <a:pt x="131" y="166"/>
                    <a:pt x="166" y="131"/>
                    <a:pt x="166" y="87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" name="íṩlïďé"/>
            <p:cNvSpPr/>
            <p:nvPr/>
          </p:nvSpPr>
          <p:spPr bwMode="auto">
            <a:xfrm>
              <a:off x="10459241" y="2857057"/>
              <a:ext cx="451265" cy="160724"/>
            </a:xfrm>
            <a:custGeom>
              <a:gdLst>
                <a:gd name="T0" fmla="*/ 164 w 164"/>
                <a:gd name="T1" fmla="*/ 0 h 65"/>
                <a:gd name="T2" fmla="*/ 82 w 164"/>
                <a:gd name="T3" fmla="*/ 65 h 65"/>
                <a:gd name="T4" fmla="*/ 0 w 164"/>
                <a:gd name="T5" fmla="*/ 0 h 65"/>
                <a:gd name="T6" fmla="*/ 82 w 164"/>
                <a:gd name="T7" fmla="*/ 49 h 65"/>
                <a:gd name="T8" fmla="*/ 164 w 164"/>
                <a:gd name="T9" fmla="*/ 0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65">
                  <a:moveTo>
                    <a:pt x="164" y="0"/>
                  </a:moveTo>
                  <a:cubicBezTo>
                    <a:pt x="156" y="38"/>
                    <a:pt x="122" y="65"/>
                    <a:pt x="82" y="65"/>
                  </a:cubicBezTo>
                  <a:cubicBezTo>
                    <a:pt x="43" y="65"/>
                    <a:pt x="9" y="38"/>
                    <a:pt x="0" y="0"/>
                  </a:cubicBezTo>
                  <a:cubicBezTo>
                    <a:pt x="16" y="29"/>
                    <a:pt x="47" y="49"/>
                    <a:pt x="82" y="49"/>
                  </a:cubicBezTo>
                  <a:cubicBezTo>
                    <a:pt x="118" y="49"/>
                    <a:pt x="149" y="29"/>
                    <a:pt x="164" y="0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" name="îśļiḋè"/>
            <p:cNvSpPr/>
            <p:nvPr/>
          </p:nvSpPr>
          <p:spPr bwMode="auto">
            <a:xfrm>
              <a:off x="10610438" y="2603890"/>
              <a:ext cx="151197" cy="253167"/>
            </a:xfrm>
            <a:custGeom>
              <a:gdLst>
                <a:gd name="T0" fmla="*/ 55 w 55"/>
                <a:gd name="T1" fmla="*/ 35 h 102"/>
                <a:gd name="T2" fmla="*/ 40 w 55"/>
                <a:gd name="T3" fmla="*/ 35 h 102"/>
                <a:gd name="T4" fmla="*/ 32 w 55"/>
                <a:gd name="T5" fmla="*/ 26 h 102"/>
                <a:gd name="T6" fmla="*/ 32 w 55"/>
                <a:gd name="T7" fmla="*/ 46 h 102"/>
                <a:gd name="T8" fmla="*/ 55 w 55"/>
                <a:gd name="T9" fmla="*/ 67 h 102"/>
                <a:gd name="T10" fmla="*/ 32 w 55"/>
                <a:gd name="T11" fmla="*/ 89 h 102"/>
                <a:gd name="T12" fmla="*/ 32 w 55"/>
                <a:gd name="T13" fmla="*/ 102 h 102"/>
                <a:gd name="T14" fmla="*/ 23 w 55"/>
                <a:gd name="T15" fmla="*/ 102 h 102"/>
                <a:gd name="T16" fmla="*/ 23 w 55"/>
                <a:gd name="T17" fmla="*/ 89 h 102"/>
                <a:gd name="T18" fmla="*/ 0 w 55"/>
                <a:gd name="T19" fmla="*/ 67 h 102"/>
                <a:gd name="T20" fmla="*/ 15 w 55"/>
                <a:gd name="T21" fmla="*/ 67 h 102"/>
                <a:gd name="T22" fmla="*/ 23 w 55"/>
                <a:gd name="T23" fmla="*/ 77 h 102"/>
                <a:gd name="T24" fmla="*/ 23 w 55"/>
                <a:gd name="T25" fmla="*/ 57 h 102"/>
                <a:gd name="T26" fmla="*/ 0 w 55"/>
                <a:gd name="T27" fmla="*/ 35 h 102"/>
                <a:gd name="T28" fmla="*/ 23 w 55"/>
                <a:gd name="T29" fmla="*/ 13 h 102"/>
                <a:gd name="T30" fmla="*/ 23 w 55"/>
                <a:gd name="T31" fmla="*/ 0 h 102"/>
                <a:gd name="T32" fmla="*/ 32 w 55"/>
                <a:gd name="T33" fmla="*/ 0 h 102"/>
                <a:gd name="T34" fmla="*/ 32 w 55"/>
                <a:gd name="T35" fmla="*/ 13 h 102"/>
                <a:gd name="T36" fmla="*/ 55 w 55"/>
                <a:gd name="T37" fmla="*/ 35 h 102"/>
                <a:gd name="T38" fmla="*/ 40 w 55"/>
                <a:gd name="T39" fmla="*/ 67 h 102"/>
                <a:gd name="T40" fmla="*/ 32 w 55"/>
                <a:gd name="T41" fmla="*/ 58 h 102"/>
                <a:gd name="T42" fmla="*/ 32 w 55"/>
                <a:gd name="T43" fmla="*/ 77 h 102"/>
                <a:gd name="T44" fmla="*/ 40 w 55"/>
                <a:gd name="T45" fmla="*/ 67 h 102"/>
                <a:gd name="T46" fmla="*/ 23 w 55"/>
                <a:gd name="T47" fmla="*/ 44 h 102"/>
                <a:gd name="T48" fmla="*/ 23 w 55"/>
                <a:gd name="T49" fmla="*/ 26 h 102"/>
                <a:gd name="T50" fmla="*/ 15 w 55"/>
                <a:gd name="T51" fmla="*/ 35 h 102"/>
                <a:gd name="T52" fmla="*/ 23 w 55"/>
                <a:gd name="T53" fmla="*/ 44 h 1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102">
                  <a:moveTo>
                    <a:pt x="55" y="3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40" y="31"/>
                    <a:pt x="37" y="27"/>
                    <a:pt x="32" y="2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45" y="48"/>
                    <a:pt x="55" y="57"/>
                    <a:pt x="55" y="67"/>
                  </a:cubicBezTo>
                  <a:cubicBezTo>
                    <a:pt x="55" y="78"/>
                    <a:pt x="45" y="87"/>
                    <a:pt x="32" y="89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10" y="87"/>
                    <a:pt x="0" y="78"/>
                    <a:pt x="0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72"/>
                    <a:pt x="18" y="75"/>
                    <a:pt x="23" y="7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10" y="55"/>
                    <a:pt x="0" y="46"/>
                    <a:pt x="0" y="35"/>
                  </a:cubicBezTo>
                  <a:cubicBezTo>
                    <a:pt x="0" y="24"/>
                    <a:pt x="10" y="15"/>
                    <a:pt x="23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45" y="15"/>
                    <a:pt x="55" y="24"/>
                    <a:pt x="55" y="35"/>
                  </a:cubicBezTo>
                  <a:close/>
                  <a:moveTo>
                    <a:pt x="40" y="67"/>
                  </a:moveTo>
                  <a:cubicBezTo>
                    <a:pt x="40" y="63"/>
                    <a:pt x="37" y="59"/>
                    <a:pt x="32" y="58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7" y="75"/>
                    <a:pt x="40" y="72"/>
                    <a:pt x="40" y="67"/>
                  </a:cubicBezTo>
                  <a:close/>
                  <a:moveTo>
                    <a:pt x="23" y="44"/>
                  </a:moveTo>
                  <a:cubicBezTo>
                    <a:pt x="23" y="26"/>
                    <a:pt x="23" y="26"/>
                    <a:pt x="23" y="26"/>
                  </a:cubicBezTo>
                  <a:cubicBezTo>
                    <a:pt x="18" y="27"/>
                    <a:pt x="15" y="31"/>
                    <a:pt x="15" y="35"/>
                  </a:cubicBezTo>
                  <a:cubicBezTo>
                    <a:pt x="15" y="39"/>
                    <a:pt x="18" y="43"/>
                    <a:pt x="23" y="44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" name="íśľiḓé"/>
            <p:cNvSpPr/>
            <p:nvPr/>
          </p:nvSpPr>
          <p:spPr bwMode="auto">
            <a:xfrm>
              <a:off x="10190576" y="2150082"/>
              <a:ext cx="480341" cy="433849"/>
            </a:xfrm>
            <a:custGeom>
              <a:gdLst>
                <a:gd name="T0" fmla="*/ 88 w 175"/>
                <a:gd name="T1" fmla="*/ 0 h 175"/>
                <a:gd name="T2" fmla="*/ 175 w 175"/>
                <a:gd name="T3" fmla="*/ 87 h 175"/>
                <a:gd name="T4" fmla="*/ 88 w 175"/>
                <a:gd name="T5" fmla="*/ 175 h 175"/>
                <a:gd name="T6" fmla="*/ 0 w 175"/>
                <a:gd name="T7" fmla="*/ 87 h 175"/>
                <a:gd name="T8" fmla="*/ 88 w 175"/>
                <a:gd name="T9" fmla="*/ 0 h 175"/>
                <a:gd name="T10" fmla="*/ 166 w 175"/>
                <a:gd name="T11" fmla="*/ 87 h 175"/>
                <a:gd name="T12" fmla="*/ 88 w 175"/>
                <a:gd name="T13" fmla="*/ 9 h 175"/>
                <a:gd name="T14" fmla="*/ 10 w 175"/>
                <a:gd name="T15" fmla="*/ 87 h 175"/>
                <a:gd name="T16" fmla="*/ 88 w 175"/>
                <a:gd name="T17" fmla="*/ 165 h 175"/>
                <a:gd name="T18" fmla="*/ 166 w 175"/>
                <a:gd name="T19" fmla="*/ 87 h 1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175">
                  <a:moveTo>
                    <a:pt x="88" y="0"/>
                  </a:moveTo>
                  <a:cubicBezTo>
                    <a:pt x="136" y="0"/>
                    <a:pt x="175" y="39"/>
                    <a:pt x="175" y="87"/>
                  </a:cubicBezTo>
                  <a:cubicBezTo>
                    <a:pt x="175" y="136"/>
                    <a:pt x="136" y="175"/>
                    <a:pt x="88" y="175"/>
                  </a:cubicBezTo>
                  <a:cubicBezTo>
                    <a:pt x="39" y="175"/>
                    <a:pt x="0" y="136"/>
                    <a:pt x="0" y="87"/>
                  </a:cubicBezTo>
                  <a:cubicBezTo>
                    <a:pt x="0" y="39"/>
                    <a:pt x="39" y="0"/>
                    <a:pt x="88" y="0"/>
                  </a:cubicBezTo>
                  <a:close/>
                  <a:moveTo>
                    <a:pt x="166" y="87"/>
                  </a:moveTo>
                  <a:cubicBezTo>
                    <a:pt x="166" y="44"/>
                    <a:pt x="131" y="9"/>
                    <a:pt x="88" y="9"/>
                  </a:cubicBezTo>
                  <a:cubicBezTo>
                    <a:pt x="45" y="9"/>
                    <a:pt x="10" y="44"/>
                    <a:pt x="10" y="87"/>
                  </a:cubicBezTo>
                  <a:cubicBezTo>
                    <a:pt x="10" y="130"/>
                    <a:pt x="45" y="165"/>
                    <a:pt x="88" y="165"/>
                  </a:cubicBezTo>
                  <a:cubicBezTo>
                    <a:pt x="131" y="165"/>
                    <a:pt x="166" y="130"/>
                    <a:pt x="166" y="87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íšľíḋé"/>
            <p:cNvSpPr/>
            <p:nvPr/>
          </p:nvSpPr>
          <p:spPr bwMode="auto">
            <a:xfrm>
              <a:off x="10358056" y="2223616"/>
              <a:ext cx="148871" cy="253167"/>
            </a:xfrm>
            <a:custGeom>
              <a:gdLst>
                <a:gd name="T0" fmla="*/ 54 w 54"/>
                <a:gd name="T1" fmla="*/ 35 h 102"/>
                <a:gd name="T2" fmla="*/ 39 w 54"/>
                <a:gd name="T3" fmla="*/ 35 h 102"/>
                <a:gd name="T4" fmla="*/ 31 w 54"/>
                <a:gd name="T5" fmla="*/ 25 h 102"/>
                <a:gd name="T6" fmla="*/ 31 w 54"/>
                <a:gd name="T7" fmla="*/ 46 h 102"/>
                <a:gd name="T8" fmla="*/ 54 w 54"/>
                <a:gd name="T9" fmla="*/ 67 h 102"/>
                <a:gd name="T10" fmla="*/ 31 w 54"/>
                <a:gd name="T11" fmla="*/ 89 h 102"/>
                <a:gd name="T12" fmla="*/ 31 w 54"/>
                <a:gd name="T13" fmla="*/ 102 h 102"/>
                <a:gd name="T14" fmla="*/ 22 w 54"/>
                <a:gd name="T15" fmla="*/ 102 h 102"/>
                <a:gd name="T16" fmla="*/ 22 w 54"/>
                <a:gd name="T17" fmla="*/ 89 h 102"/>
                <a:gd name="T18" fmla="*/ 0 w 54"/>
                <a:gd name="T19" fmla="*/ 67 h 102"/>
                <a:gd name="T20" fmla="*/ 14 w 54"/>
                <a:gd name="T21" fmla="*/ 67 h 102"/>
                <a:gd name="T22" fmla="*/ 22 w 54"/>
                <a:gd name="T23" fmla="*/ 77 h 102"/>
                <a:gd name="T24" fmla="*/ 22 w 54"/>
                <a:gd name="T25" fmla="*/ 57 h 102"/>
                <a:gd name="T26" fmla="*/ 0 w 54"/>
                <a:gd name="T27" fmla="*/ 35 h 102"/>
                <a:gd name="T28" fmla="*/ 22 w 54"/>
                <a:gd name="T29" fmla="*/ 13 h 102"/>
                <a:gd name="T30" fmla="*/ 22 w 54"/>
                <a:gd name="T31" fmla="*/ 0 h 102"/>
                <a:gd name="T32" fmla="*/ 31 w 54"/>
                <a:gd name="T33" fmla="*/ 0 h 102"/>
                <a:gd name="T34" fmla="*/ 31 w 54"/>
                <a:gd name="T35" fmla="*/ 13 h 102"/>
                <a:gd name="T36" fmla="*/ 54 w 54"/>
                <a:gd name="T37" fmla="*/ 35 h 102"/>
                <a:gd name="T38" fmla="*/ 39 w 54"/>
                <a:gd name="T39" fmla="*/ 67 h 102"/>
                <a:gd name="T40" fmla="*/ 31 w 54"/>
                <a:gd name="T41" fmla="*/ 58 h 102"/>
                <a:gd name="T42" fmla="*/ 31 w 54"/>
                <a:gd name="T43" fmla="*/ 77 h 102"/>
                <a:gd name="T44" fmla="*/ 39 w 54"/>
                <a:gd name="T45" fmla="*/ 67 h 102"/>
                <a:gd name="T46" fmla="*/ 22 w 54"/>
                <a:gd name="T47" fmla="*/ 44 h 102"/>
                <a:gd name="T48" fmla="*/ 22 w 54"/>
                <a:gd name="T49" fmla="*/ 25 h 102"/>
                <a:gd name="T50" fmla="*/ 14 w 54"/>
                <a:gd name="T51" fmla="*/ 35 h 102"/>
                <a:gd name="T52" fmla="*/ 22 w 54"/>
                <a:gd name="T53" fmla="*/ 44 h 1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02">
                  <a:moveTo>
                    <a:pt x="54" y="35"/>
                  </a:moveTo>
                  <a:cubicBezTo>
                    <a:pt x="39" y="35"/>
                    <a:pt x="39" y="35"/>
                    <a:pt x="39" y="35"/>
                  </a:cubicBezTo>
                  <a:cubicBezTo>
                    <a:pt x="39" y="31"/>
                    <a:pt x="36" y="27"/>
                    <a:pt x="31" y="25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44" y="47"/>
                    <a:pt x="54" y="56"/>
                    <a:pt x="54" y="67"/>
                  </a:cubicBezTo>
                  <a:cubicBezTo>
                    <a:pt x="54" y="78"/>
                    <a:pt x="44" y="87"/>
                    <a:pt x="31" y="89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9" y="87"/>
                    <a:pt x="0" y="78"/>
                    <a:pt x="0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72"/>
                    <a:pt x="17" y="75"/>
                    <a:pt x="22" y="7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9" y="55"/>
                    <a:pt x="0" y="46"/>
                    <a:pt x="0" y="35"/>
                  </a:cubicBezTo>
                  <a:cubicBezTo>
                    <a:pt x="0" y="24"/>
                    <a:pt x="9" y="15"/>
                    <a:pt x="22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44" y="15"/>
                    <a:pt x="54" y="24"/>
                    <a:pt x="54" y="35"/>
                  </a:cubicBezTo>
                  <a:close/>
                  <a:moveTo>
                    <a:pt x="39" y="67"/>
                  </a:moveTo>
                  <a:cubicBezTo>
                    <a:pt x="39" y="63"/>
                    <a:pt x="36" y="59"/>
                    <a:pt x="31" y="58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6" y="75"/>
                    <a:pt x="39" y="72"/>
                    <a:pt x="39" y="67"/>
                  </a:cubicBezTo>
                  <a:close/>
                  <a:moveTo>
                    <a:pt x="22" y="44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7" y="27"/>
                    <a:pt x="14" y="31"/>
                    <a:pt x="14" y="35"/>
                  </a:cubicBezTo>
                  <a:cubicBezTo>
                    <a:pt x="14" y="39"/>
                    <a:pt x="17" y="43"/>
                    <a:pt x="22" y="44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îSľiďé"/>
            <p:cNvSpPr/>
            <p:nvPr/>
          </p:nvSpPr>
          <p:spPr bwMode="auto">
            <a:xfrm>
              <a:off x="9940519" y="2529306"/>
              <a:ext cx="483830" cy="433849"/>
            </a:xfrm>
            <a:custGeom>
              <a:gdLst>
                <a:gd name="T0" fmla="*/ 88 w 176"/>
                <a:gd name="T1" fmla="*/ 0 h 175"/>
                <a:gd name="T2" fmla="*/ 176 w 176"/>
                <a:gd name="T3" fmla="*/ 87 h 175"/>
                <a:gd name="T4" fmla="*/ 88 w 176"/>
                <a:gd name="T5" fmla="*/ 175 h 175"/>
                <a:gd name="T6" fmla="*/ 0 w 176"/>
                <a:gd name="T7" fmla="*/ 87 h 175"/>
                <a:gd name="T8" fmla="*/ 88 w 176"/>
                <a:gd name="T9" fmla="*/ 0 h 175"/>
                <a:gd name="T10" fmla="*/ 166 w 176"/>
                <a:gd name="T11" fmla="*/ 87 h 175"/>
                <a:gd name="T12" fmla="*/ 88 w 176"/>
                <a:gd name="T13" fmla="*/ 9 h 175"/>
                <a:gd name="T14" fmla="*/ 10 w 176"/>
                <a:gd name="T15" fmla="*/ 87 h 175"/>
                <a:gd name="T16" fmla="*/ 88 w 176"/>
                <a:gd name="T17" fmla="*/ 166 h 175"/>
                <a:gd name="T18" fmla="*/ 166 w 176"/>
                <a:gd name="T19" fmla="*/ 87 h 1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5">
                  <a:moveTo>
                    <a:pt x="88" y="0"/>
                  </a:moveTo>
                  <a:cubicBezTo>
                    <a:pt x="137" y="0"/>
                    <a:pt x="176" y="39"/>
                    <a:pt x="176" y="87"/>
                  </a:cubicBezTo>
                  <a:cubicBezTo>
                    <a:pt x="176" y="136"/>
                    <a:pt x="137" y="175"/>
                    <a:pt x="88" y="175"/>
                  </a:cubicBezTo>
                  <a:cubicBezTo>
                    <a:pt x="40" y="175"/>
                    <a:pt x="0" y="136"/>
                    <a:pt x="0" y="87"/>
                  </a:cubicBezTo>
                  <a:cubicBezTo>
                    <a:pt x="0" y="39"/>
                    <a:pt x="40" y="0"/>
                    <a:pt x="88" y="0"/>
                  </a:cubicBezTo>
                  <a:close/>
                  <a:moveTo>
                    <a:pt x="166" y="87"/>
                  </a:moveTo>
                  <a:cubicBezTo>
                    <a:pt x="166" y="44"/>
                    <a:pt x="131" y="9"/>
                    <a:pt x="88" y="9"/>
                  </a:cubicBezTo>
                  <a:cubicBezTo>
                    <a:pt x="45" y="9"/>
                    <a:pt x="10" y="44"/>
                    <a:pt x="10" y="87"/>
                  </a:cubicBezTo>
                  <a:cubicBezTo>
                    <a:pt x="10" y="131"/>
                    <a:pt x="45" y="166"/>
                    <a:pt x="88" y="166"/>
                  </a:cubicBezTo>
                  <a:cubicBezTo>
                    <a:pt x="131" y="166"/>
                    <a:pt x="166" y="131"/>
                    <a:pt x="166" y="87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ïṧḻiḑè"/>
            <p:cNvSpPr/>
            <p:nvPr/>
          </p:nvSpPr>
          <p:spPr bwMode="auto">
            <a:xfrm>
              <a:off x="9956802" y="2857057"/>
              <a:ext cx="451265" cy="160724"/>
            </a:xfrm>
            <a:custGeom>
              <a:gdLst>
                <a:gd name="T0" fmla="*/ 164 w 164"/>
                <a:gd name="T1" fmla="*/ 0 h 65"/>
                <a:gd name="T2" fmla="*/ 82 w 164"/>
                <a:gd name="T3" fmla="*/ 65 h 65"/>
                <a:gd name="T4" fmla="*/ 0 w 164"/>
                <a:gd name="T5" fmla="*/ 0 h 65"/>
                <a:gd name="T6" fmla="*/ 82 w 164"/>
                <a:gd name="T7" fmla="*/ 49 h 65"/>
                <a:gd name="T8" fmla="*/ 164 w 164"/>
                <a:gd name="T9" fmla="*/ 0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65">
                  <a:moveTo>
                    <a:pt x="164" y="0"/>
                  </a:moveTo>
                  <a:cubicBezTo>
                    <a:pt x="155" y="38"/>
                    <a:pt x="122" y="65"/>
                    <a:pt x="82" y="65"/>
                  </a:cubicBezTo>
                  <a:cubicBezTo>
                    <a:pt x="42" y="65"/>
                    <a:pt x="9" y="38"/>
                    <a:pt x="0" y="0"/>
                  </a:cubicBezTo>
                  <a:cubicBezTo>
                    <a:pt x="16" y="29"/>
                    <a:pt x="47" y="49"/>
                    <a:pt x="82" y="49"/>
                  </a:cubicBezTo>
                  <a:cubicBezTo>
                    <a:pt x="118" y="49"/>
                    <a:pt x="148" y="29"/>
                    <a:pt x="164" y="0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islïḑè"/>
            <p:cNvSpPr/>
            <p:nvPr/>
          </p:nvSpPr>
          <p:spPr bwMode="auto">
            <a:xfrm>
              <a:off x="10107999" y="2603890"/>
              <a:ext cx="148871" cy="253167"/>
            </a:xfrm>
            <a:custGeom>
              <a:gdLst>
                <a:gd name="T0" fmla="*/ 54 w 54"/>
                <a:gd name="T1" fmla="*/ 35 h 102"/>
                <a:gd name="T2" fmla="*/ 40 w 54"/>
                <a:gd name="T3" fmla="*/ 35 h 102"/>
                <a:gd name="T4" fmla="*/ 32 w 54"/>
                <a:gd name="T5" fmla="*/ 26 h 102"/>
                <a:gd name="T6" fmla="*/ 32 w 54"/>
                <a:gd name="T7" fmla="*/ 46 h 102"/>
                <a:gd name="T8" fmla="*/ 54 w 54"/>
                <a:gd name="T9" fmla="*/ 67 h 102"/>
                <a:gd name="T10" fmla="*/ 32 w 54"/>
                <a:gd name="T11" fmla="*/ 89 h 102"/>
                <a:gd name="T12" fmla="*/ 32 w 54"/>
                <a:gd name="T13" fmla="*/ 102 h 102"/>
                <a:gd name="T14" fmla="*/ 23 w 54"/>
                <a:gd name="T15" fmla="*/ 102 h 102"/>
                <a:gd name="T16" fmla="*/ 23 w 54"/>
                <a:gd name="T17" fmla="*/ 89 h 102"/>
                <a:gd name="T18" fmla="*/ 0 w 54"/>
                <a:gd name="T19" fmla="*/ 67 h 102"/>
                <a:gd name="T20" fmla="*/ 15 w 54"/>
                <a:gd name="T21" fmla="*/ 67 h 102"/>
                <a:gd name="T22" fmla="*/ 23 w 54"/>
                <a:gd name="T23" fmla="*/ 77 h 102"/>
                <a:gd name="T24" fmla="*/ 23 w 54"/>
                <a:gd name="T25" fmla="*/ 57 h 102"/>
                <a:gd name="T26" fmla="*/ 0 w 54"/>
                <a:gd name="T27" fmla="*/ 35 h 102"/>
                <a:gd name="T28" fmla="*/ 23 w 54"/>
                <a:gd name="T29" fmla="*/ 13 h 102"/>
                <a:gd name="T30" fmla="*/ 23 w 54"/>
                <a:gd name="T31" fmla="*/ 0 h 102"/>
                <a:gd name="T32" fmla="*/ 32 w 54"/>
                <a:gd name="T33" fmla="*/ 0 h 102"/>
                <a:gd name="T34" fmla="*/ 32 w 54"/>
                <a:gd name="T35" fmla="*/ 13 h 102"/>
                <a:gd name="T36" fmla="*/ 54 w 54"/>
                <a:gd name="T37" fmla="*/ 35 h 102"/>
                <a:gd name="T38" fmla="*/ 40 w 54"/>
                <a:gd name="T39" fmla="*/ 67 h 102"/>
                <a:gd name="T40" fmla="*/ 32 w 54"/>
                <a:gd name="T41" fmla="*/ 58 h 102"/>
                <a:gd name="T42" fmla="*/ 32 w 54"/>
                <a:gd name="T43" fmla="*/ 77 h 102"/>
                <a:gd name="T44" fmla="*/ 40 w 54"/>
                <a:gd name="T45" fmla="*/ 67 h 102"/>
                <a:gd name="T46" fmla="*/ 23 w 54"/>
                <a:gd name="T47" fmla="*/ 44 h 102"/>
                <a:gd name="T48" fmla="*/ 23 w 54"/>
                <a:gd name="T49" fmla="*/ 26 h 102"/>
                <a:gd name="T50" fmla="*/ 15 w 54"/>
                <a:gd name="T51" fmla="*/ 35 h 102"/>
                <a:gd name="T52" fmla="*/ 23 w 54"/>
                <a:gd name="T53" fmla="*/ 44 h 1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02">
                  <a:moveTo>
                    <a:pt x="54" y="3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40" y="31"/>
                    <a:pt x="36" y="27"/>
                    <a:pt x="32" y="2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45" y="48"/>
                    <a:pt x="54" y="57"/>
                    <a:pt x="54" y="67"/>
                  </a:cubicBezTo>
                  <a:cubicBezTo>
                    <a:pt x="54" y="78"/>
                    <a:pt x="45" y="87"/>
                    <a:pt x="32" y="89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10" y="87"/>
                    <a:pt x="0" y="78"/>
                    <a:pt x="0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72"/>
                    <a:pt x="18" y="75"/>
                    <a:pt x="23" y="7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10" y="55"/>
                    <a:pt x="0" y="46"/>
                    <a:pt x="0" y="35"/>
                  </a:cubicBezTo>
                  <a:cubicBezTo>
                    <a:pt x="0" y="24"/>
                    <a:pt x="10" y="15"/>
                    <a:pt x="23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45" y="15"/>
                    <a:pt x="54" y="24"/>
                    <a:pt x="54" y="35"/>
                  </a:cubicBezTo>
                  <a:close/>
                  <a:moveTo>
                    <a:pt x="40" y="67"/>
                  </a:moveTo>
                  <a:cubicBezTo>
                    <a:pt x="40" y="63"/>
                    <a:pt x="36" y="59"/>
                    <a:pt x="32" y="58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6" y="75"/>
                    <a:pt x="40" y="72"/>
                    <a:pt x="40" y="67"/>
                  </a:cubicBezTo>
                  <a:close/>
                  <a:moveTo>
                    <a:pt x="23" y="44"/>
                  </a:moveTo>
                  <a:cubicBezTo>
                    <a:pt x="23" y="26"/>
                    <a:pt x="23" y="26"/>
                    <a:pt x="23" y="26"/>
                  </a:cubicBezTo>
                  <a:cubicBezTo>
                    <a:pt x="18" y="27"/>
                    <a:pt x="15" y="31"/>
                    <a:pt x="15" y="35"/>
                  </a:cubicBezTo>
                  <a:cubicBezTo>
                    <a:pt x="15" y="39"/>
                    <a:pt x="18" y="43"/>
                    <a:pt x="23" y="44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îšḻidê"/>
            <p:cNvSpPr/>
            <p:nvPr/>
          </p:nvSpPr>
          <p:spPr>
            <a:xfrm>
              <a:off x="745306" y="1593880"/>
              <a:ext cx="3014237" cy="20055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iŝ1íḍê"/>
            <p:cNvSpPr/>
            <p:nvPr/>
          </p:nvSpPr>
          <p:spPr>
            <a:xfrm>
              <a:off x="6406556" y="1592796"/>
              <a:ext cx="3014236" cy="200550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işlîḋê"/>
            <p:cNvSpPr txBox="1"/>
            <p:nvPr/>
          </p:nvSpPr>
          <p:spPr>
            <a:xfrm>
              <a:off x="758328" y="3940645"/>
              <a:ext cx="5043203" cy="338554"/>
            </a:xfrm>
            <a:prstGeom prst="rect">
              <a:avLst/>
            </a:prstGeom>
          </p:spPr>
          <p:txBody>
            <a:bodyPr vert="horz" wrap="none" lIns="0">
              <a:normAutofit fontScale="85000" lnSpcReduction="20000"/>
            </a:bodyPr>
            <a:lstStyle/>
            <a:p>
              <a:r>
                <a:rPr lang="zh-CN" altLang="en-US" sz="1600" b="1" kern="900">
                  <a:solidFill>
                    <a:schemeClr val="bg1"/>
                  </a:solidFill>
                </a:rPr>
                <a:t>标题文本预设</a:t>
              </a:r>
              <a:endParaRPr lang="zh-CN" altLang="en-US" sz="1600" b="1" kern="900">
                <a:solidFill>
                  <a:schemeClr val="bg1"/>
                </a:solidFill>
              </a:endParaRPr>
            </a:p>
          </p:txBody>
        </p:sp>
        <p:sp>
          <p:nvSpPr>
            <p:cNvPr id="18" name="iṩľïḋè"/>
            <p:cNvSpPr txBox="1"/>
            <p:nvPr/>
          </p:nvSpPr>
          <p:spPr>
            <a:xfrm>
              <a:off x="758328" y="4279199"/>
              <a:ext cx="5043203" cy="481094"/>
            </a:xfrm>
            <a:prstGeom prst="rect">
              <a:avLst/>
            </a:prstGeom>
          </p:spPr>
          <p:txBody>
            <a:bodyPr vert="horz" wrap="square" lIns="0">
              <a:normAutofit fontScale="850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如需更改请在（设置形状格式）菜单下（文本选项）中调整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19" name="íṡḷiďé"/>
            <p:cNvSpPr txBox="1"/>
            <p:nvPr/>
          </p:nvSpPr>
          <p:spPr>
            <a:xfrm>
              <a:off x="6406555" y="3924249"/>
              <a:ext cx="5043203" cy="338554"/>
            </a:xfrm>
            <a:prstGeom prst="rect">
              <a:avLst/>
            </a:prstGeom>
          </p:spPr>
          <p:txBody>
            <a:bodyPr vert="horz" wrap="none" lIns="0">
              <a:normAutofit fontScale="92500" lnSpcReduction="20000"/>
            </a:bodyPr>
            <a:lstStyle/>
            <a:p>
              <a:r>
                <a:rPr lang="zh-CN" altLang="en-US" sz="1600" b="1" kern="900">
                  <a:solidFill>
                    <a:schemeClr val="bg1"/>
                  </a:solidFill>
                </a:rPr>
                <a:t>标题文本预设</a:t>
              </a:r>
              <a:endParaRPr lang="zh-CN" altLang="en-US" sz="1600" b="1" kern="900">
                <a:solidFill>
                  <a:schemeClr val="bg1"/>
                </a:solidFill>
              </a:endParaRPr>
            </a:p>
          </p:txBody>
        </p:sp>
        <p:sp>
          <p:nvSpPr>
            <p:cNvPr id="20" name="íṥliďè"/>
            <p:cNvSpPr txBox="1"/>
            <p:nvPr/>
          </p:nvSpPr>
          <p:spPr>
            <a:xfrm>
              <a:off x="6406555" y="4262803"/>
              <a:ext cx="5043203" cy="481094"/>
            </a:xfrm>
            <a:prstGeom prst="rect">
              <a:avLst/>
            </a:prstGeom>
          </p:spPr>
          <p:txBody>
            <a:bodyPr vert="horz" wrap="square" lIns="0">
              <a:normAutofit fontScale="850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如需更改请在（设置形状格式）菜单下（文本选项）中调整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5820c1b7-7c76-46b0-bc1b-6d18ebb8fc3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073774" y="1843382"/>
            <a:ext cx="8044452" cy="3523698"/>
            <a:chOff x="942660" y="1406285"/>
            <a:chExt cx="10304102" cy="4513489"/>
          </a:xfrm>
        </p:grpSpPr>
        <p:sp>
          <p:nvSpPr>
            <p:cNvPr id="4" name="ïŝľíďé"/>
            <p:cNvSpPr/>
            <p:nvPr/>
          </p:nvSpPr>
          <p:spPr>
            <a:xfrm>
              <a:off x="1112016" y="3107376"/>
              <a:ext cx="2861413" cy="2466733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íṥḻîḋè"/>
            <p:cNvSpPr/>
            <p:nvPr/>
          </p:nvSpPr>
          <p:spPr>
            <a:xfrm>
              <a:off x="8198222" y="1779136"/>
              <a:ext cx="2861413" cy="2466733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í$ļîde"/>
            <p:cNvSpPr/>
            <p:nvPr/>
          </p:nvSpPr>
          <p:spPr>
            <a:xfrm>
              <a:off x="3472699" y="1779804"/>
              <a:ext cx="2861413" cy="2466733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iṧ1íďê"/>
            <p:cNvSpPr/>
            <p:nvPr/>
          </p:nvSpPr>
          <p:spPr>
            <a:xfrm>
              <a:off x="5834750" y="3060231"/>
              <a:ext cx="2861413" cy="2466733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îṧlîḑé"/>
            <p:cNvSpPr/>
            <p:nvPr/>
          </p:nvSpPr>
          <p:spPr bwMode="auto">
            <a:xfrm>
              <a:off x="2189428" y="3715450"/>
              <a:ext cx="706586" cy="706586"/>
            </a:xfrm>
            <a:custGeom>
              <a:cxnLst>
                <a:cxn ang="0">
                  <a:pos x="44" y="55"/>
                </a:cxn>
                <a:cxn ang="0">
                  <a:pos x="37" y="55"/>
                </a:cxn>
                <a:cxn ang="0">
                  <a:pos x="37" y="33"/>
                </a:cxn>
                <a:cxn ang="0">
                  <a:pos x="45" y="33"/>
                </a:cxn>
                <a:cxn ang="0">
                  <a:pos x="46" y="25"/>
                </a:cxn>
                <a:cxn ang="0">
                  <a:pos x="37" y="25"/>
                </a:cxn>
                <a:cxn ang="0">
                  <a:pos x="37" y="20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7" y="9"/>
                </a:cxn>
                <a:cxn ang="0">
                  <a:pos x="40" y="8"/>
                </a:cxn>
                <a:cxn ang="0">
                  <a:pos x="29" y="19"/>
                </a:cxn>
                <a:cxn ang="0">
                  <a:pos x="29" y="25"/>
                </a:cxn>
                <a:cxn ang="0">
                  <a:pos x="21" y="25"/>
                </a:cxn>
                <a:cxn ang="0">
                  <a:pos x="21" y="33"/>
                </a:cxn>
                <a:cxn ang="0">
                  <a:pos x="29" y="33"/>
                </a:cxn>
                <a:cxn ang="0">
                  <a:pos x="29" y="55"/>
                </a:cxn>
                <a:cxn ang="0">
                  <a:pos x="10" y="55"/>
                </a:cxn>
                <a:cxn ang="0">
                  <a:pos x="0" y="45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5"/>
                </a:cxn>
                <a:cxn ang="0">
                  <a:pos x="44" y="55"/>
                </a:cxn>
              </a:cxnLst>
              <a:rect l="0" t="0" r="r" b="b"/>
              <a:pathLst>
                <a:path w="55" h="55">
                  <a:moveTo>
                    <a:pt x="44" y="55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8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3" y="8"/>
                    <a:pt x="40" y="8"/>
                  </a:cubicBezTo>
                  <a:cubicBezTo>
                    <a:pt x="34" y="8"/>
                    <a:pt x="29" y="12"/>
                    <a:pt x="29" y="1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50"/>
                    <a:pt x="50" y="55"/>
                    <a:pt x="44" y="55"/>
                  </a:cubicBezTo>
                  <a:close/>
                </a:path>
              </a:pathLst>
            </a:custGeom>
            <a:solidFill>
              <a:srgbClr val="1A815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ïṣḷíďè"/>
            <p:cNvSpPr/>
            <p:nvPr/>
          </p:nvSpPr>
          <p:spPr bwMode="auto">
            <a:xfrm>
              <a:off x="4574389" y="2421166"/>
              <a:ext cx="658032" cy="658028"/>
            </a:xfrm>
            <a:custGeom>
              <a:cxnLst>
                <a:cxn ang="0">
                  <a:pos x="62" y="51"/>
                </a:cxn>
                <a:cxn ang="0">
                  <a:pos x="51" y="62"/>
                </a:cxn>
                <a:cxn ang="0">
                  <a:pos x="12" y="62"/>
                </a:cxn>
                <a:cxn ang="0">
                  <a:pos x="0" y="5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51" y="0"/>
                </a:cxn>
                <a:cxn ang="0">
                  <a:pos x="62" y="12"/>
                </a:cxn>
                <a:cxn ang="0">
                  <a:pos x="62" y="51"/>
                </a:cxn>
                <a:cxn ang="0">
                  <a:pos x="47" y="21"/>
                </a:cxn>
                <a:cxn ang="0">
                  <a:pos x="51" y="16"/>
                </a:cxn>
                <a:cxn ang="0">
                  <a:pos x="45" y="19"/>
                </a:cxn>
                <a:cxn ang="0">
                  <a:pos x="39" y="16"/>
                </a:cxn>
                <a:cxn ang="0">
                  <a:pos x="31" y="24"/>
                </a:cxn>
                <a:cxn ang="0">
                  <a:pos x="31" y="26"/>
                </a:cxn>
                <a:cxn ang="0">
                  <a:pos x="14" y="17"/>
                </a:cxn>
                <a:cxn ang="0">
                  <a:pos x="12" y="22"/>
                </a:cxn>
                <a:cxn ang="0">
                  <a:pos x="16" y="29"/>
                </a:cxn>
                <a:cxn ang="0">
                  <a:pos x="12" y="28"/>
                </a:cxn>
                <a:cxn ang="0">
                  <a:pos x="12" y="28"/>
                </a:cxn>
                <a:cxn ang="0">
                  <a:pos x="19" y="36"/>
                </a:cxn>
                <a:cxn ang="0">
                  <a:pos x="17" y="36"/>
                </a:cxn>
                <a:cxn ang="0">
                  <a:pos x="15" y="36"/>
                </a:cxn>
                <a:cxn ang="0">
                  <a:pos x="23" y="42"/>
                </a:cxn>
                <a:cxn ang="0">
                  <a:pos x="13" y="46"/>
                </a:cxn>
                <a:cxn ang="0">
                  <a:pos x="11" y="46"/>
                </a:cxn>
                <a:cxn ang="0">
                  <a:pos x="24" y="49"/>
                </a:cxn>
                <a:cxn ang="0">
                  <a:pos x="48" y="25"/>
                </a:cxn>
                <a:cxn ang="0">
                  <a:pos x="48" y="24"/>
                </a:cxn>
                <a:cxn ang="0">
                  <a:pos x="52" y="20"/>
                </a:cxn>
                <a:cxn ang="0">
                  <a:pos x="47" y="21"/>
                </a:cxn>
              </a:cxnLst>
              <a:rect l="0" t="0" r="r" b="b"/>
              <a:pathLst>
                <a:path w="62" h="62">
                  <a:moveTo>
                    <a:pt x="62" y="51"/>
                  </a:moveTo>
                  <a:cubicBezTo>
                    <a:pt x="62" y="57"/>
                    <a:pt x="57" y="62"/>
                    <a:pt x="5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6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6"/>
                    <a:pt x="62" y="12"/>
                  </a:cubicBezTo>
                  <a:lnTo>
                    <a:pt x="62" y="51"/>
                  </a:lnTo>
                  <a:close/>
                  <a:moveTo>
                    <a:pt x="47" y="21"/>
                  </a:moveTo>
                  <a:cubicBezTo>
                    <a:pt x="49" y="20"/>
                    <a:pt x="50" y="18"/>
                    <a:pt x="51" y="16"/>
                  </a:cubicBezTo>
                  <a:cubicBezTo>
                    <a:pt x="49" y="17"/>
                    <a:pt x="47" y="18"/>
                    <a:pt x="45" y="19"/>
                  </a:cubicBezTo>
                  <a:cubicBezTo>
                    <a:pt x="44" y="17"/>
                    <a:pt x="42" y="16"/>
                    <a:pt x="39" y="16"/>
                  </a:cubicBezTo>
                  <a:cubicBezTo>
                    <a:pt x="35" y="16"/>
                    <a:pt x="31" y="20"/>
                    <a:pt x="31" y="24"/>
                  </a:cubicBezTo>
                  <a:cubicBezTo>
                    <a:pt x="31" y="25"/>
                    <a:pt x="31" y="26"/>
                    <a:pt x="31" y="26"/>
                  </a:cubicBezTo>
                  <a:cubicBezTo>
                    <a:pt x="24" y="26"/>
                    <a:pt x="18" y="23"/>
                    <a:pt x="14" y="17"/>
                  </a:cubicBezTo>
                  <a:cubicBezTo>
                    <a:pt x="13" y="19"/>
                    <a:pt x="12" y="20"/>
                    <a:pt x="12" y="22"/>
                  </a:cubicBezTo>
                  <a:cubicBezTo>
                    <a:pt x="12" y="25"/>
                    <a:pt x="14" y="27"/>
                    <a:pt x="16" y="29"/>
                  </a:cubicBezTo>
                  <a:cubicBezTo>
                    <a:pt x="15" y="29"/>
                    <a:pt x="13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32"/>
                    <a:pt x="15" y="35"/>
                    <a:pt x="19" y="36"/>
                  </a:cubicBezTo>
                  <a:cubicBezTo>
                    <a:pt x="18" y="36"/>
                    <a:pt x="18" y="36"/>
                    <a:pt x="17" y="36"/>
                  </a:cubicBezTo>
                  <a:cubicBezTo>
                    <a:pt x="16" y="36"/>
                    <a:pt x="16" y="36"/>
                    <a:pt x="15" y="36"/>
                  </a:cubicBezTo>
                  <a:cubicBezTo>
                    <a:pt x="16" y="39"/>
                    <a:pt x="20" y="42"/>
                    <a:pt x="23" y="42"/>
                  </a:cubicBezTo>
                  <a:cubicBezTo>
                    <a:pt x="20" y="44"/>
                    <a:pt x="17" y="46"/>
                    <a:pt x="13" y="46"/>
                  </a:cubicBezTo>
                  <a:cubicBezTo>
                    <a:pt x="12" y="46"/>
                    <a:pt x="11" y="46"/>
                    <a:pt x="11" y="46"/>
                  </a:cubicBezTo>
                  <a:cubicBezTo>
                    <a:pt x="14" y="48"/>
                    <a:pt x="19" y="49"/>
                    <a:pt x="24" y="49"/>
                  </a:cubicBezTo>
                  <a:cubicBezTo>
                    <a:pt x="39" y="49"/>
                    <a:pt x="48" y="36"/>
                    <a:pt x="48" y="25"/>
                  </a:cubicBezTo>
                  <a:cubicBezTo>
                    <a:pt x="48" y="25"/>
                    <a:pt x="48" y="25"/>
                    <a:pt x="48" y="24"/>
                  </a:cubicBezTo>
                  <a:cubicBezTo>
                    <a:pt x="49" y="23"/>
                    <a:pt x="51" y="22"/>
                    <a:pt x="52" y="20"/>
                  </a:cubicBezTo>
                  <a:cubicBezTo>
                    <a:pt x="50" y="20"/>
                    <a:pt x="49" y="21"/>
                    <a:pt x="47" y="21"/>
                  </a:cubicBezTo>
                  <a:close/>
                </a:path>
              </a:pathLst>
            </a:custGeom>
            <a:solidFill>
              <a:srgbClr val="1A815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iṧḻïďê"/>
            <p:cNvSpPr/>
            <p:nvPr/>
          </p:nvSpPr>
          <p:spPr bwMode="auto">
            <a:xfrm>
              <a:off x="9275636" y="2380561"/>
              <a:ext cx="706583" cy="706583"/>
            </a:xfrm>
            <a:custGeom>
              <a:cxnLst>
                <a:cxn ang="0">
                  <a:pos x="62" y="51"/>
                </a:cxn>
                <a:cxn ang="0">
                  <a:pos x="51" y="62"/>
                </a:cxn>
                <a:cxn ang="0">
                  <a:pos x="12" y="62"/>
                </a:cxn>
                <a:cxn ang="0">
                  <a:pos x="0" y="5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51" y="0"/>
                </a:cxn>
                <a:cxn ang="0">
                  <a:pos x="62" y="12"/>
                </a:cxn>
                <a:cxn ang="0">
                  <a:pos x="62" y="51"/>
                </a:cxn>
                <a:cxn ang="0">
                  <a:pos x="15" y="11"/>
                </a:cxn>
                <a:cxn ang="0">
                  <a:pos x="9" y="16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20" y="16"/>
                </a:cxn>
                <a:cxn ang="0">
                  <a:pos x="15" y="11"/>
                </a:cxn>
                <a:cxn ang="0">
                  <a:pos x="19" y="52"/>
                </a:cxn>
                <a:cxn ang="0">
                  <a:pos x="19" y="24"/>
                </a:cxn>
                <a:cxn ang="0">
                  <a:pos x="10" y="24"/>
                </a:cxn>
                <a:cxn ang="0">
                  <a:pos x="10" y="52"/>
                </a:cxn>
                <a:cxn ang="0">
                  <a:pos x="19" y="52"/>
                </a:cxn>
                <a:cxn ang="0">
                  <a:pos x="53" y="52"/>
                </a:cxn>
                <a:cxn ang="0">
                  <a:pos x="53" y="36"/>
                </a:cxn>
                <a:cxn ang="0">
                  <a:pos x="42" y="24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4" y="24"/>
                </a:cxn>
                <a:cxn ang="0">
                  <a:pos x="24" y="24"/>
                </a:cxn>
                <a:cxn ang="0">
                  <a:pos x="24" y="52"/>
                </a:cxn>
                <a:cxn ang="0">
                  <a:pos x="34" y="52"/>
                </a:cxn>
                <a:cxn ang="0">
                  <a:pos x="34" y="37"/>
                </a:cxn>
                <a:cxn ang="0">
                  <a:pos x="34" y="34"/>
                </a:cxn>
                <a:cxn ang="0">
                  <a:pos x="39" y="31"/>
                </a:cxn>
                <a:cxn ang="0">
                  <a:pos x="43" y="37"/>
                </a:cxn>
                <a:cxn ang="0">
                  <a:pos x="43" y="52"/>
                </a:cxn>
                <a:cxn ang="0">
                  <a:pos x="53" y="52"/>
                </a:cxn>
              </a:cxnLst>
              <a:rect l="0" t="0" r="r" b="b"/>
              <a:pathLst>
                <a:path w="62" h="62">
                  <a:moveTo>
                    <a:pt x="62" y="51"/>
                  </a:moveTo>
                  <a:cubicBezTo>
                    <a:pt x="62" y="57"/>
                    <a:pt x="57" y="62"/>
                    <a:pt x="5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6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6"/>
                    <a:pt x="62" y="12"/>
                  </a:cubicBezTo>
                  <a:lnTo>
                    <a:pt x="62" y="51"/>
                  </a:lnTo>
                  <a:close/>
                  <a:moveTo>
                    <a:pt x="15" y="11"/>
                  </a:moveTo>
                  <a:cubicBezTo>
                    <a:pt x="12" y="11"/>
                    <a:pt x="9" y="13"/>
                    <a:pt x="9" y="16"/>
                  </a:cubicBezTo>
                  <a:cubicBezTo>
                    <a:pt x="9" y="18"/>
                    <a:pt x="11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20"/>
                    <a:pt x="20" y="18"/>
                    <a:pt x="20" y="16"/>
                  </a:cubicBezTo>
                  <a:cubicBezTo>
                    <a:pt x="20" y="13"/>
                    <a:pt x="18" y="11"/>
                    <a:pt x="15" y="11"/>
                  </a:cubicBezTo>
                  <a:close/>
                  <a:moveTo>
                    <a:pt x="19" y="52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52"/>
                    <a:pt x="10" y="52"/>
                    <a:pt x="10" y="52"/>
                  </a:cubicBezTo>
                  <a:lnTo>
                    <a:pt x="19" y="52"/>
                  </a:lnTo>
                  <a:close/>
                  <a:moveTo>
                    <a:pt x="53" y="52"/>
                  </a:moveTo>
                  <a:cubicBezTo>
                    <a:pt x="53" y="36"/>
                    <a:pt x="53" y="36"/>
                    <a:pt x="53" y="36"/>
                  </a:cubicBezTo>
                  <a:cubicBezTo>
                    <a:pt x="53" y="28"/>
                    <a:pt x="48" y="24"/>
                    <a:pt x="42" y="24"/>
                  </a:cubicBezTo>
                  <a:cubicBezTo>
                    <a:pt x="37" y="24"/>
                    <a:pt x="35" y="26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7"/>
                    <a:pt x="2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5"/>
                    <a:pt x="34" y="34"/>
                  </a:cubicBezTo>
                  <a:cubicBezTo>
                    <a:pt x="35" y="33"/>
                    <a:pt x="36" y="31"/>
                    <a:pt x="39" y="31"/>
                  </a:cubicBezTo>
                  <a:cubicBezTo>
                    <a:pt x="42" y="31"/>
                    <a:pt x="43" y="33"/>
                    <a:pt x="43" y="37"/>
                  </a:cubicBezTo>
                  <a:cubicBezTo>
                    <a:pt x="43" y="52"/>
                    <a:pt x="43" y="52"/>
                    <a:pt x="43" y="52"/>
                  </a:cubicBezTo>
                  <a:lnTo>
                    <a:pt x="53" y="52"/>
                  </a:lnTo>
                  <a:close/>
                </a:path>
              </a:pathLst>
            </a:custGeom>
            <a:solidFill>
              <a:srgbClr val="1A815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ï$ľiḑe"/>
            <p:cNvSpPr/>
            <p:nvPr/>
          </p:nvSpPr>
          <p:spPr bwMode="auto">
            <a:xfrm>
              <a:off x="6933811" y="3709505"/>
              <a:ext cx="663289" cy="658028"/>
            </a:xfrm>
            <a:custGeom>
              <a:cxnLst>
                <a:cxn ang="0">
                  <a:pos x="58" y="50"/>
                </a:cxn>
                <a:cxn ang="0">
                  <a:pos x="51" y="58"/>
                </a:cxn>
                <a:cxn ang="0">
                  <a:pos x="7" y="58"/>
                </a:cxn>
                <a:cxn ang="0">
                  <a:pos x="0" y="50"/>
                </a:cxn>
                <a:cxn ang="0">
                  <a:pos x="0" y="7"/>
                </a:cxn>
                <a:cxn ang="0">
                  <a:pos x="7" y="0"/>
                </a:cxn>
                <a:cxn ang="0">
                  <a:pos x="51" y="0"/>
                </a:cxn>
                <a:cxn ang="0">
                  <a:pos x="58" y="7"/>
                </a:cxn>
                <a:cxn ang="0">
                  <a:pos x="58" y="50"/>
                </a:cxn>
                <a:cxn ang="0">
                  <a:pos x="51" y="24"/>
                </a:cxn>
                <a:cxn ang="0">
                  <a:pos x="46" y="24"/>
                </a:cxn>
                <a:cxn ang="0">
                  <a:pos x="47" y="29"/>
                </a:cxn>
                <a:cxn ang="0">
                  <a:pos x="29" y="47"/>
                </a:cxn>
                <a:cxn ang="0">
                  <a:pos x="11" y="29"/>
                </a:cxn>
                <a:cxn ang="0">
                  <a:pos x="12" y="24"/>
                </a:cxn>
                <a:cxn ang="0">
                  <a:pos x="6" y="24"/>
                </a:cxn>
                <a:cxn ang="0">
                  <a:pos x="6" y="49"/>
                </a:cxn>
                <a:cxn ang="0">
                  <a:pos x="9" y="51"/>
                </a:cxn>
                <a:cxn ang="0">
                  <a:pos x="49" y="51"/>
                </a:cxn>
                <a:cxn ang="0">
                  <a:pos x="51" y="49"/>
                </a:cxn>
                <a:cxn ang="0">
                  <a:pos x="51" y="24"/>
                </a:cxn>
                <a:cxn ang="0">
                  <a:pos x="29" y="17"/>
                </a:cxn>
                <a:cxn ang="0">
                  <a:pos x="17" y="29"/>
                </a:cxn>
                <a:cxn ang="0">
                  <a:pos x="29" y="40"/>
                </a:cxn>
                <a:cxn ang="0">
                  <a:pos x="41" y="29"/>
                </a:cxn>
                <a:cxn ang="0">
                  <a:pos x="29" y="17"/>
                </a:cxn>
                <a:cxn ang="0">
                  <a:pos x="51" y="9"/>
                </a:cxn>
                <a:cxn ang="0">
                  <a:pos x="49" y="6"/>
                </a:cxn>
                <a:cxn ang="0">
                  <a:pos x="42" y="6"/>
                </a:cxn>
                <a:cxn ang="0">
                  <a:pos x="40" y="9"/>
                </a:cxn>
                <a:cxn ang="0">
                  <a:pos x="40" y="15"/>
                </a:cxn>
                <a:cxn ang="0">
                  <a:pos x="42" y="18"/>
                </a:cxn>
                <a:cxn ang="0">
                  <a:pos x="49" y="18"/>
                </a:cxn>
                <a:cxn ang="0">
                  <a:pos x="51" y="15"/>
                </a:cxn>
                <a:cxn ang="0">
                  <a:pos x="51" y="9"/>
                </a:cxn>
              </a:cxnLst>
              <a:rect l="0" t="0" r="r" b="b"/>
              <a:pathLst>
                <a:path w="57" h="57">
                  <a:moveTo>
                    <a:pt x="58" y="50"/>
                  </a:moveTo>
                  <a:cubicBezTo>
                    <a:pt x="58" y="54"/>
                    <a:pt x="55" y="58"/>
                    <a:pt x="51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4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5" y="0"/>
                    <a:pt x="58" y="3"/>
                    <a:pt x="58" y="7"/>
                  </a:cubicBezTo>
                  <a:lnTo>
                    <a:pt x="58" y="50"/>
                  </a:lnTo>
                  <a:close/>
                  <a:moveTo>
                    <a:pt x="51" y="24"/>
                  </a:moveTo>
                  <a:cubicBezTo>
                    <a:pt x="46" y="24"/>
                    <a:pt x="46" y="24"/>
                    <a:pt x="46" y="24"/>
                  </a:cubicBezTo>
                  <a:cubicBezTo>
                    <a:pt x="47" y="26"/>
                    <a:pt x="47" y="27"/>
                    <a:pt x="47" y="29"/>
                  </a:cubicBezTo>
                  <a:cubicBezTo>
                    <a:pt x="47" y="39"/>
                    <a:pt x="39" y="47"/>
                    <a:pt x="29" y="47"/>
                  </a:cubicBezTo>
                  <a:cubicBezTo>
                    <a:pt x="19" y="47"/>
                    <a:pt x="11" y="39"/>
                    <a:pt x="11" y="29"/>
                  </a:cubicBezTo>
                  <a:cubicBezTo>
                    <a:pt x="11" y="27"/>
                    <a:pt x="11" y="26"/>
                    <a:pt x="12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7" y="51"/>
                    <a:pt x="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1"/>
                    <a:pt x="51" y="50"/>
                    <a:pt x="51" y="49"/>
                  </a:cubicBezTo>
                  <a:lnTo>
                    <a:pt x="51" y="24"/>
                  </a:lnTo>
                  <a:close/>
                  <a:moveTo>
                    <a:pt x="29" y="17"/>
                  </a:moveTo>
                  <a:cubicBezTo>
                    <a:pt x="23" y="17"/>
                    <a:pt x="17" y="22"/>
                    <a:pt x="17" y="29"/>
                  </a:cubicBezTo>
                  <a:cubicBezTo>
                    <a:pt x="17" y="35"/>
                    <a:pt x="23" y="40"/>
                    <a:pt x="29" y="40"/>
                  </a:cubicBezTo>
                  <a:cubicBezTo>
                    <a:pt x="35" y="40"/>
                    <a:pt x="41" y="35"/>
                    <a:pt x="41" y="29"/>
                  </a:cubicBezTo>
                  <a:cubicBezTo>
                    <a:pt x="41" y="22"/>
                    <a:pt x="35" y="17"/>
                    <a:pt x="29" y="17"/>
                  </a:cubicBezTo>
                  <a:close/>
                  <a:moveTo>
                    <a:pt x="51" y="9"/>
                  </a:moveTo>
                  <a:cubicBezTo>
                    <a:pt x="51" y="7"/>
                    <a:pt x="50" y="6"/>
                    <a:pt x="49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7"/>
                    <a:pt x="40" y="9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6"/>
                    <a:pt x="41" y="18"/>
                    <a:pt x="42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1" y="16"/>
                    <a:pt x="51" y="15"/>
                  </a:cubicBezTo>
                  <a:lnTo>
                    <a:pt x="51" y="9"/>
                  </a:lnTo>
                  <a:close/>
                </a:path>
              </a:pathLst>
            </a:custGeom>
            <a:solidFill>
              <a:srgbClr val="1A815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îṥḻîḓe"/>
            <p:cNvSpPr txBox="1"/>
            <p:nvPr/>
          </p:nvSpPr>
          <p:spPr>
            <a:xfrm>
              <a:off x="1913174" y="4545172"/>
              <a:ext cx="1259093" cy="25181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10000"/>
            </a:bodyPr>
            <a:lstStyle/>
            <a:p>
              <a:pPr algn="ctr"/>
              <a:r>
                <a:rPr lang="zh-CN" altLang="en-US" sz="1400" b="1">
                  <a:solidFill>
                    <a:srgbClr val="1A815A"/>
                  </a:solidFill>
                </a:rPr>
                <a:t>标题文本预设</a:t>
              </a:r>
              <a:endParaRPr lang="zh-CN" altLang="en-US" sz="1400" b="1">
                <a:solidFill>
                  <a:srgbClr val="1A815A"/>
                </a:solidFill>
              </a:endParaRPr>
            </a:p>
          </p:txBody>
        </p:sp>
        <p:sp>
          <p:nvSpPr>
            <p:cNvPr id="13" name="îṣḻîďe"/>
            <p:cNvSpPr txBox="1"/>
            <p:nvPr/>
          </p:nvSpPr>
          <p:spPr>
            <a:xfrm>
              <a:off x="4273859" y="3180160"/>
              <a:ext cx="1259093" cy="25181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10000"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14" name="íṣ1íḑé"/>
            <p:cNvSpPr txBox="1"/>
            <p:nvPr/>
          </p:nvSpPr>
          <p:spPr>
            <a:xfrm>
              <a:off x="8979113" y="3190315"/>
              <a:ext cx="1259093" cy="25181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10000"/>
            </a:bodyPr>
            <a:lstStyle/>
            <a:p>
              <a:pPr algn="ctr"/>
              <a:r>
                <a:rPr lang="zh-CN" altLang="en-US" sz="1400" b="1">
                  <a:solidFill>
                    <a:srgbClr val="1A815A"/>
                  </a:solidFill>
                </a:rPr>
                <a:t>标题文本预设</a:t>
              </a:r>
              <a:endParaRPr lang="zh-CN" altLang="en-US" sz="1400" b="1">
                <a:solidFill>
                  <a:srgbClr val="1A815A"/>
                </a:solidFill>
              </a:endParaRPr>
            </a:p>
          </p:txBody>
        </p:sp>
        <p:sp>
          <p:nvSpPr>
            <p:cNvPr id="15" name="ïṧľiḍè"/>
            <p:cNvSpPr txBox="1"/>
            <p:nvPr/>
          </p:nvSpPr>
          <p:spPr>
            <a:xfrm>
              <a:off x="6651325" y="4474812"/>
              <a:ext cx="1259093" cy="25181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10000"/>
            </a:bodyPr>
            <a:lstStyle/>
            <a:p>
              <a:pPr algn="ctr"/>
              <a:r>
                <a:rPr lang="zh-CN" altLang="en-US" sz="1400" b="1">
                  <a:solidFill>
                    <a:srgbClr val="1A815A"/>
                  </a:solidFill>
                </a:rPr>
                <a:t>标题文本预设</a:t>
              </a:r>
              <a:endParaRPr lang="zh-CN" altLang="en-US" sz="1400" b="1">
                <a:solidFill>
                  <a:srgbClr val="1A815A"/>
                </a:solidFill>
              </a:endParaRPr>
            </a:p>
          </p:txBody>
        </p:sp>
        <p:grpSp>
          <p:nvGrpSpPr>
            <p:cNvPr id="16" name="işḷiďè"/>
            <p:cNvGrpSpPr/>
            <p:nvPr/>
          </p:nvGrpSpPr>
          <p:grpSpPr>
            <a:xfrm>
              <a:off x="942660" y="3280513"/>
              <a:ext cx="812143" cy="812143"/>
              <a:chOff x="2200363" y="2929525"/>
              <a:chExt cx="493127" cy="493127"/>
            </a:xfrm>
          </p:grpSpPr>
          <p:sp>
            <p:nvSpPr>
              <p:cNvPr id="55" name="íṥlïdê"/>
              <p:cNvSpPr/>
              <p:nvPr/>
            </p:nvSpPr>
            <p:spPr>
              <a:xfrm>
                <a:off x="2200363" y="2929525"/>
                <a:ext cx="493127" cy="49312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ï$ḻíḓè"/>
              <p:cNvSpPr/>
              <p:nvPr/>
            </p:nvSpPr>
            <p:spPr bwMode="auto">
              <a:xfrm>
                <a:off x="2299058" y="2994314"/>
                <a:ext cx="284074" cy="324058"/>
              </a:xfrm>
              <a:custGeom>
                <a:cxnLst>
                  <a:cxn ang="0">
                    <a:pos x="128" y="0"/>
                  </a:cxn>
                  <a:cxn ang="0">
                    <a:pos x="128" y="82"/>
                  </a:cxn>
                  <a:cxn ang="0">
                    <a:pos x="148" y="109"/>
                  </a:cxn>
                  <a:cxn ang="0">
                    <a:pos x="146" y="84"/>
                  </a:cxn>
                  <a:cxn ang="0">
                    <a:pos x="100" y="86"/>
                  </a:cxn>
                  <a:cxn ang="0">
                    <a:pos x="130" y="106"/>
                  </a:cxn>
                  <a:cxn ang="0">
                    <a:pos x="155" y="113"/>
                  </a:cxn>
                  <a:cxn ang="0">
                    <a:pos x="192" y="151"/>
                  </a:cxn>
                  <a:cxn ang="0">
                    <a:pos x="192" y="76"/>
                  </a:cxn>
                  <a:cxn ang="0">
                    <a:pos x="130" y="190"/>
                  </a:cxn>
                  <a:cxn ang="0">
                    <a:pos x="130" y="115"/>
                  </a:cxn>
                  <a:cxn ang="0">
                    <a:pos x="130" y="190"/>
                  </a:cxn>
                  <a:cxn ang="0">
                    <a:pos x="114" y="193"/>
                  </a:cxn>
                  <a:cxn ang="0">
                    <a:pos x="66" y="280"/>
                  </a:cxn>
                  <a:cxn ang="0">
                    <a:pos x="69" y="281"/>
                  </a:cxn>
                  <a:cxn ang="0">
                    <a:pos x="191" y="281"/>
                  </a:cxn>
                  <a:cxn ang="0">
                    <a:pos x="194" y="280"/>
                  </a:cxn>
                  <a:cxn ang="0">
                    <a:pos x="146" y="193"/>
                  </a:cxn>
                  <a:cxn ang="0">
                    <a:pos x="177" y="154"/>
                  </a:cxn>
                  <a:cxn ang="0">
                    <a:pos x="203" y="241"/>
                  </a:cxn>
                  <a:cxn ang="0">
                    <a:pos x="254" y="242"/>
                  </a:cxn>
                  <a:cxn ang="0">
                    <a:pos x="256" y="241"/>
                  </a:cxn>
                  <a:cxn ang="0">
                    <a:pos x="208" y="154"/>
                  </a:cxn>
                  <a:cxn ang="0">
                    <a:pos x="84" y="145"/>
                  </a:cxn>
                  <a:cxn ang="0">
                    <a:pos x="102" y="114"/>
                  </a:cxn>
                  <a:cxn ang="0">
                    <a:pos x="27" y="114"/>
                  </a:cxn>
                  <a:cxn ang="0">
                    <a:pos x="98" y="186"/>
                  </a:cxn>
                  <a:cxn ang="0">
                    <a:pos x="80" y="154"/>
                  </a:cxn>
                  <a:cxn ang="0">
                    <a:pos x="0" y="202"/>
                  </a:cxn>
                  <a:cxn ang="0">
                    <a:pos x="0" y="242"/>
                  </a:cxn>
                  <a:cxn ang="0">
                    <a:pos x="57" y="253"/>
                  </a:cxn>
                  <a:cxn ang="0">
                    <a:pos x="98" y="186"/>
                  </a:cxn>
                  <a:cxn ang="0">
                    <a:pos x="98" y="186"/>
                  </a:cxn>
                </a:cxnLst>
                <a:rect l="0" t="0" r="r" b="b"/>
                <a:pathLst>
                  <a:path w="256" h="292">
                    <a:moveTo>
                      <a:pt x="87" y="41"/>
                    </a:moveTo>
                    <a:cubicBezTo>
                      <a:pt x="87" y="18"/>
                      <a:pt x="106" y="0"/>
                      <a:pt x="128" y="0"/>
                    </a:cubicBezTo>
                    <a:cubicBezTo>
                      <a:pt x="151" y="0"/>
                      <a:pt x="169" y="18"/>
                      <a:pt x="169" y="41"/>
                    </a:cubicBezTo>
                    <a:cubicBezTo>
                      <a:pt x="169" y="63"/>
                      <a:pt x="151" y="82"/>
                      <a:pt x="128" y="82"/>
                    </a:cubicBezTo>
                    <a:cubicBezTo>
                      <a:pt x="106" y="82"/>
                      <a:pt x="87" y="63"/>
                      <a:pt x="87" y="41"/>
                    </a:cubicBezTo>
                    <a:close/>
                    <a:moveTo>
                      <a:pt x="148" y="109"/>
                    </a:moveTo>
                    <a:cubicBezTo>
                      <a:pt x="148" y="101"/>
                      <a:pt x="151" y="92"/>
                      <a:pt x="156" y="86"/>
                    </a:cubicBezTo>
                    <a:cubicBezTo>
                      <a:pt x="153" y="85"/>
                      <a:pt x="149" y="84"/>
                      <a:pt x="146" y="84"/>
                    </a:cubicBezTo>
                    <a:cubicBezTo>
                      <a:pt x="111" y="84"/>
                      <a:pt x="111" y="84"/>
                      <a:pt x="111" y="84"/>
                    </a:cubicBezTo>
                    <a:cubicBezTo>
                      <a:pt x="107" y="84"/>
                      <a:pt x="104" y="85"/>
                      <a:pt x="100" y="86"/>
                    </a:cubicBezTo>
                    <a:cubicBezTo>
                      <a:pt x="105" y="93"/>
                      <a:pt x="109" y="102"/>
                      <a:pt x="109" y="111"/>
                    </a:cubicBezTo>
                    <a:cubicBezTo>
                      <a:pt x="115" y="108"/>
                      <a:pt x="122" y="106"/>
                      <a:pt x="130" y="106"/>
                    </a:cubicBezTo>
                    <a:cubicBezTo>
                      <a:pt x="136" y="106"/>
                      <a:pt x="142" y="107"/>
                      <a:pt x="148" y="109"/>
                    </a:cubicBezTo>
                    <a:close/>
                    <a:moveTo>
                      <a:pt x="155" y="113"/>
                    </a:moveTo>
                    <a:cubicBezTo>
                      <a:pt x="167" y="121"/>
                      <a:pt x="175" y="133"/>
                      <a:pt x="176" y="148"/>
                    </a:cubicBezTo>
                    <a:cubicBezTo>
                      <a:pt x="181" y="150"/>
                      <a:pt x="187" y="151"/>
                      <a:pt x="192" y="151"/>
                    </a:cubicBezTo>
                    <a:cubicBezTo>
                      <a:pt x="213" y="151"/>
                      <a:pt x="230" y="134"/>
                      <a:pt x="230" y="114"/>
                    </a:cubicBezTo>
                    <a:cubicBezTo>
                      <a:pt x="230" y="93"/>
                      <a:pt x="213" y="76"/>
                      <a:pt x="192" y="76"/>
                    </a:cubicBezTo>
                    <a:cubicBezTo>
                      <a:pt x="172" y="76"/>
                      <a:pt x="155" y="93"/>
                      <a:pt x="155" y="113"/>
                    </a:cubicBezTo>
                    <a:close/>
                    <a:moveTo>
                      <a:pt x="130" y="190"/>
                    </a:moveTo>
                    <a:cubicBezTo>
                      <a:pt x="151" y="190"/>
                      <a:pt x="168" y="173"/>
                      <a:pt x="168" y="152"/>
                    </a:cubicBezTo>
                    <a:cubicBezTo>
                      <a:pt x="168" y="132"/>
                      <a:pt x="151" y="115"/>
                      <a:pt x="130" y="115"/>
                    </a:cubicBezTo>
                    <a:cubicBezTo>
                      <a:pt x="109" y="115"/>
                      <a:pt x="92" y="132"/>
                      <a:pt x="92" y="152"/>
                    </a:cubicBezTo>
                    <a:cubicBezTo>
                      <a:pt x="92" y="173"/>
                      <a:pt x="109" y="190"/>
                      <a:pt x="130" y="190"/>
                    </a:cubicBezTo>
                    <a:close/>
                    <a:moveTo>
                      <a:pt x="146" y="193"/>
                    </a:moveTo>
                    <a:cubicBezTo>
                      <a:pt x="114" y="193"/>
                      <a:pt x="114" y="193"/>
                      <a:pt x="114" y="193"/>
                    </a:cubicBezTo>
                    <a:cubicBezTo>
                      <a:pt x="88" y="193"/>
                      <a:pt x="66" y="214"/>
                      <a:pt x="66" y="241"/>
                    </a:cubicBezTo>
                    <a:cubicBezTo>
                      <a:pt x="66" y="280"/>
                      <a:pt x="66" y="280"/>
                      <a:pt x="66" y="280"/>
                    </a:cubicBezTo>
                    <a:cubicBezTo>
                      <a:pt x="66" y="280"/>
                      <a:pt x="66" y="280"/>
                      <a:pt x="66" y="280"/>
                    </a:cubicBezTo>
                    <a:cubicBezTo>
                      <a:pt x="69" y="281"/>
                      <a:pt x="69" y="281"/>
                      <a:pt x="69" y="281"/>
                    </a:cubicBezTo>
                    <a:cubicBezTo>
                      <a:pt x="94" y="289"/>
                      <a:pt x="116" y="292"/>
                      <a:pt x="134" y="292"/>
                    </a:cubicBezTo>
                    <a:cubicBezTo>
                      <a:pt x="170" y="292"/>
                      <a:pt x="190" y="282"/>
                      <a:pt x="191" y="281"/>
                    </a:cubicBezTo>
                    <a:cubicBezTo>
                      <a:pt x="194" y="280"/>
                      <a:pt x="194" y="280"/>
                      <a:pt x="194" y="280"/>
                    </a:cubicBezTo>
                    <a:cubicBezTo>
                      <a:pt x="194" y="280"/>
                      <a:pt x="194" y="280"/>
                      <a:pt x="194" y="280"/>
                    </a:cubicBezTo>
                    <a:cubicBezTo>
                      <a:pt x="194" y="241"/>
                      <a:pt x="194" y="241"/>
                      <a:pt x="194" y="241"/>
                    </a:cubicBezTo>
                    <a:cubicBezTo>
                      <a:pt x="194" y="214"/>
                      <a:pt x="173" y="193"/>
                      <a:pt x="146" y="193"/>
                    </a:cubicBezTo>
                    <a:close/>
                    <a:moveTo>
                      <a:pt x="208" y="154"/>
                    </a:moveTo>
                    <a:cubicBezTo>
                      <a:pt x="177" y="154"/>
                      <a:pt x="177" y="154"/>
                      <a:pt x="177" y="154"/>
                    </a:cubicBezTo>
                    <a:cubicBezTo>
                      <a:pt x="176" y="167"/>
                      <a:pt x="171" y="178"/>
                      <a:pt x="162" y="186"/>
                    </a:cubicBezTo>
                    <a:cubicBezTo>
                      <a:pt x="186" y="193"/>
                      <a:pt x="203" y="215"/>
                      <a:pt x="203" y="241"/>
                    </a:cubicBezTo>
                    <a:cubicBezTo>
                      <a:pt x="203" y="253"/>
                      <a:pt x="203" y="253"/>
                      <a:pt x="203" y="253"/>
                    </a:cubicBezTo>
                    <a:cubicBezTo>
                      <a:pt x="234" y="252"/>
                      <a:pt x="252" y="243"/>
                      <a:pt x="254" y="242"/>
                    </a:cubicBezTo>
                    <a:cubicBezTo>
                      <a:pt x="256" y="241"/>
                      <a:pt x="256" y="241"/>
                      <a:pt x="256" y="241"/>
                    </a:cubicBezTo>
                    <a:cubicBezTo>
                      <a:pt x="256" y="241"/>
                      <a:pt x="256" y="241"/>
                      <a:pt x="256" y="241"/>
                    </a:cubicBezTo>
                    <a:cubicBezTo>
                      <a:pt x="256" y="202"/>
                      <a:pt x="256" y="202"/>
                      <a:pt x="256" y="202"/>
                    </a:cubicBezTo>
                    <a:cubicBezTo>
                      <a:pt x="256" y="175"/>
                      <a:pt x="235" y="154"/>
                      <a:pt x="208" y="154"/>
                    </a:cubicBezTo>
                    <a:close/>
                    <a:moveTo>
                      <a:pt x="64" y="151"/>
                    </a:moveTo>
                    <a:cubicBezTo>
                      <a:pt x="71" y="151"/>
                      <a:pt x="78" y="149"/>
                      <a:pt x="84" y="145"/>
                    </a:cubicBezTo>
                    <a:cubicBezTo>
                      <a:pt x="86" y="133"/>
                      <a:pt x="92" y="123"/>
                      <a:pt x="102" y="116"/>
                    </a:cubicBezTo>
                    <a:cubicBezTo>
                      <a:pt x="102" y="115"/>
                      <a:pt x="102" y="114"/>
                      <a:pt x="102" y="114"/>
                    </a:cubicBezTo>
                    <a:cubicBezTo>
                      <a:pt x="102" y="93"/>
                      <a:pt x="85" y="76"/>
                      <a:pt x="64" y="76"/>
                    </a:cubicBezTo>
                    <a:cubicBezTo>
                      <a:pt x="43" y="76"/>
                      <a:pt x="27" y="93"/>
                      <a:pt x="27" y="114"/>
                    </a:cubicBezTo>
                    <a:cubicBezTo>
                      <a:pt x="27" y="134"/>
                      <a:pt x="43" y="151"/>
                      <a:pt x="64" y="151"/>
                    </a:cubicBezTo>
                    <a:close/>
                    <a:moveTo>
                      <a:pt x="98" y="186"/>
                    </a:moveTo>
                    <a:cubicBezTo>
                      <a:pt x="89" y="178"/>
                      <a:pt x="84" y="167"/>
                      <a:pt x="84" y="154"/>
                    </a:cubicBezTo>
                    <a:cubicBezTo>
                      <a:pt x="82" y="154"/>
                      <a:pt x="81" y="154"/>
                      <a:pt x="80" y="154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22" y="154"/>
                      <a:pt x="0" y="175"/>
                      <a:pt x="0" y="202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3" y="242"/>
                      <a:pt x="3" y="242"/>
                      <a:pt x="3" y="242"/>
                    </a:cubicBezTo>
                    <a:cubicBezTo>
                      <a:pt x="23" y="249"/>
                      <a:pt x="41" y="252"/>
                      <a:pt x="57" y="253"/>
                    </a:cubicBezTo>
                    <a:cubicBezTo>
                      <a:pt x="57" y="241"/>
                      <a:pt x="57" y="241"/>
                      <a:pt x="57" y="241"/>
                    </a:cubicBezTo>
                    <a:cubicBezTo>
                      <a:pt x="57" y="215"/>
                      <a:pt x="74" y="193"/>
                      <a:pt x="98" y="186"/>
                    </a:cubicBezTo>
                    <a:close/>
                    <a:moveTo>
                      <a:pt x="98" y="186"/>
                    </a:moveTo>
                    <a:cubicBezTo>
                      <a:pt x="98" y="186"/>
                      <a:pt x="98" y="186"/>
                      <a:pt x="98" y="186"/>
                    </a:cubicBezTo>
                  </a:path>
                </a:pathLst>
              </a:custGeom>
              <a:solidFill>
                <a:srgbClr val="1A815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7" name="ïŝļiďè"/>
            <p:cNvGrpSpPr/>
            <p:nvPr/>
          </p:nvGrpSpPr>
          <p:grpSpPr>
            <a:xfrm>
              <a:off x="4497342" y="1406285"/>
              <a:ext cx="812143" cy="812143"/>
              <a:chOff x="6474333" y="2958608"/>
              <a:chExt cx="493127" cy="493127"/>
            </a:xfrm>
          </p:grpSpPr>
          <p:sp>
            <p:nvSpPr>
              <p:cNvPr id="51" name="ïṣḷïḋê"/>
              <p:cNvSpPr/>
              <p:nvPr/>
            </p:nvSpPr>
            <p:spPr>
              <a:xfrm>
                <a:off x="6474333" y="2958608"/>
                <a:ext cx="493127" cy="49312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47" name="îš1iďê"/>
              <p:cNvGrpSpPr/>
              <p:nvPr/>
            </p:nvGrpSpPr>
            <p:grpSpPr>
              <a:xfrm>
                <a:off x="6566422" y="3063819"/>
                <a:ext cx="319677" cy="300106"/>
                <a:chOff x="504825" y="971550"/>
                <a:chExt cx="1089026" cy="1022350"/>
              </a:xfrm>
              <a:solidFill>
                <a:schemeClr val="accent4"/>
              </a:solidFill>
            </p:grpSpPr>
            <p:sp>
              <p:nvSpPr>
                <p:cNvPr id="48" name="ïṩ1îḑè"/>
                <p:cNvSpPr/>
                <p:nvPr/>
              </p:nvSpPr>
              <p:spPr bwMode="auto">
                <a:xfrm>
                  <a:off x="782638" y="971550"/>
                  <a:ext cx="811213" cy="841375"/>
                </a:xfrm>
                <a:custGeom>
                  <a:cxnLst>
                    <a:cxn ang="0">
                      <a:pos x="0" y="0"/>
                    </a:cxn>
                    <a:cxn ang="0">
                      <a:pos x="0" y="382"/>
                    </a:cxn>
                    <a:cxn ang="0">
                      <a:pos x="286" y="382"/>
                    </a:cxn>
                    <a:cxn ang="0">
                      <a:pos x="420" y="530"/>
                    </a:cxn>
                    <a:cxn ang="0">
                      <a:pos x="420" y="382"/>
                    </a:cxn>
                    <a:cxn ang="0">
                      <a:pos x="511" y="382"/>
                    </a:cxn>
                    <a:cxn ang="0">
                      <a:pos x="51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11" h="530">
                      <a:moveTo>
                        <a:pt x="0" y="0"/>
                      </a:moveTo>
                      <a:lnTo>
                        <a:pt x="0" y="382"/>
                      </a:lnTo>
                      <a:lnTo>
                        <a:pt x="286" y="382"/>
                      </a:lnTo>
                      <a:lnTo>
                        <a:pt x="420" y="530"/>
                      </a:lnTo>
                      <a:lnTo>
                        <a:pt x="420" y="382"/>
                      </a:lnTo>
                      <a:lnTo>
                        <a:pt x="511" y="382"/>
                      </a:lnTo>
                      <a:lnTo>
                        <a:pt x="511" y="0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A815A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9" name="íṥliḋè"/>
                <p:cNvSpPr/>
                <p:nvPr/>
              </p:nvSpPr>
              <p:spPr bwMode="auto">
                <a:xfrm>
                  <a:off x="504825" y="1274763"/>
                  <a:ext cx="695325" cy="719137"/>
                </a:xfrm>
                <a:custGeom>
                  <a:cxnLst>
                    <a:cxn ang="0">
                      <a:pos x="426" y="226"/>
                    </a:cxn>
                    <a:cxn ang="0">
                      <a:pos x="139" y="226"/>
                    </a:cxn>
                    <a:cxn ang="0">
                      <a:pos x="139" y="0"/>
                    </a:cxn>
                    <a:cxn ang="0">
                      <a:pos x="0" y="0"/>
                    </a:cxn>
                    <a:cxn ang="0">
                      <a:pos x="0" y="327"/>
                    </a:cxn>
                    <a:cxn ang="0">
                      <a:pos x="79" y="327"/>
                    </a:cxn>
                    <a:cxn ang="0">
                      <a:pos x="79" y="453"/>
                    </a:cxn>
                    <a:cxn ang="0">
                      <a:pos x="192" y="327"/>
                    </a:cxn>
                    <a:cxn ang="0">
                      <a:pos x="438" y="327"/>
                    </a:cxn>
                    <a:cxn ang="0">
                      <a:pos x="438" y="241"/>
                    </a:cxn>
                    <a:cxn ang="0">
                      <a:pos x="426" y="226"/>
                    </a:cxn>
                    <a:cxn ang="0">
                      <a:pos x="426" y="226"/>
                    </a:cxn>
                    <a:cxn ang="0">
                      <a:pos x="426" y="226"/>
                    </a:cxn>
                  </a:cxnLst>
                  <a:rect l="0" t="0" r="r" b="b"/>
                  <a:pathLst>
                    <a:path w="438" h="452">
                      <a:moveTo>
                        <a:pt x="426" y="226"/>
                      </a:moveTo>
                      <a:lnTo>
                        <a:pt x="139" y="226"/>
                      </a:lnTo>
                      <a:lnTo>
                        <a:pt x="139" y="0"/>
                      </a:lnTo>
                      <a:lnTo>
                        <a:pt x="0" y="0"/>
                      </a:lnTo>
                      <a:lnTo>
                        <a:pt x="0" y="327"/>
                      </a:lnTo>
                      <a:lnTo>
                        <a:pt x="79" y="327"/>
                      </a:lnTo>
                      <a:lnTo>
                        <a:pt x="79" y="453"/>
                      </a:lnTo>
                      <a:lnTo>
                        <a:pt x="192" y="327"/>
                      </a:lnTo>
                      <a:lnTo>
                        <a:pt x="438" y="327"/>
                      </a:lnTo>
                      <a:lnTo>
                        <a:pt x="438" y="241"/>
                      </a:lnTo>
                      <a:lnTo>
                        <a:pt x="426" y="226"/>
                      </a:lnTo>
                      <a:close/>
                      <a:moveTo>
                        <a:pt x="426" y="226"/>
                      </a:moveTo>
                      <a:lnTo>
                        <a:pt x="426" y="226"/>
                      </a:lnTo>
                      <a:close/>
                    </a:path>
                  </a:pathLst>
                </a:custGeom>
                <a:solidFill>
                  <a:srgbClr val="1A815A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18" name="îşļîḓè"/>
            <p:cNvGrpSpPr/>
            <p:nvPr/>
          </p:nvGrpSpPr>
          <p:grpSpPr>
            <a:xfrm>
              <a:off x="6859391" y="5107631"/>
              <a:ext cx="812143" cy="812143"/>
              <a:chOff x="5725738" y="2599055"/>
              <a:chExt cx="493127" cy="493127"/>
            </a:xfrm>
          </p:grpSpPr>
          <p:sp>
            <p:nvSpPr>
              <p:cNvPr id="45" name="îś1iḍê"/>
              <p:cNvSpPr/>
              <p:nvPr/>
            </p:nvSpPr>
            <p:spPr>
              <a:xfrm>
                <a:off x="5725738" y="2599055"/>
                <a:ext cx="493127" cy="49312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39" name="îṣḷidê"/>
              <p:cNvGrpSpPr/>
              <p:nvPr/>
            </p:nvGrpSpPr>
            <p:grpSpPr>
              <a:xfrm>
                <a:off x="5828448" y="2733085"/>
                <a:ext cx="308466" cy="233388"/>
                <a:chOff x="6629400" y="2008188"/>
                <a:chExt cx="600075" cy="454025"/>
              </a:xfrm>
              <a:solidFill>
                <a:schemeClr val="accent3"/>
              </a:solidFill>
            </p:grpSpPr>
            <p:sp>
              <p:nvSpPr>
                <p:cNvPr id="40" name="íṩ1íḋé"/>
                <p:cNvSpPr/>
                <p:nvPr/>
              </p:nvSpPr>
              <p:spPr bwMode="auto">
                <a:xfrm>
                  <a:off x="6629400" y="2008188"/>
                  <a:ext cx="600075" cy="454025"/>
                </a:xfrm>
                <a:custGeom>
                  <a:cxnLst>
                    <a:cxn ang="0">
                      <a:pos x="0" y="0"/>
                    </a:cxn>
                    <a:cxn ang="0">
                      <a:pos x="0" y="286"/>
                    </a:cxn>
                    <a:cxn ang="0">
                      <a:pos x="378" y="286"/>
                    </a:cxn>
                    <a:cxn ang="0">
                      <a:pos x="378" y="0"/>
                    </a:cxn>
                    <a:cxn ang="0">
                      <a:pos x="0" y="0"/>
                    </a:cxn>
                    <a:cxn ang="0">
                      <a:pos x="354" y="262"/>
                    </a:cxn>
                    <a:cxn ang="0">
                      <a:pos x="24" y="262"/>
                    </a:cxn>
                    <a:cxn ang="0">
                      <a:pos x="24" y="24"/>
                    </a:cxn>
                    <a:cxn ang="0">
                      <a:pos x="354" y="24"/>
                    </a:cxn>
                    <a:cxn ang="0">
                      <a:pos x="354" y="262"/>
                    </a:cxn>
                    <a:cxn ang="0">
                      <a:pos x="354" y="262"/>
                    </a:cxn>
                    <a:cxn ang="0">
                      <a:pos x="354" y="262"/>
                    </a:cxn>
                  </a:cxnLst>
                  <a:rect l="0" t="0" r="r" b="b"/>
                  <a:pathLst>
                    <a:path w="378" h="286">
                      <a:moveTo>
                        <a:pt x="0" y="0"/>
                      </a:moveTo>
                      <a:lnTo>
                        <a:pt x="0" y="286"/>
                      </a:lnTo>
                      <a:lnTo>
                        <a:pt x="378" y="286"/>
                      </a:lnTo>
                      <a:lnTo>
                        <a:pt x="378" y="0"/>
                      </a:lnTo>
                      <a:lnTo>
                        <a:pt x="0" y="0"/>
                      </a:lnTo>
                      <a:close/>
                      <a:moveTo>
                        <a:pt x="354" y="262"/>
                      </a:moveTo>
                      <a:lnTo>
                        <a:pt x="24" y="262"/>
                      </a:lnTo>
                      <a:lnTo>
                        <a:pt x="24" y="24"/>
                      </a:lnTo>
                      <a:lnTo>
                        <a:pt x="354" y="24"/>
                      </a:lnTo>
                      <a:lnTo>
                        <a:pt x="354" y="262"/>
                      </a:lnTo>
                      <a:close/>
                      <a:moveTo>
                        <a:pt x="354" y="262"/>
                      </a:moveTo>
                      <a:lnTo>
                        <a:pt x="354" y="26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" name="ïṣlídé"/>
                <p:cNvSpPr/>
                <p:nvPr/>
              </p:nvSpPr>
              <p:spPr bwMode="auto">
                <a:xfrm>
                  <a:off x="6629400" y="2008188"/>
                  <a:ext cx="600075" cy="454025"/>
                </a:xfrm>
                <a:custGeom>
                  <a:cxnLst>
                    <a:cxn ang="0">
                      <a:pos x="0" y="0"/>
                    </a:cxn>
                    <a:cxn ang="0">
                      <a:pos x="0" y="286"/>
                    </a:cxn>
                    <a:cxn ang="0">
                      <a:pos x="378" y="286"/>
                    </a:cxn>
                    <a:cxn ang="0">
                      <a:pos x="378" y="0"/>
                    </a:cxn>
                    <a:cxn ang="0">
                      <a:pos x="0" y="0"/>
                    </a:cxn>
                    <a:cxn ang="0">
                      <a:pos x="354" y="262"/>
                    </a:cxn>
                    <a:cxn ang="0">
                      <a:pos x="24" y="262"/>
                    </a:cxn>
                    <a:cxn ang="0">
                      <a:pos x="24" y="24"/>
                    </a:cxn>
                    <a:cxn ang="0">
                      <a:pos x="354" y="24"/>
                    </a:cxn>
                    <a:cxn ang="0">
                      <a:pos x="354" y="262"/>
                    </a:cxn>
                    <a:cxn ang="0">
                      <a:pos x="354" y="262"/>
                    </a:cxn>
                    <a:cxn ang="0">
                      <a:pos x="354" y="262"/>
                    </a:cxn>
                  </a:cxnLst>
                  <a:rect l="0" t="0" r="r" b="b"/>
                  <a:pathLst>
                    <a:path w="378" h="286">
                      <a:moveTo>
                        <a:pt x="0" y="0"/>
                      </a:moveTo>
                      <a:lnTo>
                        <a:pt x="0" y="286"/>
                      </a:lnTo>
                      <a:lnTo>
                        <a:pt x="378" y="286"/>
                      </a:lnTo>
                      <a:lnTo>
                        <a:pt x="378" y="0"/>
                      </a:lnTo>
                      <a:lnTo>
                        <a:pt x="0" y="0"/>
                      </a:lnTo>
                      <a:moveTo>
                        <a:pt x="354" y="262"/>
                      </a:moveTo>
                      <a:lnTo>
                        <a:pt x="24" y="262"/>
                      </a:lnTo>
                      <a:lnTo>
                        <a:pt x="24" y="24"/>
                      </a:lnTo>
                      <a:lnTo>
                        <a:pt x="354" y="24"/>
                      </a:lnTo>
                      <a:lnTo>
                        <a:pt x="354" y="262"/>
                      </a:lnTo>
                      <a:moveTo>
                        <a:pt x="354" y="262"/>
                      </a:moveTo>
                      <a:lnTo>
                        <a:pt x="354" y="262"/>
                      </a:lnTo>
                    </a:path>
                  </a:pathLst>
                </a:custGeom>
                <a:solidFill>
                  <a:srgbClr val="1A815A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" name="ïśḷíde"/>
                <p:cNvSpPr/>
                <p:nvPr/>
              </p:nvSpPr>
              <p:spPr bwMode="auto">
                <a:xfrm>
                  <a:off x="7042150" y="2084388"/>
                  <a:ext cx="111125" cy="112713"/>
                </a:xfrm>
                <a:custGeom>
                  <a:cxnLst>
                    <a:cxn ang="0">
                      <a:pos x="29" y="15"/>
                    </a:cxn>
                    <a:cxn ang="0">
                      <a:pos x="15" y="29"/>
                    </a:cxn>
                    <a:cxn ang="0">
                      <a:pos x="0" y="15"/>
                    </a:cxn>
                    <a:cxn ang="0">
                      <a:pos x="15" y="0"/>
                    </a:cxn>
                    <a:cxn ang="0">
                      <a:pos x="29" y="15"/>
                    </a:cxn>
                    <a:cxn ang="0">
                      <a:pos x="29" y="15"/>
                    </a:cxn>
                    <a:cxn ang="0">
                      <a:pos x="29" y="15"/>
                    </a:cxn>
                  </a:cxnLst>
                  <a:rect l="0" t="0" r="r" b="b"/>
                  <a:pathLst>
                    <a:path w="28" h="28">
                      <a:moveTo>
                        <a:pt x="29" y="15"/>
                      </a:moveTo>
                      <a:cubicBezTo>
                        <a:pt x="29" y="23"/>
                        <a:pt x="23" y="29"/>
                        <a:pt x="15" y="29"/>
                      </a:cubicBezTo>
                      <a:cubicBezTo>
                        <a:pt x="7" y="29"/>
                        <a:pt x="0" y="23"/>
                        <a:pt x="0" y="15"/>
                      </a:cubicBezTo>
                      <a:cubicBezTo>
                        <a:pt x="0" y="7"/>
                        <a:pt x="7" y="0"/>
                        <a:pt x="15" y="0"/>
                      </a:cubicBezTo>
                      <a:cubicBezTo>
                        <a:pt x="23" y="0"/>
                        <a:pt x="29" y="7"/>
                        <a:pt x="29" y="15"/>
                      </a:cubicBezTo>
                      <a:close/>
                      <a:moveTo>
                        <a:pt x="29" y="15"/>
                      </a:moveTo>
                      <a:cubicBezTo>
                        <a:pt x="29" y="15"/>
                        <a:pt x="29" y="15"/>
                        <a:pt x="29" y="15"/>
                      </a:cubicBezTo>
                    </a:path>
                  </a:pathLst>
                </a:custGeom>
                <a:solidFill>
                  <a:srgbClr val="1A815A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" name="iṩľíďê"/>
                <p:cNvSpPr/>
                <p:nvPr/>
              </p:nvSpPr>
              <p:spPr bwMode="auto">
                <a:xfrm>
                  <a:off x="6705600" y="2122488"/>
                  <a:ext cx="455613" cy="266700"/>
                </a:xfrm>
                <a:custGeom>
                  <a:cxnLst>
                    <a:cxn ang="0">
                      <a:pos x="79" y="29"/>
                    </a:cxn>
                    <a:cxn ang="0">
                      <a:pos x="59" y="48"/>
                    </a:cxn>
                    <a:cxn ang="0">
                      <a:pos x="25" y="0"/>
                    </a:cxn>
                    <a:cxn ang="0">
                      <a:pos x="0" y="69"/>
                    </a:cxn>
                    <a:cxn ang="0">
                      <a:pos x="119" y="69"/>
                    </a:cxn>
                    <a:cxn ang="0">
                      <a:pos x="79" y="29"/>
                    </a:cxn>
                    <a:cxn ang="0">
                      <a:pos x="79" y="29"/>
                    </a:cxn>
                    <a:cxn ang="0">
                      <a:pos x="79" y="29"/>
                    </a:cxn>
                  </a:cxnLst>
                  <a:rect l="0" t="0" r="r" b="b"/>
                  <a:pathLst>
                    <a:path w="119" h="69">
                      <a:moveTo>
                        <a:pt x="79" y="29"/>
                      </a:moveTo>
                      <a:cubicBezTo>
                        <a:pt x="70" y="29"/>
                        <a:pt x="71" y="48"/>
                        <a:pt x="59" y="48"/>
                      </a:cubicBezTo>
                      <a:cubicBezTo>
                        <a:pt x="47" y="48"/>
                        <a:pt x="40" y="0"/>
                        <a:pt x="25" y="0"/>
                      </a:cubicBezTo>
                      <a:cubicBezTo>
                        <a:pt x="10" y="0"/>
                        <a:pt x="0" y="69"/>
                        <a:pt x="0" y="69"/>
                      </a:cubicBezTo>
                      <a:cubicBezTo>
                        <a:pt x="119" y="69"/>
                        <a:pt x="119" y="69"/>
                        <a:pt x="119" y="69"/>
                      </a:cubicBezTo>
                      <a:cubicBezTo>
                        <a:pt x="119" y="69"/>
                        <a:pt x="88" y="29"/>
                        <a:pt x="79" y="29"/>
                      </a:cubicBezTo>
                      <a:close/>
                      <a:moveTo>
                        <a:pt x="79" y="29"/>
                      </a:moveTo>
                      <a:cubicBezTo>
                        <a:pt x="79" y="29"/>
                        <a:pt x="79" y="29"/>
                        <a:pt x="79" y="29"/>
                      </a:cubicBezTo>
                    </a:path>
                  </a:pathLst>
                </a:custGeom>
                <a:solidFill>
                  <a:srgbClr val="1A815A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19" name="îṥlïḍe"/>
            <p:cNvGrpSpPr/>
            <p:nvPr/>
          </p:nvGrpSpPr>
          <p:grpSpPr>
            <a:xfrm>
              <a:off x="10413964" y="1933996"/>
              <a:ext cx="832798" cy="832798"/>
              <a:chOff x="3386879" y="3731082"/>
              <a:chExt cx="505669" cy="505669"/>
            </a:xfrm>
          </p:grpSpPr>
          <p:sp>
            <p:nvSpPr>
              <p:cNvPr id="37" name="îŝḻide"/>
              <p:cNvSpPr/>
              <p:nvPr/>
            </p:nvSpPr>
            <p:spPr>
              <a:xfrm>
                <a:off x="3386879" y="3731082"/>
                <a:ext cx="505669" cy="50566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33" name="íS1iḍe"/>
              <p:cNvGrpSpPr/>
              <p:nvPr/>
            </p:nvGrpSpPr>
            <p:grpSpPr>
              <a:xfrm>
                <a:off x="3534450" y="3803610"/>
                <a:ext cx="210536" cy="360621"/>
                <a:chOff x="1668463" y="3354388"/>
                <a:chExt cx="641350" cy="1098550"/>
              </a:xfrm>
              <a:solidFill>
                <a:schemeClr val="accent3"/>
              </a:solidFill>
            </p:grpSpPr>
            <p:sp>
              <p:nvSpPr>
                <p:cNvPr id="34" name="íşlíḋé"/>
                <p:cNvSpPr/>
                <p:nvPr/>
              </p:nvSpPr>
              <p:spPr bwMode="auto">
                <a:xfrm>
                  <a:off x="1752600" y="3438526"/>
                  <a:ext cx="473075" cy="768350"/>
                </a:xfrm>
                <a:custGeom>
                  <a:cxnLst>
                    <a:cxn ang="0">
                      <a:pos x="13" y="197"/>
                    </a:cxn>
                    <a:cxn ang="0">
                      <a:pos x="27" y="191"/>
                    </a:cxn>
                    <a:cxn ang="0">
                      <a:pos x="29" y="189"/>
                    </a:cxn>
                    <a:cxn ang="0">
                      <a:pos x="32" y="181"/>
                    </a:cxn>
                    <a:cxn ang="0">
                      <a:pos x="36" y="176"/>
                    </a:cxn>
                    <a:cxn ang="0">
                      <a:pos x="37" y="174"/>
                    </a:cxn>
                    <a:cxn ang="0">
                      <a:pos x="39" y="162"/>
                    </a:cxn>
                    <a:cxn ang="0">
                      <a:pos x="38" y="160"/>
                    </a:cxn>
                    <a:cxn ang="0">
                      <a:pos x="31" y="146"/>
                    </a:cxn>
                    <a:cxn ang="0">
                      <a:pos x="29" y="138"/>
                    </a:cxn>
                    <a:cxn ang="0">
                      <a:pos x="26" y="127"/>
                    </a:cxn>
                    <a:cxn ang="0">
                      <a:pos x="26" y="124"/>
                    </a:cxn>
                    <a:cxn ang="0">
                      <a:pos x="28" y="119"/>
                    </a:cxn>
                    <a:cxn ang="0">
                      <a:pos x="29" y="117"/>
                    </a:cxn>
                    <a:cxn ang="0">
                      <a:pos x="29" y="100"/>
                    </a:cxn>
                    <a:cxn ang="0">
                      <a:pos x="29" y="89"/>
                    </a:cxn>
                    <a:cxn ang="0">
                      <a:pos x="38" y="74"/>
                    </a:cxn>
                    <a:cxn ang="0">
                      <a:pos x="63" y="63"/>
                    </a:cxn>
                    <a:cxn ang="0">
                      <a:pos x="77" y="61"/>
                    </a:cxn>
                    <a:cxn ang="0">
                      <a:pos x="81" y="61"/>
                    </a:cxn>
                    <a:cxn ang="0">
                      <a:pos x="81" y="62"/>
                    </a:cxn>
                    <a:cxn ang="0">
                      <a:pos x="78" y="64"/>
                    </a:cxn>
                    <a:cxn ang="0">
                      <a:pos x="79" y="69"/>
                    </a:cxn>
                    <a:cxn ang="0">
                      <a:pos x="91" y="80"/>
                    </a:cxn>
                    <a:cxn ang="0">
                      <a:pos x="96" y="92"/>
                    </a:cxn>
                    <a:cxn ang="0">
                      <a:pos x="96" y="117"/>
                    </a:cxn>
                    <a:cxn ang="0">
                      <a:pos x="98" y="121"/>
                    </a:cxn>
                    <a:cxn ang="0">
                      <a:pos x="99" y="122"/>
                    </a:cxn>
                    <a:cxn ang="0">
                      <a:pos x="98" y="135"/>
                    </a:cxn>
                    <a:cxn ang="0">
                      <a:pos x="98" y="136"/>
                    </a:cxn>
                    <a:cxn ang="0">
                      <a:pos x="91" y="154"/>
                    </a:cxn>
                    <a:cxn ang="0">
                      <a:pos x="90" y="155"/>
                    </a:cxn>
                    <a:cxn ang="0">
                      <a:pos x="87" y="174"/>
                    </a:cxn>
                    <a:cxn ang="0">
                      <a:pos x="88" y="176"/>
                    </a:cxn>
                    <a:cxn ang="0">
                      <a:pos x="91" y="181"/>
                    </a:cxn>
                    <a:cxn ang="0">
                      <a:pos x="94" y="190"/>
                    </a:cxn>
                    <a:cxn ang="0">
                      <a:pos x="97" y="192"/>
                    </a:cxn>
                    <a:cxn ang="0">
                      <a:pos x="124" y="203"/>
                    </a:cxn>
                    <a:cxn ang="0">
                      <a:pos x="124" y="0"/>
                    </a:cxn>
                    <a:cxn ang="0">
                      <a:pos x="0" y="0"/>
                    </a:cxn>
                    <a:cxn ang="0">
                      <a:pos x="0" y="203"/>
                    </a:cxn>
                    <a:cxn ang="0">
                      <a:pos x="13" y="197"/>
                    </a:cxn>
                    <a:cxn ang="0">
                      <a:pos x="13" y="197"/>
                    </a:cxn>
                    <a:cxn ang="0">
                      <a:pos x="13" y="197"/>
                    </a:cxn>
                  </a:cxnLst>
                  <a:rect l="0" t="0" r="r" b="b"/>
                  <a:pathLst>
                    <a:path w="124" h="203">
                      <a:moveTo>
                        <a:pt x="13" y="197"/>
                      </a:moveTo>
                      <a:cubicBezTo>
                        <a:pt x="17" y="195"/>
                        <a:pt x="22" y="194"/>
                        <a:pt x="27" y="191"/>
                      </a:cubicBezTo>
                      <a:cubicBezTo>
                        <a:pt x="28" y="191"/>
                        <a:pt x="29" y="190"/>
                        <a:pt x="29" y="189"/>
                      </a:cubicBezTo>
                      <a:cubicBezTo>
                        <a:pt x="30" y="187"/>
                        <a:pt x="31" y="184"/>
                        <a:pt x="32" y="181"/>
                      </a:cubicBezTo>
                      <a:cubicBezTo>
                        <a:pt x="33" y="179"/>
                        <a:pt x="33" y="177"/>
                        <a:pt x="36" y="176"/>
                      </a:cubicBezTo>
                      <a:cubicBezTo>
                        <a:pt x="36" y="176"/>
                        <a:pt x="37" y="175"/>
                        <a:pt x="37" y="174"/>
                      </a:cubicBezTo>
                      <a:cubicBezTo>
                        <a:pt x="38" y="170"/>
                        <a:pt x="38" y="166"/>
                        <a:pt x="39" y="162"/>
                      </a:cubicBezTo>
                      <a:cubicBezTo>
                        <a:pt x="39" y="161"/>
                        <a:pt x="38" y="160"/>
                        <a:pt x="38" y="160"/>
                      </a:cubicBezTo>
                      <a:cubicBezTo>
                        <a:pt x="34" y="156"/>
                        <a:pt x="32" y="151"/>
                        <a:pt x="31" y="146"/>
                      </a:cubicBezTo>
                      <a:cubicBezTo>
                        <a:pt x="31" y="143"/>
                        <a:pt x="29" y="141"/>
                        <a:pt x="29" y="138"/>
                      </a:cubicBezTo>
                      <a:cubicBezTo>
                        <a:pt x="28" y="135"/>
                        <a:pt x="27" y="131"/>
                        <a:pt x="26" y="127"/>
                      </a:cubicBezTo>
                      <a:cubicBezTo>
                        <a:pt x="26" y="126"/>
                        <a:pt x="26" y="125"/>
                        <a:pt x="26" y="124"/>
                      </a:cubicBezTo>
                      <a:cubicBezTo>
                        <a:pt x="25" y="122"/>
                        <a:pt x="25" y="120"/>
                        <a:pt x="28" y="119"/>
                      </a:cubicBezTo>
                      <a:cubicBezTo>
                        <a:pt x="28" y="119"/>
                        <a:pt x="29" y="118"/>
                        <a:pt x="29" y="117"/>
                      </a:cubicBezTo>
                      <a:cubicBezTo>
                        <a:pt x="29" y="111"/>
                        <a:pt x="29" y="105"/>
                        <a:pt x="29" y="100"/>
                      </a:cubicBezTo>
                      <a:cubicBezTo>
                        <a:pt x="29" y="96"/>
                        <a:pt x="29" y="93"/>
                        <a:pt x="29" y="89"/>
                      </a:cubicBezTo>
                      <a:cubicBezTo>
                        <a:pt x="30" y="83"/>
                        <a:pt x="34" y="78"/>
                        <a:pt x="38" y="74"/>
                      </a:cubicBezTo>
                      <a:cubicBezTo>
                        <a:pt x="46" y="68"/>
                        <a:pt x="54" y="65"/>
                        <a:pt x="63" y="63"/>
                      </a:cubicBezTo>
                      <a:cubicBezTo>
                        <a:pt x="68" y="62"/>
                        <a:pt x="72" y="62"/>
                        <a:pt x="77" y="61"/>
                      </a:cubicBezTo>
                      <a:cubicBezTo>
                        <a:pt x="78" y="61"/>
                        <a:pt x="79" y="61"/>
                        <a:pt x="81" y="61"/>
                      </a:cubicBezTo>
                      <a:cubicBezTo>
                        <a:pt x="81" y="61"/>
                        <a:pt x="81" y="61"/>
                        <a:pt x="81" y="62"/>
                      </a:cubicBezTo>
                      <a:cubicBezTo>
                        <a:pt x="80" y="62"/>
                        <a:pt x="79" y="63"/>
                        <a:pt x="78" y="64"/>
                      </a:cubicBezTo>
                      <a:cubicBezTo>
                        <a:pt x="77" y="66"/>
                        <a:pt x="77" y="67"/>
                        <a:pt x="79" y="69"/>
                      </a:cubicBezTo>
                      <a:cubicBezTo>
                        <a:pt x="83" y="72"/>
                        <a:pt x="87" y="76"/>
                        <a:pt x="91" y="80"/>
                      </a:cubicBezTo>
                      <a:cubicBezTo>
                        <a:pt x="95" y="83"/>
                        <a:pt x="96" y="87"/>
                        <a:pt x="96" y="92"/>
                      </a:cubicBezTo>
                      <a:cubicBezTo>
                        <a:pt x="96" y="100"/>
                        <a:pt x="96" y="109"/>
                        <a:pt x="96" y="117"/>
                      </a:cubicBezTo>
                      <a:cubicBezTo>
                        <a:pt x="96" y="118"/>
                        <a:pt x="96" y="120"/>
                        <a:pt x="98" y="121"/>
                      </a:cubicBezTo>
                      <a:cubicBezTo>
                        <a:pt x="99" y="121"/>
                        <a:pt x="99" y="122"/>
                        <a:pt x="99" y="122"/>
                      </a:cubicBezTo>
                      <a:cubicBezTo>
                        <a:pt x="99" y="127"/>
                        <a:pt x="98" y="131"/>
                        <a:pt x="98" y="135"/>
                      </a:cubicBezTo>
                      <a:cubicBezTo>
                        <a:pt x="98" y="135"/>
                        <a:pt x="98" y="135"/>
                        <a:pt x="98" y="136"/>
                      </a:cubicBezTo>
                      <a:cubicBezTo>
                        <a:pt x="94" y="141"/>
                        <a:pt x="93" y="148"/>
                        <a:pt x="91" y="154"/>
                      </a:cubicBezTo>
                      <a:cubicBezTo>
                        <a:pt x="91" y="154"/>
                        <a:pt x="91" y="154"/>
                        <a:pt x="90" y="155"/>
                      </a:cubicBezTo>
                      <a:cubicBezTo>
                        <a:pt x="85" y="160"/>
                        <a:pt x="87" y="168"/>
                        <a:pt x="87" y="174"/>
                      </a:cubicBezTo>
                      <a:cubicBezTo>
                        <a:pt x="87" y="175"/>
                        <a:pt x="87" y="176"/>
                        <a:pt x="88" y="176"/>
                      </a:cubicBezTo>
                      <a:cubicBezTo>
                        <a:pt x="90" y="177"/>
                        <a:pt x="91" y="179"/>
                        <a:pt x="91" y="181"/>
                      </a:cubicBezTo>
                      <a:cubicBezTo>
                        <a:pt x="92" y="184"/>
                        <a:pt x="93" y="187"/>
                        <a:pt x="94" y="190"/>
                      </a:cubicBezTo>
                      <a:cubicBezTo>
                        <a:pt x="95" y="191"/>
                        <a:pt x="96" y="191"/>
                        <a:pt x="97" y="192"/>
                      </a:cubicBezTo>
                      <a:cubicBezTo>
                        <a:pt x="106" y="195"/>
                        <a:pt x="115" y="199"/>
                        <a:pt x="124" y="203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03"/>
                        <a:pt x="0" y="203"/>
                        <a:pt x="0" y="203"/>
                      </a:cubicBezTo>
                      <a:cubicBezTo>
                        <a:pt x="4" y="201"/>
                        <a:pt x="8" y="199"/>
                        <a:pt x="13" y="197"/>
                      </a:cubicBezTo>
                      <a:close/>
                      <a:moveTo>
                        <a:pt x="13" y="197"/>
                      </a:moveTo>
                      <a:cubicBezTo>
                        <a:pt x="13" y="197"/>
                        <a:pt x="13" y="197"/>
                        <a:pt x="13" y="197"/>
                      </a:cubicBezTo>
                    </a:path>
                  </a:pathLst>
                </a:custGeom>
                <a:solidFill>
                  <a:srgbClr val="1A815A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" name="iṩľïdè"/>
                <p:cNvSpPr/>
                <p:nvPr/>
              </p:nvSpPr>
              <p:spPr bwMode="auto">
                <a:xfrm>
                  <a:off x="1668463" y="3354388"/>
                  <a:ext cx="641350" cy="1098550"/>
                </a:xfrm>
                <a:custGeom>
                  <a:cxnLst>
                    <a:cxn ang="0">
                      <a:pos x="149" y="0"/>
                    </a:cxn>
                    <a:cxn ang="0">
                      <a:pos x="20" y="0"/>
                    </a:cxn>
                    <a:cxn ang="0">
                      <a:pos x="0" y="20"/>
                    </a:cxn>
                    <a:cxn ang="0">
                      <a:pos x="0" y="270"/>
                    </a:cxn>
                    <a:cxn ang="0">
                      <a:pos x="20" y="290"/>
                    </a:cxn>
                    <a:cxn ang="0">
                      <a:pos x="149" y="290"/>
                    </a:cxn>
                    <a:cxn ang="0">
                      <a:pos x="168" y="270"/>
                    </a:cxn>
                    <a:cxn ang="0">
                      <a:pos x="168" y="20"/>
                    </a:cxn>
                    <a:cxn ang="0">
                      <a:pos x="149" y="0"/>
                    </a:cxn>
                    <a:cxn ang="0">
                      <a:pos x="55" y="276"/>
                    </a:cxn>
                    <a:cxn ang="0">
                      <a:pos x="39" y="276"/>
                    </a:cxn>
                    <a:cxn ang="0">
                      <a:pos x="33" y="270"/>
                    </a:cxn>
                    <a:cxn ang="0">
                      <a:pos x="39" y="265"/>
                    </a:cxn>
                    <a:cxn ang="0">
                      <a:pos x="55" y="265"/>
                    </a:cxn>
                    <a:cxn ang="0">
                      <a:pos x="61" y="270"/>
                    </a:cxn>
                    <a:cxn ang="0">
                      <a:pos x="55" y="276"/>
                    </a:cxn>
                    <a:cxn ang="0">
                      <a:pos x="84" y="280"/>
                    </a:cxn>
                    <a:cxn ang="0">
                      <a:pos x="74" y="270"/>
                    </a:cxn>
                    <a:cxn ang="0">
                      <a:pos x="84" y="261"/>
                    </a:cxn>
                    <a:cxn ang="0">
                      <a:pos x="94" y="270"/>
                    </a:cxn>
                    <a:cxn ang="0">
                      <a:pos x="84" y="280"/>
                    </a:cxn>
                    <a:cxn ang="0">
                      <a:pos x="129" y="276"/>
                    </a:cxn>
                    <a:cxn ang="0">
                      <a:pos x="113" y="276"/>
                    </a:cxn>
                    <a:cxn ang="0">
                      <a:pos x="107" y="270"/>
                    </a:cxn>
                    <a:cxn ang="0">
                      <a:pos x="113" y="265"/>
                    </a:cxn>
                    <a:cxn ang="0">
                      <a:pos x="129" y="265"/>
                    </a:cxn>
                    <a:cxn ang="0">
                      <a:pos x="135" y="270"/>
                    </a:cxn>
                    <a:cxn ang="0">
                      <a:pos x="129" y="276"/>
                    </a:cxn>
                    <a:cxn ang="0">
                      <a:pos x="155" y="254"/>
                    </a:cxn>
                    <a:cxn ang="0">
                      <a:pos x="14" y="254"/>
                    </a:cxn>
                    <a:cxn ang="0">
                      <a:pos x="14" y="13"/>
                    </a:cxn>
                    <a:cxn ang="0">
                      <a:pos x="155" y="13"/>
                    </a:cxn>
                    <a:cxn ang="0">
                      <a:pos x="155" y="254"/>
                    </a:cxn>
                    <a:cxn ang="0">
                      <a:pos x="155" y="254"/>
                    </a:cxn>
                    <a:cxn ang="0">
                      <a:pos x="155" y="254"/>
                    </a:cxn>
                  </a:cxnLst>
                  <a:rect l="0" t="0" r="r" b="b"/>
                  <a:pathLst>
                    <a:path w="168" h="290">
                      <a:moveTo>
                        <a:pt x="149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270"/>
                        <a:pt x="0" y="270"/>
                        <a:pt x="0" y="270"/>
                      </a:cubicBezTo>
                      <a:cubicBezTo>
                        <a:pt x="0" y="281"/>
                        <a:pt x="9" y="290"/>
                        <a:pt x="20" y="290"/>
                      </a:cubicBezTo>
                      <a:cubicBezTo>
                        <a:pt x="149" y="290"/>
                        <a:pt x="149" y="290"/>
                        <a:pt x="149" y="290"/>
                      </a:cubicBezTo>
                      <a:cubicBezTo>
                        <a:pt x="159" y="290"/>
                        <a:pt x="168" y="281"/>
                        <a:pt x="168" y="270"/>
                      </a:cubicBezTo>
                      <a:cubicBezTo>
                        <a:pt x="168" y="20"/>
                        <a:pt x="168" y="20"/>
                        <a:pt x="168" y="20"/>
                      </a:cubicBezTo>
                      <a:cubicBezTo>
                        <a:pt x="168" y="9"/>
                        <a:pt x="159" y="0"/>
                        <a:pt x="149" y="0"/>
                      </a:cubicBezTo>
                      <a:close/>
                      <a:moveTo>
                        <a:pt x="55" y="276"/>
                      </a:moveTo>
                      <a:cubicBezTo>
                        <a:pt x="39" y="276"/>
                        <a:pt x="39" y="276"/>
                        <a:pt x="39" y="276"/>
                      </a:cubicBezTo>
                      <a:cubicBezTo>
                        <a:pt x="36" y="276"/>
                        <a:pt x="33" y="273"/>
                        <a:pt x="33" y="270"/>
                      </a:cubicBezTo>
                      <a:cubicBezTo>
                        <a:pt x="33" y="267"/>
                        <a:pt x="36" y="265"/>
                        <a:pt x="39" y="265"/>
                      </a:cubicBezTo>
                      <a:cubicBezTo>
                        <a:pt x="55" y="265"/>
                        <a:pt x="55" y="265"/>
                        <a:pt x="55" y="265"/>
                      </a:cubicBezTo>
                      <a:cubicBezTo>
                        <a:pt x="58" y="265"/>
                        <a:pt x="61" y="267"/>
                        <a:pt x="61" y="270"/>
                      </a:cubicBezTo>
                      <a:cubicBezTo>
                        <a:pt x="61" y="273"/>
                        <a:pt x="58" y="276"/>
                        <a:pt x="55" y="276"/>
                      </a:cubicBezTo>
                      <a:close/>
                      <a:moveTo>
                        <a:pt x="84" y="280"/>
                      </a:moveTo>
                      <a:cubicBezTo>
                        <a:pt x="79" y="280"/>
                        <a:pt x="74" y="276"/>
                        <a:pt x="74" y="270"/>
                      </a:cubicBezTo>
                      <a:cubicBezTo>
                        <a:pt x="74" y="265"/>
                        <a:pt x="79" y="261"/>
                        <a:pt x="84" y="261"/>
                      </a:cubicBezTo>
                      <a:cubicBezTo>
                        <a:pt x="90" y="261"/>
                        <a:pt x="94" y="265"/>
                        <a:pt x="94" y="270"/>
                      </a:cubicBezTo>
                      <a:cubicBezTo>
                        <a:pt x="94" y="276"/>
                        <a:pt x="90" y="280"/>
                        <a:pt x="84" y="280"/>
                      </a:cubicBezTo>
                      <a:close/>
                      <a:moveTo>
                        <a:pt x="129" y="276"/>
                      </a:moveTo>
                      <a:cubicBezTo>
                        <a:pt x="113" y="276"/>
                        <a:pt x="113" y="276"/>
                        <a:pt x="113" y="276"/>
                      </a:cubicBezTo>
                      <a:cubicBezTo>
                        <a:pt x="110" y="276"/>
                        <a:pt x="107" y="273"/>
                        <a:pt x="107" y="270"/>
                      </a:cubicBezTo>
                      <a:cubicBezTo>
                        <a:pt x="107" y="267"/>
                        <a:pt x="110" y="265"/>
                        <a:pt x="113" y="265"/>
                      </a:cubicBezTo>
                      <a:cubicBezTo>
                        <a:pt x="129" y="265"/>
                        <a:pt x="129" y="265"/>
                        <a:pt x="129" y="265"/>
                      </a:cubicBezTo>
                      <a:cubicBezTo>
                        <a:pt x="132" y="265"/>
                        <a:pt x="135" y="267"/>
                        <a:pt x="135" y="270"/>
                      </a:cubicBezTo>
                      <a:cubicBezTo>
                        <a:pt x="135" y="273"/>
                        <a:pt x="132" y="276"/>
                        <a:pt x="129" y="276"/>
                      </a:cubicBezTo>
                      <a:close/>
                      <a:moveTo>
                        <a:pt x="155" y="254"/>
                      </a:moveTo>
                      <a:cubicBezTo>
                        <a:pt x="14" y="254"/>
                        <a:pt x="14" y="254"/>
                        <a:pt x="14" y="25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55" y="13"/>
                        <a:pt x="155" y="13"/>
                        <a:pt x="155" y="13"/>
                      </a:cubicBezTo>
                      <a:lnTo>
                        <a:pt x="155" y="254"/>
                      </a:lnTo>
                      <a:close/>
                      <a:moveTo>
                        <a:pt x="155" y="254"/>
                      </a:moveTo>
                      <a:cubicBezTo>
                        <a:pt x="155" y="254"/>
                        <a:pt x="155" y="254"/>
                        <a:pt x="155" y="254"/>
                      </a:cubicBezTo>
                    </a:path>
                  </a:pathLst>
                </a:custGeom>
                <a:solidFill>
                  <a:srgbClr val="1A815A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20" name="ïśḻiḍé"/>
            <p:cNvGrpSpPr/>
            <p:nvPr/>
          </p:nvGrpSpPr>
          <p:grpSpPr>
            <a:xfrm>
              <a:off x="1314278" y="1979858"/>
              <a:ext cx="2435970" cy="687172"/>
              <a:chOff x="1314278" y="1979858"/>
              <a:chExt cx="2435970" cy="687172"/>
            </a:xfrm>
          </p:grpSpPr>
          <p:sp>
            <p:nvSpPr>
              <p:cNvPr id="30" name="î$lïde"/>
              <p:cNvSpPr txBox="1"/>
              <p:nvPr/>
            </p:nvSpPr>
            <p:spPr>
              <a:xfrm>
                <a:off x="1992651" y="1979858"/>
                <a:ext cx="1079223" cy="215845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lnSpcReduction="10000"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2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2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îşļiḑè"/>
              <p:cNvSpPr txBox="1"/>
              <p:nvPr/>
            </p:nvSpPr>
            <p:spPr>
              <a:xfrm>
                <a:off x="1314278" y="2127418"/>
                <a:ext cx="2435970" cy="539612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1" name="ís1iďê"/>
            <p:cNvGrpSpPr/>
            <p:nvPr/>
          </p:nvGrpSpPr>
          <p:grpSpPr>
            <a:xfrm>
              <a:off x="6012868" y="1979858"/>
              <a:ext cx="2435970" cy="687172"/>
              <a:chOff x="1314278" y="1979858"/>
              <a:chExt cx="2435970" cy="687172"/>
            </a:xfrm>
          </p:grpSpPr>
          <p:sp>
            <p:nvSpPr>
              <p:cNvPr id="28" name="îṣļiḓè"/>
              <p:cNvSpPr txBox="1"/>
              <p:nvPr/>
            </p:nvSpPr>
            <p:spPr>
              <a:xfrm>
                <a:off x="1992651" y="1979858"/>
                <a:ext cx="1079223" cy="215845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lnSpcReduction="10000"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2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2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ïŝlîde"/>
              <p:cNvSpPr txBox="1"/>
              <p:nvPr/>
            </p:nvSpPr>
            <p:spPr>
              <a:xfrm>
                <a:off x="1314278" y="2127418"/>
                <a:ext cx="2435970" cy="539612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2" name="iŝḻiḑè"/>
            <p:cNvGrpSpPr/>
            <p:nvPr/>
          </p:nvGrpSpPr>
          <p:grpSpPr>
            <a:xfrm>
              <a:off x="3685528" y="4723077"/>
              <a:ext cx="2435970" cy="687172"/>
              <a:chOff x="1314278" y="1979858"/>
              <a:chExt cx="2435970" cy="687172"/>
            </a:xfrm>
          </p:grpSpPr>
          <p:sp>
            <p:nvSpPr>
              <p:cNvPr id="26" name="ïṥlïḍè"/>
              <p:cNvSpPr txBox="1"/>
              <p:nvPr/>
            </p:nvSpPr>
            <p:spPr>
              <a:xfrm>
                <a:off x="1992651" y="1979858"/>
                <a:ext cx="1079223" cy="215845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lnSpcReduction="10000"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2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2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ísḷïḓê"/>
              <p:cNvSpPr txBox="1"/>
              <p:nvPr/>
            </p:nvSpPr>
            <p:spPr>
              <a:xfrm>
                <a:off x="1314278" y="2127418"/>
                <a:ext cx="2435970" cy="539612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" name="îŝļîḓè"/>
            <p:cNvGrpSpPr/>
            <p:nvPr/>
          </p:nvGrpSpPr>
          <p:grpSpPr>
            <a:xfrm>
              <a:off x="8410942" y="4723077"/>
              <a:ext cx="2435970" cy="687172"/>
              <a:chOff x="1314278" y="1979858"/>
              <a:chExt cx="2435970" cy="687172"/>
            </a:xfrm>
          </p:grpSpPr>
          <p:sp>
            <p:nvSpPr>
              <p:cNvPr id="24" name="ïṧļïḓe"/>
              <p:cNvSpPr txBox="1"/>
              <p:nvPr/>
            </p:nvSpPr>
            <p:spPr>
              <a:xfrm>
                <a:off x="1992651" y="1979858"/>
                <a:ext cx="1079223" cy="215845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lnSpcReduction="10000"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2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2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îsľïďé"/>
              <p:cNvSpPr txBox="1"/>
              <p:nvPr/>
            </p:nvSpPr>
            <p:spPr>
              <a:xfrm>
                <a:off x="1314278" y="2127418"/>
                <a:ext cx="2435970" cy="539612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3da961b9-79ae-4092-aaae-20e2a618cc1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739086" y="1702190"/>
            <a:ext cx="8713829" cy="3982215"/>
            <a:chOff x="1160751" y="1173594"/>
            <a:chExt cx="9870498" cy="4510812"/>
          </a:xfrm>
        </p:grpSpPr>
        <p:grpSp>
          <p:nvGrpSpPr>
            <p:cNvPr id="4" name="ïṥḻiḓé"/>
            <p:cNvGrpSpPr/>
            <p:nvPr/>
          </p:nvGrpSpPr>
          <p:grpSpPr>
            <a:xfrm>
              <a:off x="6097299" y="3586440"/>
              <a:ext cx="1794349" cy="2097966"/>
              <a:chOff x="6610350" y="1809750"/>
              <a:chExt cx="1562100" cy="1826418"/>
            </a:xfrm>
            <a:solidFill>
              <a:schemeClr val="accent4"/>
            </a:solidFill>
          </p:grpSpPr>
          <p:sp>
            <p:nvSpPr>
              <p:cNvPr id="34" name="ïşḻiḋé"/>
              <p:cNvSpPr/>
              <p:nvPr/>
            </p:nvSpPr>
            <p:spPr>
              <a:xfrm>
                <a:off x="6610350" y="1809750"/>
                <a:ext cx="1562100" cy="1562100"/>
              </a:xfrm>
              <a:prstGeom prst="ellipse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îṣlîdé"/>
              <p:cNvSpPr/>
              <p:nvPr/>
            </p:nvSpPr>
            <p:spPr>
              <a:xfrm>
                <a:off x="6610438" y="2609849"/>
                <a:ext cx="488862" cy="1026319"/>
              </a:xfrm>
              <a:custGeom>
                <a:gdLst>
                  <a:gd name="connsiteX0" fmla="*/ 0 w 488862"/>
                  <a:gd name="connsiteY0" fmla="*/ 0 h 890586"/>
                  <a:gd name="connsiteX1" fmla="*/ 488862 w 488862"/>
                  <a:gd name="connsiteY1" fmla="*/ 0 h 890586"/>
                  <a:gd name="connsiteX2" fmla="*/ 488862 w 488862"/>
                  <a:gd name="connsiteY2" fmla="*/ 890586 h 890586"/>
                  <a:gd name="connsiteX3" fmla="*/ 414261 w 488862"/>
                  <a:gd name="connsiteY3" fmla="*/ 841557 h 890586"/>
                  <a:gd name="connsiteX4" fmla="*/ 7463 w 488862"/>
                  <a:gd name="connsiteY4" fmla="*/ 127989 h 890586"/>
                  <a:gd name="connsiteX5" fmla="*/ 0 w 488862"/>
                  <a:gd name="connsiteY5" fmla="*/ 0 h 89058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8862" h="890586">
                    <a:moveTo>
                      <a:pt x="0" y="0"/>
                    </a:moveTo>
                    <a:lnTo>
                      <a:pt x="488862" y="0"/>
                    </a:lnTo>
                    <a:lnTo>
                      <a:pt x="488862" y="890586"/>
                    </a:lnTo>
                    <a:lnTo>
                      <a:pt x="414261" y="841557"/>
                    </a:lnTo>
                    <a:cubicBezTo>
                      <a:pt x="195521" y="681689"/>
                      <a:pt x="42340" y="424812"/>
                      <a:pt x="7463" y="12798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ïṩḷîďê"/>
            <p:cNvGrpSpPr/>
            <p:nvPr/>
          </p:nvGrpSpPr>
          <p:grpSpPr>
            <a:xfrm flipH="1">
              <a:off x="4529255" y="3586440"/>
              <a:ext cx="1425619" cy="1666843"/>
              <a:chOff x="6610350" y="1809750"/>
              <a:chExt cx="1562100" cy="1826418"/>
            </a:xfrm>
            <a:solidFill>
              <a:schemeClr val="accent6"/>
            </a:solidFill>
          </p:grpSpPr>
          <p:sp>
            <p:nvSpPr>
              <p:cNvPr id="32" name="ïṡlîḑè"/>
              <p:cNvSpPr/>
              <p:nvPr/>
            </p:nvSpPr>
            <p:spPr>
              <a:xfrm>
                <a:off x="6610350" y="1809750"/>
                <a:ext cx="1562100" cy="1562100"/>
              </a:xfrm>
              <a:prstGeom prst="ellipse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iŝľîḑé"/>
              <p:cNvSpPr/>
              <p:nvPr/>
            </p:nvSpPr>
            <p:spPr>
              <a:xfrm>
                <a:off x="6610438" y="2609849"/>
                <a:ext cx="488862" cy="1026319"/>
              </a:xfrm>
              <a:custGeom>
                <a:gdLst>
                  <a:gd name="connsiteX0" fmla="*/ 0 w 488862"/>
                  <a:gd name="connsiteY0" fmla="*/ 0 h 890586"/>
                  <a:gd name="connsiteX1" fmla="*/ 488862 w 488862"/>
                  <a:gd name="connsiteY1" fmla="*/ 0 h 890586"/>
                  <a:gd name="connsiteX2" fmla="*/ 488862 w 488862"/>
                  <a:gd name="connsiteY2" fmla="*/ 890586 h 890586"/>
                  <a:gd name="connsiteX3" fmla="*/ 414261 w 488862"/>
                  <a:gd name="connsiteY3" fmla="*/ 841557 h 890586"/>
                  <a:gd name="connsiteX4" fmla="*/ 7463 w 488862"/>
                  <a:gd name="connsiteY4" fmla="*/ 127989 h 890586"/>
                  <a:gd name="connsiteX5" fmla="*/ 0 w 488862"/>
                  <a:gd name="connsiteY5" fmla="*/ 0 h 89058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8862" h="890586">
                    <a:moveTo>
                      <a:pt x="0" y="0"/>
                    </a:moveTo>
                    <a:lnTo>
                      <a:pt x="488862" y="0"/>
                    </a:lnTo>
                    <a:lnTo>
                      <a:pt x="488862" y="890586"/>
                    </a:lnTo>
                    <a:lnTo>
                      <a:pt x="414261" y="841557"/>
                    </a:lnTo>
                    <a:cubicBezTo>
                      <a:pt x="195521" y="681689"/>
                      <a:pt x="42340" y="424812"/>
                      <a:pt x="7463" y="12798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íṩ1íḋe"/>
            <p:cNvGrpSpPr/>
            <p:nvPr/>
          </p:nvGrpSpPr>
          <p:grpSpPr>
            <a:xfrm>
              <a:off x="6015085" y="1840440"/>
              <a:ext cx="1562100" cy="1826418"/>
              <a:chOff x="6610350" y="1809750"/>
              <a:chExt cx="1562100" cy="1826418"/>
            </a:xfrm>
          </p:grpSpPr>
          <p:sp>
            <p:nvSpPr>
              <p:cNvPr id="30" name="i$ļîḍê"/>
              <p:cNvSpPr/>
              <p:nvPr/>
            </p:nvSpPr>
            <p:spPr>
              <a:xfrm>
                <a:off x="6610350" y="1809750"/>
                <a:ext cx="1562100" cy="1562100"/>
              </a:xfrm>
              <a:prstGeom prst="ellipse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îṡļîḋè"/>
              <p:cNvSpPr/>
              <p:nvPr/>
            </p:nvSpPr>
            <p:spPr>
              <a:xfrm>
                <a:off x="6610438" y="2609849"/>
                <a:ext cx="488862" cy="1026319"/>
              </a:xfrm>
              <a:custGeom>
                <a:gdLst>
                  <a:gd name="connsiteX0" fmla="*/ 0 w 488862"/>
                  <a:gd name="connsiteY0" fmla="*/ 0 h 890586"/>
                  <a:gd name="connsiteX1" fmla="*/ 488862 w 488862"/>
                  <a:gd name="connsiteY1" fmla="*/ 0 h 890586"/>
                  <a:gd name="connsiteX2" fmla="*/ 488862 w 488862"/>
                  <a:gd name="connsiteY2" fmla="*/ 890586 h 890586"/>
                  <a:gd name="connsiteX3" fmla="*/ 414261 w 488862"/>
                  <a:gd name="connsiteY3" fmla="*/ 841557 h 890586"/>
                  <a:gd name="connsiteX4" fmla="*/ 7463 w 488862"/>
                  <a:gd name="connsiteY4" fmla="*/ 127989 h 890586"/>
                  <a:gd name="connsiteX5" fmla="*/ 0 w 488862"/>
                  <a:gd name="connsiteY5" fmla="*/ 0 h 89058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8862" h="890586">
                    <a:moveTo>
                      <a:pt x="0" y="0"/>
                    </a:moveTo>
                    <a:lnTo>
                      <a:pt x="488862" y="0"/>
                    </a:lnTo>
                    <a:lnTo>
                      <a:pt x="488862" y="890586"/>
                    </a:lnTo>
                    <a:lnTo>
                      <a:pt x="414261" y="841557"/>
                    </a:lnTo>
                    <a:cubicBezTo>
                      <a:pt x="195521" y="681689"/>
                      <a:pt x="42340" y="424812"/>
                      <a:pt x="7463" y="12798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íşľiḓé"/>
            <p:cNvGrpSpPr/>
            <p:nvPr/>
          </p:nvGrpSpPr>
          <p:grpSpPr>
            <a:xfrm flipH="1">
              <a:off x="4135714" y="1173594"/>
              <a:ext cx="1824990" cy="2133791"/>
              <a:chOff x="6610350" y="1809750"/>
              <a:chExt cx="1562100" cy="1826418"/>
            </a:xfrm>
            <a:solidFill>
              <a:schemeClr val="accent2"/>
            </a:solidFill>
          </p:grpSpPr>
          <p:sp>
            <p:nvSpPr>
              <p:cNvPr id="28" name="îśḻíḑè"/>
              <p:cNvSpPr/>
              <p:nvPr/>
            </p:nvSpPr>
            <p:spPr>
              <a:xfrm>
                <a:off x="6610350" y="1809750"/>
                <a:ext cx="1562100" cy="1562100"/>
              </a:xfrm>
              <a:prstGeom prst="ellipse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îṣļide"/>
              <p:cNvSpPr/>
              <p:nvPr/>
            </p:nvSpPr>
            <p:spPr>
              <a:xfrm>
                <a:off x="6610438" y="2609849"/>
                <a:ext cx="488862" cy="1026319"/>
              </a:xfrm>
              <a:custGeom>
                <a:gdLst>
                  <a:gd name="connsiteX0" fmla="*/ 0 w 488862"/>
                  <a:gd name="connsiteY0" fmla="*/ 0 h 890586"/>
                  <a:gd name="connsiteX1" fmla="*/ 488862 w 488862"/>
                  <a:gd name="connsiteY1" fmla="*/ 0 h 890586"/>
                  <a:gd name="connsiteX2" fmla="*/ 488862 w 488862"/>
                  <a:gd name="connsiteY2" fmla="*/ 890586 h 890586"/>
                  <a:gd name="connsiteX3" fmla="*/ 414261 w 488862"/>
                  <a:gd name="connsiteY3" fmla="*/ 841557 h 890586"/>
                  <a:gd name="connsiteX4" fmla="*/ 7463 w 488862"/>
                  <a:gd name="connsiteY4" fmla="*/ 127989 h 890586"/>
                  <a:gd name="connsiteX5" fmla="*/ 0 w 488862"/>
                  <a:gd name="connsiteY5" fmla="*/ 0 h 89058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8862" h="890586">
                    <a:moveTo>
                      <a:pt x="0" y="0"/>
                    </a:moveTo>
                    <a:lnTo>
                      <a:pt x="488862" y="0"/>
                    </a:lnTo>
                    <a:lnTo>
                      <a:pt x="488862" y="890586"/>
                    </a:lnTo>
                    <a:lnTo>
                      <a:pt x="414261" y="841557"/>
                    </a:lnTo>
                    <a:cubicBezTo>
                      <a:pt x="195521" y="681689"/>
                      <a:pt x="42340" y="424812"/>
                      <a:pt x="7463" y="12798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>
              <a:off x="7399626" y="2861635"/>
              <a:ext cx="3631623" cy="0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7399626" y="4919035"/>
              <a:ext cx="3631623" cy="0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160751" y="2490160"/>
              <a:ext cx="3631623" cy="0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160751" y="4739126"/>
              <a:ext cx="3631623" cy="0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iS1íḍe"/>
            <p:cNvSpPr/>
            <p:nvPr/>
          </p:nvSpPr>
          <p:spPr bwMode="auto">
            <a:xfrm>
              <a:off x="4962102" y="4037579"/>
              <a:ext cx="561762" cy="560718"/>
            </a:xfrm>
            <a:custGeom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iśľíḓe"/>
            <p:cNvSpPr>
              <a:spLocks noChangeAspect="1"/>
            </p:cNvSpPr>
            <p:nvPr/>
          </p:nvSpPr>
          <p:spPr bwMode="auto">
            <a:xfrm>
              <a:off x="4708839" y="1730340"/>
              <a:ext cx="653386" cy="652700"/>
            </a:xfrm>
            <a:custGeom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işlídê"/>
            <p:cNvSpPr/>
            <p:nvPr/>
          </p:nvSpPr>
          <p:spPr bwMode="auto">
            <a:xfrm>
              <a:off x="6527895" y="2348227"/>
              <a:ext cx="624648" cy="513408"/>
            </a:xfrm>
            <a:custGeom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iṡ1ïdè"/>
            <p:cNvSpPr/>
            <p:nvPr/>
          </p:nvSpPr>
          <p:spPr bwMode="auto">
            <a:xfrm>
              <a:off x="6653283" y="4188201"/>
              <a:ext cx="665940" cy="641722"/>
            </a:xfrm>
            <a:custGeom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16" name="îŝlïďe"/>
            <p:cNvGrpSpPr/>
            <p:nvPr/>
          </p:nvGrpSpPr>
          <p:grpSpPr>
            <a:xfrm>
              <a:off x="8570641" y="2560743"/>
              <a:ext cx="2407615" cy="835777"/>
              <a:chOff x="609599" y="3139323"/>
              <a:chExt cx="2407615" cy="835777"/>
            </a:xfrm>
          </p:grpSpPr>
          <p:sp>
            <p:nvSpPr>
              <p:cNvPr id="26" name="íṧ1idê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is1íḍè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i$ľïḓè"/>
            <p:cNvGrpSpPr/>
            <p:nvPr/>
          </p:nvGrpSpPr>
          <p:grpSpPr>
            <a:xfrm>
              <a:off x="1245959" y="2191382"/>
              <a:ext cx="2457329" cy="835777"/>
              <a:chOff x="9029821" y="3139323"/>
              <a:chExt cx="2457329" cy="835777"/>
            </a:xfrm>
          </p:grpSpPr>
          <p:sp>
            <p:nvSpPr>
              <p:cNvPr id="24" name="îśḻîḑê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iṡľïdé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defTabSz="913765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ïšḷíḓè"/>
            <p:cNvGrpSpPr/>
            <p:nvPr/>
          </p:nvGrpSpPr>
          <p:grpSpPr>
            <a:xfrm>
              <a:off x="8570641" y="4620029"/>
              <a:ext cx="2407615" cy="835777"/>
              <a:chOff x="609599" y="3139323"/>
              <a:chExt cx="2407615" cy="835777"/>
            </a:xfrm>
          </p:grpSpPr>
          <p:sp>
            <p:nvSpPr>
              <p:cNvPr id="22" name="isļîdé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iṩ1îďé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9" name="iś1íďé"/>
            <p:cNvGrpSpPr/>
            <p:nvPr/>
          </p:nvGrpSpPr>
          <p:grpSpPr>
            <a:xfrm>
              <a:off x="1245959" y="4441168"/>
              <a:ext cx="2457329" cy="835777"/>
              <a:chOff x="9029821" y="3139323"/>
              <a:chExt cx="2457329" cy="835777"/>
            </a:xfrm>
          </p:grpSpPr>
          <p:sp>
            <p:nvSpPr>
              <p:cNvPr id="20" name="ïSlídé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ïšļïḓê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defTabSz="913765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130818db-b79a-4412-95a4-1d82f9e5f4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811362" y="2279925"/>
            <a:ext cx="8569277" cy="2585267"/>
            <a:chOff x="870145" y="2064281"/>
            <a:chExt cx="10449812" cy="3152606"/>
          </a:xfrm>
        </p:grpSpPr>
        <p:sp>
          <p:nvSpPr>
            <p:cNvPr id="4" name="îṣļîḑê"/>
            <p:cNvSpPr/>
            <p:nvPr/>
          </p:nvSpPr>
          <p:spPr bwMode="auto">
            <a:xfrm>
              <a:off x="3092416" y="2772333"/>
              <a:ext cx="3070829" cy="1369427"/>
            </a:xfrm>
            <a:custGeom>
              <a:gdLst>
                <a:gd name="T0" fmla="*/ 204 w 296"/>
                <a:gd name="T1" fmla="*/ 132 h 132"/>
                <a:gd name="T2" fmla="*/ 296 w 296"/>
                <a:gd name="T3" fmla="*/ 0 h 132"/>
                <a:gd name="T4" fmla="*/ 95 w 296"/>
                <a:gd name="T5" fmla="*/ 0 h 132"/>
                <a:gd name="T6" fmla="*/ 0 w 296"/>
                <a:gd name="T7" fmla="*/ 132 h 132"/>
                <a:gd name="T8" fmla="*/ 204 w 296"/>
                <a:gd name="T9" fmla="*/ 132 h 1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32">
                  <a:moveTo>
                    <a:pt x="204" y="132"/>
                  </a:moveTo>
                  <a:lnTo>
                    <a:pt x="296" y="0"/>
                  </a:lnTo>
                  <a:lnTo>
                    <a:pt x="95" y="0"/>
                  </a:lnTo>
                  <a:lnTo>
                    <a:pt x="0" y="132"/>
                  </a:lnTo>
                  <a:lnTo>
                    <a:pt x="204" y="13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1A815A"/>
              </a:solidFill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íṧḷíḍê"/>
            <p:cNvSpPr/>
            <p:nvPr/>
          </p:nvSpPr>
          <p:spPr bwMode="auto">
            <a:xfrm>
              <a:off x="5305324" y="2772333"/>
              <a:ext cx="3070829" cy="1369427"/>
            </a:xfrm>
            <a:custGeom>
              <a:gdLst>
                <a:gd name="T0" fmla="*/ 204 w 296"/>
                <a:gd name="T1" fmla="*/ 132 h 132"/>
                <a:gd name="T2" fmla="*/ 296 w 296"/>
                <a:gd name="T3" fmla="*/ 0 h 132"/>
                <a:gd name="T4" fmla="*/ 95 w 296"/>
                <a:gd name="T5" fmla="*/ 0 h 132"/>
                <a:gd name="T6" fmla="*/ 0 w 296"/>
                <a:gd name="T7" fmla="*/ 132 h 132"/>
                <a:gd name="T8" fmla="*/ 204 w 296"/>
                <a:gd name="T9" fmla="*/ 132 h 1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32">
                  <a:moveTo>
                    <a:pt x="204" y="132"/>
                  </a:moveTo>
                  <a:lnTo>
                    <a:pt x="296" y="0"/>
                  </a:lnTo>
                  <a:lnTo>
                    <a:pt x="95" y="0"/>
                  </a:lnTo>
                  <a:lnTo>
                    <a:pt x="0" y="132"/>
                  </a:lnTo>
                  <a:lnTo>
                    <a:pt x="204" y="13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1A815A"/>
              </a:solidFill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íSļîḑê"/>
            <p:cNvSpPr/>
            <p:nvPr/>
          </p:nvSpPr>
          <p:spPr bwMode="auto">
            <a:xfrm>
              <a:off x="879508" y="2772333"/>
              <a:ext cx="3070829" cy="1369427"/>
            </a:xfrm>
            <a:custGeom>
              <a:gdLst>
                <a:gd name="T0" fmla="*/ 204 w 296"/>
                <a:gd name="T1" fmla="*/ 132 h 132"/>
                <a:gd name="T2" fmla="*/ 296 w 296"/>
                <a:gd name="T3" fmla="*/ 0 h 132"/>
                <a:gd name="T4" fmla="*/ 95 w 296"/>
                <a:gd name="T5" fmla="*/ 0 h 132"/>
                <a:gd name="T6" fmla="*/ 0 w 296"/>
                <a:gd name="T7" fmla="*/ 132 h 132"/>
                <a:gd name="T8" fmla="*/ 204 w 296"/>
                <a:gd name="T9" fmla="*/ 132 h 1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32">
                  <a:moveTo>
                    <a:pt x="204" y="132"/>
                  </a:moveTo>
                  <a:lnTo>
                    <a:pt x="296" y="0"/>
                  </a:lnTo>
                  <a:lnTo>
                    <a:pt x="95" y="0"/>
                  </a:lnTo>
                  <a:lnTo>
                    <a:pt x="0" y="132"/>
                  </a:lnTo>
                  <a:lnTo>
                    <a:pt x="204" y="13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1A815A"/>
              </a:solidFill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" name="îṣḷîḍè"/>
            <p:cNvSpPr/>
            <p:nvPr/>
          </p:nvSpPr>
          <p:spPr bwMode="auto">
            <a:xfrm>
              <a:off x="7518232" y="2064281"/>
              <a:ext cx="3801725" cy="2785531"/>
            </a:xfrm>
            <a:custGeom>
              <a:gdLst>
                <a:gd name="connsiteX0" fmla="*/ 1818396 w 3294359"/>
                <a:gd name="connsiteY0" fmla="*/ 0 h 2413783"/>
                <a:gd name="connsiteX1" fmla="*/ 3294359 w 3294359"/>
                <a:gd name="connsiteY1" fmla="*/ 1206892 h 2413783"/>
                <a:gd name="connsiteX2" fmla="*/ 1818396 w 3294359"/>
                <a:gd name="connsiteY2" fmla="*/ 2413783 h 2413783"/>
                <a:gd name="connsiteX3" fmla="*/ 1818396 w 3294359"/>
                <a:gd name="connsiteY3" fmla="*/ 1800225 h 2413783"/>
                <a:gd name="connsiteX4" fmla="*/ 0 w 3294359"/>
                <a:gd name="connsiteY4" fmla="*/ 1800225 h 2413783"/>
                <a:gd name="connsiteX5" fmla="*/ 853917 w 3294359"/>
                <a:gd name="connsiteY5" fmla="*/ 613557 h 2413783"/>
                <a:gd name="connsiteX6" fmla="*/ 1818396 w 3294359"/>
                <a:gd name="connsiteY6" fmla="*/ 619645 h 241378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94359" h="2413783">
                  <a:moveTo>
                    <a:pt x="1818396" y="0"/>
                  </a:moveTo>
                  <a:lnTo>
                    <a:pt x="3294359" y="1206892"/>
                  </a:lnTo>
                  <a:lnTo>
                    <a:pt x="1818396" y="2413783"/>
                  </a:lnTo>
                  <a:lnTo>
                    <a:pt x="1818396" y="1800225"/>
                  </a:lnTo>
                  <a:lnTo>
                    <a:pt x="0" y="1800225"/>
                  </a:lnTo>
                  <a:lnTo>
                    <a:pt x="853917" y="613557"/>
                  </a:lnTo>
                  <a:lnTo>
                    <a:pt x="1818396" y="61964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1A815A"/>
              </a:solidFill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" name="íS1ïdè"/>
            <p:cNvSpPr/>
            <p:nvPr/>
          </p:nvSpPr>
          <p:spPr bwMode="auto">
            <a:xfrm>
              <a:off x="1922553" y="3175659"/>
              <a:ext cx="915643" cy="501220"/>
            </a:xfrm>
            <a:custGeom>
              <a:gdLst>
                <a:gd name="T0" fmla="*/ 456 w 911"/>
                <a:gd name="T1" fmla="*/ 498 h 498"/>
                <a:gd name="T2" fmla="*/ 14 w 911"/>
                <a:gd name="T3" fmla="*/ 266 h 498"/>
                <a:gd name="T4" fmla="*/ 0 w 911"/>
                <a:gd name="T5" fmla="*/ 249 h 498"/>
                <a:gd name="T6" fmla="*/ 14 w 911"/>
                <a:gd name="T7" fmla="*/ 233 h 498"/>
                <a:gd name="T8" fmla="*/ 456 w 911"/>
                <a:gd name="T9" fmla="*/ 0 h 498"/>
                <a:gd name="T10" fmla="*/ 897 w 911"/>
                <a:gd name="T11" fmla="*/ 233 h 498"/>
                <a:gd name="T12" fmla="*/ 911 w 911"/>
                <a:gd name="T13" fmla="*/ 249 h 498"/>
                <a:gd name="T14" fmla="*/ 897 w 911"/>
                <a:gd name="T15" fmla="*/ 266 h 498"/>
                <a:gd name="T16" fmla="*/ 456 w 911"/>
                <a:gd name="T17" fmla="*/ 498 h 498"/>
                <a:gd name="T18" fmla="*/ 578 w 911"/>
                <a:gd name="T19" fmla="*/ 85 h 498"/>
                <a:gd name="T20" fmla="*/ 661 w 911"/>
                <a:gd name="T21" fmla="*/ 249 h 498"/>
                <a:gd name="T22" fmla="*/ 578 w 911"/>
                <a:gd name="T23" fmla="*/ 414 h 498"/>
                <a:gd name="T24" fmla="*/ 584 w 911"/>
                <a:gd name="T25" fmla="*/ 424 h 498"/>
                <a:gd name="T26" fmla="*/ 839 w 911"/>
                <a:gd name="T27" fmla="*/ 253 h 498"/>
                <a:gd name="T28" fmla="*/ 844 w 911"/>
                <a:gd name="T29" fmla="*/ 249 h 498"/>
                <a:gd name="T30" fmla="*/ 839 w 911"/>
                <a:gd name="T31" fmla="*/ 245 h 498"/>
                <a:gd name="T32" fmla="*/ 584 w 911"/>
                <a:gd name="T33" fmla="*/ 74 h 498"/>
                <a:gd name="T34" fmla="*/ 578 w 911"/>
                <a:gd name="T35" fmla="*/ 85 h 498"/>
                <a:gd name="T36" fmla="*/ 327 w 911"/>
                <a:gd name="T37" fmla="*/ 74 h 498"/>
                <a:gd name="T38" fmla="*/ 72 w 911"/>
                <a:gd name="T39" fmla="*/ 245 h 498"/>
                <a:gd name="T40" fmla="*/ 68 w 911"/>
                <a:gd name="T41" fmla="*/ 249 h 498"/>
                <a:gd name="T42" fmla="*/ 72 w 911"/>
                <a:gd name="T43" fmla="*/ 253 h 498"/>
                <a:gd name="T44" fmla="*/ 327 w 911"/>
                <a:gd name="T45" fmla="*/ 424 h 498"/>
                <a:gd name="T46" fmla="*/ 333 w 911"/>
                <a:gd name="T47" fmla="*/ 414 h 498"/>
                <a:gd name="T48" fmla="*/ 250 w 911"/>
                <a:gd name="T49" fmla="*/ 249 h 498"/>
                <a:gd name="T50" fmla="*/ 333 w 911"/>
                <a:gd name="T51" fmla="*/ 85 h 498"/>
                <a:gd name="T52" fmla="*/ 327 w 911"/>
                <a:gd name="T53" fmla="*/ 74 h 498"/>
                <a:gd name="T54" fmla="*/ 456 w 911"/>
                <a:gd name="T55" fmla="*/ 119 h 498"/>
                <a:gd name="T56" fmla="*/ 325 w 911"/>
                <a:gd name="T57" fmla="*/ 249 h 498"/>
                <a:gd name="T58" fmla="*/ 456 w 911"/>
                <a:gd name="T59" fmla="*/ 380 h 498"/>
                <a:gd name="T60" fmla="*/ 586 w 911"/>
                <a:gd name="T61" fmla="*/ 249 h 498"/>
                <a:gd name="T62" fmla="*/ 456 w 911"/>
                <a:gd name="T63" fmla="*/ 119 h 4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1" h="498">
                  <a:moveTo>
                    <a:pt x="456" y="498"/>
                  </a:moveTo>
                  <a:cubicBezTo>
                    <a:pt x="213" y="498"/>
                    <a:pt x="22" y="275"/>
                    <a:pt x="14" y="266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22" y="223"/>
                    <a:pt x="214" y="0"/>
                    <a:pt x="456" y="0"/>
                  </a:cubicBezTo>
                  <a:cubicBezTo>
                    <a:pt x="698" y="0"/>
                    <a:pt x="889" y="223"/>
                    <a:pt x="897" y="233"/>
                  </a:cubicBezTo>
                  <a:cubicBezTo>
                    <a:pt x="911" y="249"/>
                    <a:pt x="911" y="249"/>
                    <a:pt x="911" y="249"/>
                  </a:cubicBezTo>
                  <a:cubicBezTo>
                    <a:pt x="897" y="266"/>
                    <a:pt x="897" y="266"/>
                    <a:pt x="897" y="266"/>
                  </a:cubicBezTo>
                  <a:cubicBezTo>
                    <a:pt x="889" y="275"/>
                    <a:pt x="698" y="498"/>
                    <a:pt x="456" y="498"/>
                  </a:cubicBezTo>
                  <a:close/>
                  <a:moveTo>
                    <a:pt x="578" y="85"/>
                  </a:moveTo>
                  <a:cubicBezTo>
                    <a:pt x="631" y="124"/>
                    <a:pt x="661" y="184"/>
                    <a:pt x="661" y="249"/>
                  </a:cubicBezTo>
                  <a:cubicBezTo>
                    <a:pt x="661" y="314"/>
                    <a:pt x="631" y="374"/>
                    <a:pt x="578" y="414"/>
                  </a:cubicBezTo>
                  <a:cubicBezTo>
                    <a:pt x="584" y="424"/>
                    <a:pt x="584" y="424"/>
                    <a:pt x="584" y="424"/>
                  </a:cubicBezTo>
                  <a:cubicBezTo>
                    <a:pt x="706" y="382"/>
                    <a:pt x="803" y="291"/>
                    <a:pt x="839" y="253"/>
                  </a:cubicBezTo>
                  <a:cubicBezTo>
                    <a:pt x="844" y="249"/>
                    <a:pt x="844" y="249"/>
                    <a:pt x="844" y="249"/>
                  </a:cubicBezTo>
                  <a:cubicBezTo>
                    <a:pt x="839" y="245"/>
                    <a:pt x="839" y="245"/>
                    <a:pt x="839" y="245"/>
                  </a:cubicBezTo>
                  <a:cubicBezTo>
                    <a:pt x="803" y="208"/>
                    <a:pt x="706" y="117"/>
                    <a:pt x="584" y="74"/>
                  </a:cubicBezTo>
                  <a:lnTo>
                    <a:pt x="578" y="85"/>
                  </a:lnTo>
                  <a:close/>
                  <a:moveTo>
                    <a:pt x="327" y="74"/>
                  </a:moveTo>
                  <a:cubicBezTo>
                    <a:pt x="206" y="117"/>
                    <a:pt x="108" y="208"/>
                    <a:pt x="72" y="245"/>
                  </a:cubicBezTo>
                  <a:cubicBezTo>
                    <a:pt x="68" y="249"/>
                    <a:pt x="68" y="249"/>
                    <a:pt x="68" y="249"/>
                  </a:cubicBezTo>
                  <a:cubicBezTo>
                    <a:pt x="72" y="253"/>
                    <a:pt x="72" y="253"/>
                    <a:pt x="72" y="253"/>
                  </a:cubicBezTo>
                  <a:cubicBezTo>
                    <a:pt x="108" y="291"/>
                    <a:pt x="206" y="382"/>
                    <a:pt x="327" y="424"/>
                  </a:cubicBezTo>
                  <a:cubicBezTo>
                    <a:pt x="333" y="414"/>
                    <a:pt x="333" y="414"/>
                    <a:pt x="333" y="414"/>
                  </a:cubicBezTo>
                  <a:cubicBezTo>
                    <a:pt x="280" y="374"/>
                    <a:pt x="250" y="314"/>
                    <a:pt x="250" y="249"/>
                  </a:cubicBezTo>
                  <a:cubicBezTo>
                    <a:pt x="250" y="184"/>
                    <a:pt x="280" y="124"/>
                    <a:pt x="333" y="85"/>
                  </a:cubicBezTo>
                  <a:lnTo>
                    <a:pt x="327" y="74"/>
                  </a:lnTo>
                  <a:close/>
                  <a:moveTo>
                    <a:pt x="456" y="119"/>
                  </a:moveTo>
                  <a:cubicBezTo>
                    <a:pt x="384" y="119"/>
                    <a:pt x="325" y="177"/>
                    <a:pt x="325" y="249"/>
                  </a:cubicBezTo>
                  <a:cubicBezTo>
                    <a:pt x="325" y="321"/>
                    <a:pt x="384" y="380"/>
                    <a:pt x="456" y="380"/>
                  </a:cubicBezTo>
                  <a:cubicBezTo>
                    <a:pt x="528" y="380"/>
                    <a:pt x="586" y="321"/>
                    <a:pt x="586" y="249"/>
                  </a:cubicBezTo>
                  <a:cubicBezTo>
                    <a:pt x="586" y="177"/>
                    <a:pt x="528" y="119"/>
                    <a:pt x="456" y="119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9" name="íṡļíḑe"/>
            <p:cNvGrpSpPr/>
            <p:nvPr/>
          </p:nvGrpSpPr>
          <p:grpSpPr>
            <a:xfrm>
              <a:off x="870145" y="4359627"/>
              <a:ext cx="8711807" cy="857260"/>
              <a:chOff x="1768931" y="3638220"/>
              <a:chExt cx="9298705" cy="857260"/>
            </a:xfrm>
          </p:grpSpPr>
          <p:grpSp>
            <p:nvGrpSpPr>
              <p:cNvPr id="13" name="ïŝļîdê"/>
              <p:cNvGrpSpPr/>
              <p:nvPr/>
            </p:nvGrpSpPr>
            <p:grpSpPr>
              <a:xfrm>
                <a:off x="1768931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3" name="íṡḻîḋè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4" name="îṥļîḍê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bg1"/>
                      </a:solidFill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4" name="ïś1iḍé"/>
              <p:cNvGrpSpPr/>
              <p:nvPr/>
            </p:nvGrpSpPr>
            <p:grpSpPr>
              <a:xfrm>
                <a:off x="4130785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1" name="îṩľîďê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ïṥḷíḓe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bg1"/>
                      </a:solidFill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5" name="í$ļiḑé"/>
              <p:cNvGrpSpPr/>
              <p:nvPr/>
            </p:nvGrpSpPr>
            <p:grpSpPr>
              <a:xfrm>
                <a:off x="6492639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9" name="ïşlíḋé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îṥḷíďe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bg1"/>
                      </a:solidFill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6" name="íṥlídé"/>
              <p:cNvGrpSpPr/>
              <p:nvPr/>
            </p:nvGrpSpPr>
            <p:grpSpPr>
              <a:xfrm>
                <a:off x="8854493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7" name="iṧḷíďe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išlîďe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bg1"/>
                      </a:solidFill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00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10" name="ïṥ1íďé"/>
            <p:cNvSpPr/>
            <p:nvPr/>
          </p:nvSpPr>
          <p:spPr bwMode="auto">
            <a:xfrm>
              <a:off x="4286300" y="3153103"/>
              <a:ext cx="781003" cy="546335"/>
            </a:xfrm>
            <a:custGeom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7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ï$ļîḑè"/>
            <p:cNvSpPr/>
            <p:nvPr/>
          </p:nvSpPr>
          <p:spPr bwMode="auto">
            <a:xfrm>
              <a:off x="6583109" y="3106757"/>
              <a:ext cx="513019" cy="639024"/>
            </a:xfrm>
            <a:custGeom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i$lidê"/>
            <p:cNvSpPr/>
            <p:nvPr/>
          </p:nvSpPr>
          <p:spPr bwMode="auto">
            <a:xfrm>
              <a:off x="8733013" y="3114259"/>
              <a:ext cx="639024" cy="624023"/>
            </a:xfrm>
            <a:custGeom>
              <a:gdLst>
                <a:gd name="connsiteX0" fmla="*/ 279401 w 338138"/>
                <a:gd name="connsiteY0" fmla="*/ 293687 h 330200"/>
                <a:gd name="connsiteX1" fmla="*/ 274109 w 338138"/>
                <a:gd name="connsiteY1" fmla="*/ 296374 h 330200"/>
                <a:gd name="connsiteX2" fmla="*/ 271463 w 338138"/>
                <a:gd name="connsiteY2" fmla="*/ 303090 h 330200"/>
                <a:gd name="connsiteX3" fmla="*/ 274109 w 338138"/>
                <a:gd name="connsiteY3" fmla="*/ 308464 h 330200"/>
                <a:gd name="connsiteX4" fmla="*/ 279401 w 338138"/>
                <a:gd name="connsiteY4" fmla="*/ 311150 h 330200"/>
                <a:gd name="connsiteX5" fmla="*/ 286015 w 338138"/>
                <a:gd name="connsiteY5" fmla="*/ 308464 h 330200"/>
                <a:gd name="connsiteX6" fmla="*/ 287338 w 338138"/>
                <a:gd name="connsiteY6" fmla="*/ 303090 h 330200"/>
                <a:gd name="connsiteX7" fmla="*/ 286015 w 338138"/>
                <a:gd name="connsiteY7" fmla="*/ 296374 h 330200"/>
                <a:gd name="connsiteX8" fmla="*/ 279401 w 338138"/>
                <a:gd name="connsiteY8" fmla="*/ 293687 h 330200"/>
                <a:gd name="connsiteX9" fmla="*/ 222250 w 338138"/>
                <a:gd name="connsiteY9" fmla="*/ 282575 h 330200"/>
                <a:gd name="connsiteX10" fmla="*/ 223567 w 338138"/>
                <a:gd name="connsiteY10" fmla="*/ 282575 h 330200"/>
                <a:gd name="connsiteX11" fmla="*/ 338138 w 338138"/>
                <a:gd name="connsiteY11" fmla="*/ 282575 h 330200"/>
                <a:gd name="connsiteX12" fmla="*/ 338138 w 338138"/>
                <a:gd name="connsiteY12" fmla="*/ 298450 h 330200"/>
                <a:gd name="connsiteX13" fmla="*/ 305215 w 338138"/>
                <a:gd name="connsiteY13" fmla="*/ 330200 h 330200"/>
                <a:gd name="connsiteX14" fmla="*/ 255173 w 338138"/>
                <a:gd name="connsiteY14" fmla="*/ 330200 h 330200"/>
                <a:gd name="connsiteX15" fmla="*/ 222250 w 338138"/>
                <a:gd name="connsiteY15" fmla="*/ 298450 h 330200"/>
                <a:gd name="connsiteX16" fmla="*/ 222250 w 338138"/>
                <a:gd name="connsiteY16" fmla="*/ 282575 h 330200"/>
                <a:gd name="connsiteX17" fmla="*/ 55563 w 338138"/>
                <a:gd name="connsiteY17" fmla="*/ 274637 h 330200"/>
                <a:gd name="connsiteX18" fmla="*/ 149226 w 338138"/>
                <a:gd name="connsiteY18" fmla="*/ 274637 h 330200"/>
                <a:gd name="connsiteX19" fmla="*/ 103054 w 338138"/>
                <a:gd name="connsiteY19" fmla="*/ 312737 h 330200"/>
                <a:gd name="connsiteX20" fmla="*/ 55563 w 338138"/>
                <a:gd name="connsiteY20" fmla="*/ 274637 h 330200"/>
                <a:gd name="connsiteX21" fmla="*/ 168911 w 338138"/>
                <a:gd name="connsiteY21" fmla="*/ 244475 h 330200"/>
                <a:gd name="connsiteX22" fmla="*/ 205459 w 338138"/>
                <a:gd name="connsiteY22" fmla="*/ 244475 h 330200"/>
                <a:gd name="connsiteX23" fmla="*/ 215901 w 338138"/>
                <a:gd name="connsiteY23" fmla="*/ 256381 h 330200"/>
                <a:gd name="connsiteX24" fmla="*/ 205459 w 338138"/>
                <a:gd name="connsiteY24" fmla="*/ 268288 h 330200"/>
                <a:gd name="connsiteX25" fmla="*/ 168911 w 338138"/>
                <a:gd name="connsiteY25" fmla="*/ 268288 h 330200"/>
                <a:gd name="connsiteX26" fmla="*/ 157163 w 338138"/>
                <a:gd name="connsiteY26" fmla="*/ 256381 h 330200"/>
                <a:gd name="connsiteX27" fmla="*/ 168911 w 338138"/>
                <a:gd name="connsiteY27" fmla="*/ 244475 h 330200"/>
                <a:gd name="connsiteX28" fmla="*/ 53975 w 338138"/>
                <a:gd name="connsiteY28" fmla="*/ 236537 h 330200"/>
                <a:gd name="connsiteX29" fmla="*/ 150813 w 338138"/>
                <a:gd name="connsiteY29" fmla="*/ 236537 h 330200"/>
                <a:gd name="connsiteX30" fmla="*/ 150813 w 338138"/>
                <a:gd name="connsiteY30" fmla="*/ 258762 h 330200"/>
                <a:gd name="connsiteX31" fmla="*/ 53975 w 338138"/>
                <a:gd name="connsiteY31" fmla="*/ 258762 h 330200"/>
                <a:gd name="connsiteX32" fmla="*/ 255173 w 338138"/>
                <a:gd name="connsiteY32" fmla="*/ 150812 h 330200"/>
                <a:gd name="connsiteX33" fmla="*/ 305215 w 338138"/>
                <a:gd name="connsiteY33" fmla="*/ 150812 h 330200"/>
                <a:gd name="connsiteX34" fmla="*/ 338138 w 338138"/>
                <a:gd name="connsiteY34" fmla="*/ 182063 h 330200"/>
                <a:gd name="connsiteX35" fmla="*/ 338138 w 338138"/>
                <a:gd name="connsiteY35" fmla="*/ 266700 h 330200"/>
                <a:gd name="connsiteX36" fmla="*/ 223567 w 338138"/>
                <a:gd name="connsiteY36" fmla="*/ 266700 h 330200"/>
                <a:gd name="connsiteX37" fmla="*/ 222250 w 338138"/>
                <a:gd name="connsiteY37" fmla="*/ 266700 h 330200"/>
                <a:gd name="connsiteX38" fmla="*/ 222250 w 338138"/>
                <a:gd name="connsiteY38" fmla="*/ 182063 h 330200"/>
                <a:gd name="connsiteX39" fmla="*/ 255173 w 338138"/>
                <a:gd name="connsiteY39" fmla="*/ 150812 h 330200"/>
                <a:gd name="connsiteX40" fmla="*/ 85111 w 338138"/>
                <a:gd name="connsiteY40" fmla="*/ 128587 h 330200"/>
                <a:gd name="connsiteX41" fmla="*/ 97913 w 338138"/>
                <a:gd name="connsiteY41" fmla="*/ 135164 h 330200"/>
                <a:gd name="connsiteX42" fmla="*/ 106875 w 338138"/>
                <a:gd name="connsiteY42" fmla="*/ 135164 h 330200"/>
                <a:gd name="connsiteX43" fmla="*/ 119678 w 338138"/>
                <a:gd name="connsiteY43" fmla="*/ 128587 h 330200"/>
                <a:gd name="connsiteX44" fmla="*/ 122238 w 338138"/>
                <a:gd name="connsiteY44" fmla="*/ 129902 h 330200"/>
                <a:gd name="connsiteX45" fmla="*/ 109435 w 338138"/>
                <a:gd name="connsiteY45" fmla="*/ 220662 h 330200"/>
                <a:gd name="connsiteX46" fmla="*/ 95353 w 338138"/>
                <a:gd name="connsiteY46" fmla="*/ 220662 h 330200"/>
                <a:gd name="connsiteX47" fmla="*/ 82550 w 338138"/>
                <a:gd name="connsiteY47" fmla="*/ 129902 h 330200"/>
                <a:gd name="connsiteX48" fmla="*/ 85111 w 338138"/>
                <a:gd name="connsiteY48" fmla="*/ 128587 h 330200"/>
                <a:gd name="connsiteX49" fmla="*/ 224631 w 338138"/>
                <a:gd name="connsiteY49" fmla="*/ 60325 h 330200"/>
                <a:gd name="connsiteX50" fmla="*/ 280194 w 338138"/>
                <a:gd name="connsiteY50" fmla="*/ 60325 h 330200"/>
                <a:gd name="connsiteX51" fmla="*/ 292100 w 338138"/>
                <a:gd name="connsiteY51" fmla="*/ 70872 h 330200"/>
                <a:gd name="connsiteX52" fmla="*/ 292100 w 338138"/>
                <a:gd name="connsiteY52" fmla="*/ 127565 h 330200"/>
                <a:gd name="connsiteX53" fmla="*/ 280194 w 338138"/>
                <a:gd name="connsiteY53" fmla="*/ 138113 h 330200"/>
                <a:gd name="connsiteX54" fmla="*/ 269610 w 338138"/>
                <a:gd name="connsiteY54" fmla="*/ 127565 h 330200"/>
                <a:gd name="connsiteX55" fmla="*/ 269610 w 338138"/>
                <a:gd name="connsiteY55" fmla="*/ 82738 h 330200"/>
                <a:gd name="connsiteX56" fmla="*/ 224631 w 338138"/>
                <a:gd name="connsiteY56" fmla="*/ 82738 h 330200"/>
                <a:gd name="connsiteX57" fmla="*/ 212725 w 338138"/>
                <a:gd name="connsiteY57" fmla="*/ 70872 h 330200"/>
                <a:gd name="connsiteX58" fmla="*/ 224631 w 338138"/>
                <a:gd name="connsiteY58" fmla="*/ 60325 h 330200"/>
                <a:gd name="connsiteX59" fmla="*/ 103055 w 338138"/>
                <a:gd name="connsiteY59" fmla="*/ 0 h 330200"/>
                <a:gd name="connsiteX60" fmla="*/ 204788 w 338138"/>
                <a:gd name="connsiteY60" fmla="*/ 101137 h 330200"/>
                <a:gd name="connsiteX61" fmla="*/ 161188 w 338138"/>
                <a:gd name="connsiteY61" fmla="*/ 185199 h 330200"/>
                <a:gd name="connsiteX62" fmla="*/ 151940 w 338138"/>
                <a:gd name="connsiteY62" fmla="*/ 220663 h 330200"/>
                <a:gd name="connsiteX63" fmla="*/ 125515 w 338138"/>
                <a:gd name="connsiteY63" fmla="*/ 220663 h 330200"/>
                <a:gd name="connsiteX64" fmla="*/ 137406 w 338138"/>
                <a:gd name="connsiteY64" fmla="*/ 136601 h 330200"/>
                <a:gd name="connsiteX65" fmla="*/ 138727 w 338138"/>
                <a:gd name="connsiteY65" fmla="*/ 136601 h 330200"/>
                <a:gd name="connsiteX66" fmla="*/ 149297 w 338138"/>
                <a:gd name="connsiteY66" fmla="*/ 130033 h 330200"/>
                <a:gd name="connsiteX67" fmla="*/ 144012 w 338138"/>
                <a:gd name="connsiteY67" fmla="*/ 115585 h 330200"/>
                <a:gd name="connsiteX68" fmla="*/ 125515 w 338138"/>
                <a:gd name="connsiteY68" fmla="*/ 106391 h 330200"/>
                <a:gd name="connsiteX69" fmla="*/ 116267 w 338138"/>
                <a:gd name="connsiteY69" fmla="*/ 106391 h 330200"/>
                <a:gd name="connsiteX70" fmla="*/ 103055 w 338138"/>
                <a:gd name="connsiteY70" fmla="*/ 112958 h 330200"/>
                <a:gd name="connsiteX71" fmla="*/ 88521 w 338138"/>
                <a:gd name="connsiteY71" fmla="*/ 106391 h 330200"/>
                <a:gd name="connsiteX72" fmla="*/ 79273 w 338138"/>
                <a:gd name="connsiteY72" fmla="*/ 106391 h 330200"/>
                <a:gd name="connsiteX73" fmla="*/ 60776 w 338138"/>
                <a:gd name="connsiteY73" fmla="*/ 115585 h 330200"/>
                <a:gd name="connsiteX74" fmla="*/ 55491 w 338138"/>
                <a:gd name="connsiteY74" fmla="*/ 130033 h 330200"/>
                <a:gd name="connsiteX75" fmla="*/ 67382 w 338138"/>
                <a:gd name="connsiteY75" fmla="*/ 136601 h 330200"/>
                <a:gd name="connsiteX76" fmla="*/ 79273 w 338138"/>
                <a:gd name="connsiteY76" fmla="*/ 220663 h 330200"/>
                <a:gd name="connsiteX77" fmla="*/ 52848 w 338138"/>
                <a:gd name="connsiteY77" fmla="*/ 220663 h 330200"/>
                <a:gd name="connsiteX78" fmla="*/ 43600 w 338138"/>
                <a:gd name="connsiteY78" fmla="*/ 185199 h 330200"/>
                <a:gd name="connsiteX79" fmla="*/ 0 w 338138"/>
                <a:gd name="connsiteY79" fmla="*/ 101137 h 330200"/>
                <a:gd name="connsiteX80" fmla="*/ 103055 w 338138"/>
                <a:gd name="connsiteY80" fmla="*/ 0 h 3302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8138" h="330200">
                  <a:moveTo>
                    <a:pt x="279401" y="293687"/>
                  </a:moveTo>
                  <a:cubicBezTo>
                    <a:pt x="276755" y="293687"/>
                    <a:pt x="275432" y="295030"/>
                    <a:pt x="274109" y="296374"/>
                  </a:cubicBezTo>
                  <a:cubicBezTo>
                    <a:pt x="271463" y="297717"/>
                    <a:pt x="271463" y="300404"/>
                    <a:pt x="271463" y="303090"/>
                  </a:cubicBezTo>
                  <a:cubicBezTo>
                    <a:pt x="271463" y="304434"/>
                    <a:pt x="271463" y="307120"/>
                    <a:pt x="274109" y="308464"/>
                  </a:cubicBezTo>
                  <a:cubicBezTo>
                    <a:pt x="275432" y="309807"/>
                    <a:pt x="276755" y="311150"/>
                    <a:pt x="279401" y="311150"/>
                  </a:cubicBezTo>
                  <a:cubicBezTo>
                    <a:pt x="282046" y="311150"/>
                    <a:pt x="283369" y="309807"/>
                    <a:pt x="286015" y="308464"/>
                  </a:cubicBezTo>
                  <a:cubicBezTo>
                    <a:pt x="287338" y="307120"/>
                    <a:pt x="287338" y="304434"/>
                    <a:pt x="287338" y="303090"/>
                  </a:cubicBezTo>
                  <a:cubicBezTo>
                    <a:pt x="287338" y="300404"/>
                    <a:pt x="287338" y="297717"/>
                    <a:pt x="286015" y="296374"/>
                  </a:cubicBezTo>
                  <a:cubicBezTo>
                    <a:pt x="283369" y="295030"/>
                    <a:pt x="282046" y="293687"/>
                    <a:pt x="279401" y="293687"/>
                  </a:cubicBezTo>
                  <a:close/>
                  <a:moveTo>
                    <a:pt x="222250" y="282575"/>
                  </a:moveTo>
                  <a:cubicBezTo>
                    <a:pt x="223567" y="282575"/>
                    <a:pt x="223567" y="282575"/>
                    <a:pt x="223567" y="282575"/>
                  </a:cubicBezTo>
                  <a:lnTo>
                    <a:pt x="338138" y="282575"/>
                  </a:lnTo>
                  <a:cubicBezTo>
                    <a:pt x="338138" y="282575"/>
                    <a:pt x="338138" y="282575"/>
                    <a:pt x="338138" y="298450"/>
                  </a:cubicBezTo>
                  <a:cubicBezTo>
                    <a:pt x="338138" y="315648"/>
                    <a:pt x="323652" y="330200"/>
                    <a:pt x="305215" y="330200"/>
                  </a:cubicBezTo>
                  <a:cubicBezTo>
                    <a:pt x="305215" y="330200"/>
                    <a:pt x="305215" y="330200"/>
                    <a:pt x="255173" y="330200"/>
                  </a:cubicBezTo>
                  <a:cubicBezTo>
                    <a:pt x="236736" y="330200"/>
                    <a:pt x="222250" y="315648"/>
                    <a:pt x="222250" y="298450"/>
                  </a:cubicBezTo>
                  <a:cubicBezTo>
                    <a:pt x="222250" y="298450"/>
                    <a:pt x="222250" y="298450"/>
                    <a:pt x="222250" y="282575"/>
                  </a:cubicBezTo>
                  <a:close/>
                  <a:moveTo>
                    <a:pt x="55563" y="274637"/>
                  </a:moveTo>
                  <a:cubicBezTo>
                    <a:pt x="55563" y="274637"/>
                    <a:pt x="55563" y="274637"/>
                    <a:pt x="149226" y="274637"/>
                  </a:cubicBezTo>
                  <a:cubicBezTo>
                    <a:pt x="145268" y="296227"/>
                    <a:pt x="125481" y="312737"/>
                    <a:pt x="103054" y="312737"/>
                  </a:cubicBezTo>
                  <a:cubicBezTo>
                    <a:pt x="79309" y="312737"/>
                    <a:pt x="59521" y="296227"/>
                    <a:pt x="55563" y="274637"/>
                  </a:cubicBezTo>
                  <a:close/>
                  <a:moveTo>
                    <a:pt x="168911" y="244475"/>
                  </a:moveTo>
                  <a:cubicBezTo>
                    <a:pt x="168911" y="244475"/>
                    <a:pt x="168911" y="244475"/>
                    <a:pt x="205459" y="244475"/>
                  </a:cubicBezTo>
                  <a:cubicBezTo>
                    <a:pt x="211985" y="244475"/>
                    <a:pt x="215901" y="249767"/>
                    <a:pt x="215901" y="256381"/>
                  </a:cubicBezTo>
                  <a:cubicBezTo>
                    <a:pt x="215901" y="262996"/>
                    <a:pt x="211985" y="268288"/>
                    <a:pt x="205459" y="268288"/>
                  </a:cubicBezTo>
                  <a:cubicBezTo>
                    <a:pt x="205459" y="268288"/>
                    <a:pt x="205459" y="268288"/>
                    <a:pt x="168911" y="268288"/>
                  </a:cubicBezTo>
                  <a:cubicBezTo>
                    <a:pt x="162384" y="268288"/>
                    <a:pt x="157163" y="262996"/>
                    <a:pt x="157163" y="256381"/>
                  </a:cubicBezTo>
                  <a:cubicBezTo>
                    <a:pt x="157163" y="249767"/>
                    <a:pt x="162384" y="244475"/>
                    <a:pt x="168911" y="244475"/>
                  </a:cubicBezTo>
                  <a:close/>
                  <a:moveTo>
                    <a:pt x="53975" y="236537"/>
                  </a:moveTo>
                  <a:lnTo>
                    <a:pt x="150813" y="236537"/>
                  </a:lnTo>
                  <a:lnTo>
                    <a:pt x="150813" y="258762"/>
                  </a:lnTo>
                  <a:lnTo>
                    <a:pt x="53975" y="258762"/>
                  </a:lnTo>
                  <a:close/>
                  <a:moveTo>
                    <a:pt x="255173" y="150812"/>
                  </a:moveTo>
                  <a:cubicBezTo>
                    <a:pt x="255173" y="150812"/>
                    <a:pt x="255173" y="150812"/>
                    <a:pt x="305215" y="150812"/>
                  </a:cubicBezTo>
                  <a:cubicBezTo>
                    <a:pt x="323652" y="150812"/>
                    <a:pt x="338138" y="165135"/>
                    <a:pt x="338138" y="182063"/>
                  </a:cubicBezTo>
                  <a:cubicBezTo>
                    <a:pt x="338138" y="182063"/>
                    <a:pt x="338138" y="182063"/>
                    <a:pt x="338138" y="266700"/>
                  </a:cubicBezTo>
                  <a:cubicBezTo>
                    <a:pt x="338138" y="266700"/>
                    <a:pt x="338138" y="266700"/>
                    <a:pt x="223567" y="266700"/>
                  </a:cubicBezTo>
                  <a:cubicBezTo>
                    <a:pt x="223567" y="266700"/>
                    <a:pt x="223567" y="266700"/>
                    <a:pt x="222250" y="266700"/>
                  </a:cubicBezTo>
                  <a:cubicBezTo>
                    <a:pt x="222250" y="266700"/>
                    <a:pt x="222250" y="266700"/>
                    <a:pt x="222250" y="182063"/>
                  </a:cubicBezTo>
                  <a:cubicBezTo>
                    <a:pt x="222250" y="165135"/>
                    <a:pt x="236736" y="150812"/>
                    <a:pt x="255173" y="150812"/>
                  </a:cubicBezTo>
                  <a:close/>
                  <a:moveTo>
                    <a:pt x="85111" y="128587"/>
                  </a:moveTo>
                  <a:cubicBezTo>
                    <a:pt x="85111" y="128587"/>
                    <a:pt x="85111" y="128587"/>
                    <a:pt x="97913" y="135164"/>
                  </a:cubicBezTo>
                  <a:cubicBezTo>
                    <a:pt x="100474" y="136479"/>
                    <a:pt x="104314" y="136479"/>
                    <a:pt x="106875" y="135164"/>
                  </a:cubicBezTo>
                  <a:cubicBezTo>
                    <a:pt x="106875" y="135164"/>
                    <a:pt x="106875" y="135164"/>
                    <a:pt x="119678" y="128587"/>
                  </a:cubicBezTo>
                  <a:cubicBezTo>
                    <a:pt x="119678" y="128587"/>
                    <a:pt x="119678" y="128587"/>
                    <a:pt x="122238" y="129902"/>
                  </a:cubicBezTo>
                  <a:lnTo>
                    <a:pt x="109435" y="220662"/>
                  </a:lnTo>
                  <a:cubicBezTo>
                    <a:pt x="109435" y="220662"/>
                    <a:pt x="109435" y="220662"/>
                    <a:pt x="95353" y="220662"/>
                  </a:cubicBezTo>
                  <a:cubicBezTo>
                    <a:pt x="95353" y="220662"/>
                    <a:pt x="95353" y="220662"/>
                    <a:pt x="82550" y="129902"/>
                  </a:cubicBezTo>
                  <a:cubicBezTo>
                    <a:pt x="82550" y="129902"/>
                    <a:pt x="82550" y="129902"/>
                    <a:pt x="85111" y="128587"/>
                  </a:cubicBezTo>
                  <a:close/>
                  <a:moveTo>
                    <a:pt x="224631" y="60325"/>
                  </a:moveTo>
                  <a:cubicBezTo>
                    <a:pt x="224631" y="60325"/>
                    <a:pt x="224631" y="60325"/>
                    <a:pt x="280194" y="60325"/>
                  </a:cubicBezTo>
                  <a:cubicBezTo>
                    <a:pt x="286808" y="60325"/>
                    <a:pt x="292100" y="65599"/>
                    <a:pt x="292100" y="70872"/>
                  </a:cubicBezTo>
                  <a:cubicBezTo>
                    <a:pt x="292100" y="70872"/>
                    <a:pt x="292100" y="70872"/>
                    <a:pt x="292100" y="127565"/>
                  </a:cubicBezTo>
                  <a:cubicBezTo>
                    <a:pt x="292100" y="132839"/>
                    <a:pt x="286808" y="138113"/>
                    <a:pt x="280194" y="138113"/>
                  </a:cubicBezTo>
                  <a:cubicBezTo>
                    <a:pt x="273579" y="138113"/>
                    <a:pt x="269610" y="132839"/>
                    <a:pt x="269610" y="127565"/>
                  </a:cubicBezTo>
                  <a:cubicBezTo>
                    <a:pt x="269610" y="127565"/>
                    <a:pt x="269610" y="127565"/>
                    <a:pt x="269610" y="82738"/>
                  </a:cubicBezTo>
                  <a:cubicBezTo>
                    <a:pt x="269610" y="82738"/>
                    <a:pt x="269610" y="82738"/>
                    <a:pt x="224631" y="82738"/>
                  </a:cubicBezTo>
                  <a:cubicBezTo>
                    <a:pt x="218017" y="82738"/>
                    <a:pt x="212725" y="77465"/>
                    <a:pt x="212725" y="70872"/>
                  </a:cubicBezTo>
                  <a:cubicBezTo>
                    <a:pt x="212725" y="65599"/>
                    <a:pt x="218017" y="60325"/>
                    <a:pt x="224631" y="60325"/>
                  </a:cubicBezTo>
                  <a:close/>
                  <a:moveTo>
                    <a:pt x="103055" y="0"/>
                  </a:moveTo>
                  <a:cubicBezTo>
                    <a:pt x="158546" y="0"/>
                    <a:pt x="204788" y="44658"/>
                    <a:pt x="204788" y="101137"/>
                  </a:cubicBezTo>
                  <a:cubicBezTo>
                    <a:pt x="204788" y="135287"/>
                    <a:pt x="188934" y="165497"/>
                    <a:pt x="161188" y="185199"/>
                  </a:cubicBezTo>
                  <a:cubicBezTo>
                    <a:pt x="161188" y="185199"/>
                    <a:pt x="161188" y="185199"/>
                    <a:pt x="151940" y="220663"/>
                  </a:cubicBezTo>
                  <a:cubicBezTo>
                    <a:pt x="151940" y="220663"/>
                    <a:pt x="151940" y="220663"/>
                    <a:pt x="125515" y="220663"/>
                  </a:cubicBezTo>
                  <a:cubicBezTo>
                    <a:pt x="125515" y="220663"/>
                    <a:pt x="125515" y="220663"/>
                    <a:pt x="137406" y="136601"/>
                  </a:cubicBezTo>
                  <a:cubicBezTo>
                    <a:pt x="137406" y="136601"/>
                    <a:pt x="138727" y="136601"/>
                    <a:pt x="138727" y="136601"/>
                  </a:cubicBezTo>
                  <a:cubicBezTo>
                    <a:pt x="142691" y="136601"/>
                    <a:pt x="146655" y="133974"/>
                    <a:pt x="149297" y="130033"/>
                  </a:cubicBezTo>
                  <a:cubicBezTo>
                    <a:pt x="151940" y="124780"/>
                    <a:pt x="149297" y="118212"/>
                    <a:pt x="144012" y="115585"/>
                  </a:cubicBezTo>
                  <a:cubicBezTo>
                    <a:pt x="144012" y="115585"/>
                    <a:pt x="144012" y="115585"/>
                    <a:pt x="125515" y="106391"/>
                  </a:cubicBezTo>
                  <a:cubicBezTo>
                    <a:pt x="122873" y="105077"/>
                    <a:pt x="118909" y="105077"/>
                    <a:pt x="116267" y="106391"/>
                  </a:cubicBezTo>
                  <a:cubicBezTo>
                    <a:pt x="116267" y="106391"/>
                    <a:pt x="116267" y="106391"/>
                    <a:pt x="103055" y="112958"/>
                  </a:cubicBezTo>
                  <a:cubicBezTo>
                    <a:pt x="103055" y="112958"/>
                    <a:pt x="103055" y="112958"/>
                    <a:pt x="88521" y="106391"/>
                  </a:cubicBezTo>
                  <a:cubicBezTo>
                    <a:pt x="85879" y="105077"/>
                    <a:pt x="81915" y="105077"/>
                    <a:pt x="79273" y="106391"/>
                  </a:cubicBezTo>
                  <a:cubicBezTo>
                    <a:pt x="79273" y="106391"/>
                    <a:pt x="79273" y="106391"/>
                    <a:pt x="60776" y="115585"/>
                  </a:cubicBezTo>
                  <a:cubicBezTo>
                    <a:pt x="55491" y="118212"/>
                    <a:pt x="52848" y="124780"/>
                    <a:pt x="55491" y="130033"/>
                  </a:cubicBezTo>
                  <a:cubicBezTo>
                    <a:pt x="58133" y="135287"/>
                    <a:pt x="63418" y="136601"/>
                    <a:pt x="67382" y="136601"/>
                  </a:cubicBezTo>
                  <a:cubicBezTo>
                    <a:pt x="67382" y="136601"/>
                    <a:pt x="67382" y="136601"/>
                    <a:pt x="79273" y="220663"/>
                  </a:cubicBezTo>
                  <a:cubicBezTo>
                    <a:pt x="79273" y="220663"/>
                    <a:pt x="79273" y="220663"/>
                    <a:pt x="52848" y="220663"/>
                  </a:cubicBezTo>
                  <a:cubicBezTo>
                    <a:pt x="52848" y="220663"/>
                    <a:pt x="52848" y="220663"/>
                    <a:pt x="43600" y="185199"/>
                  </a:cubicBezTo>
                  <a:cubicBezTo>
                    <a:pt x="15854" y="165497"/>
                    <a:pt x="0" y="135287"/>
                    <a:pt x="0" y="101137"/>
                  </a:cubicBezTo>
                  <a:cubicBezTo>
                    <a:pt x="0" y="44658"/>
                    <a:pt x="46242" y="0"/>
                    <a:pt x="103055" y="0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abfffec8-9120-4039-902d-209d36c73b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105051" y="1702191"/>
            <a:ext cx="7981899" cy="4266647"/>
            <a:chOff x="1058367" y="533399"/>
            <a:chExt cx="10561446" cy="5645520"/>
          </a:xfrm>
        </p:grpSpPr>
        <p:sp>
          <p:nvSpPr>
            <p:cNvPr id="4" name="îsḻîḍé"/>
            <p:cNvSpPr/>
            <p:nvPr/>
          </p:nvSpPr>
          <p:spPr>
            <a:xfrm>
              <a:off x="5520522" y="533399"/>
              <a:ext cx="2251910" cy="1218045"/>
            </a:xfrm>
            <a:custGeom>
              <a:gdLst>
                <a:gd name="connsiteX0" fmla="*/ 1832429 w 6775553"/>
                <a:gd name="connsiteY0" fmla="*/ 0 h 3664858"/>
                <a:gd name="connsiteX1" fmla="*/ 3520857 w 6775553"/>
                <a:gd name="connsiteY1" fmla="*/ 1119165 h 3664858"/>
                <a:gd name="connsiteX2" fmla="*/ 3541502 w 6775553"/>
                <a:gd name="connsiteY2" fmla="*/ 1175571 h 3664858"/>
                <a:gd name="connsiteX3" fmla="*/ 3543956 w 6775553"/>
                <a:gd name="connsiteY3" fmla="*/ 1174000 h 3664858"/>
                <a:gd name="connsiteX4" fmla="*/ 3615719 w 6775553"/>
                <a:gd name="connsiteY4" fmla="*/ 1306233 h 3664858"/>
                <a:gd name="connsiteX5" fmla="*/ 4345916 w 6775553"/>
                <a:gd name="connsiteY5" fmla="*/ 1694531 h 3664858"/>
                <a:gd name="connsiteX6" fmla="*/ 5011770 w 6775553"/>
                <a:gd name="connsiteY6" fmla="*/ 1390179 h 3664858"/>
                <a:gd name="connsiteX7" fmla="*/ 5048596 w 6775553"/>
                <a:gd name="connsiteY7" fmla="*/ 1342134 h 3664858"/>
                <a:gd name="connsiteX8" fmla="*/ 5066082 w 6775553"/>
                <a:gd name="connsiteY8" fmla="*/ 1309919 h 3664858"/>
                <a:gd name="connsiteX9" fmla="*/ 5089552 w 6775553"/>
                <a:gd name="connsiteY9" fmla="*/ 1281473 h 3664858"/>
                <a:gd name="connsiteX10" fmla="*/ 5094681 w 6775553"/>
                <a:gd name="connsiteY10" fmla="*/ 1272022 h 3664858"/>
                <a:gd name="connsiteX11" fmla="*/ 5096253 w 6775553"/>
                <a:gd name="connsiteY11" fmla="*/ 1273351 h 3664858"/>
                <a:gd name="connsiteX12" fmla="*/ 5180197 w 6775553"/>
                <a:gd name="connsiteY12" fmla="*/ 1171610 h 3664858"/>
                <a:gd name="connsiteX13" fmla="*/ 5841015 w 6775553"/>
                <a:gd name="connsiteY13" fmla="*/ 897890 h 3664858"/>
                <a:gd name="connsiteX14" fmla="*/ 6775553 w 6775553"/>
                <a:gd name="connsiteY14" fmla="*/ 1832428 h 3664858"/>
                <a:gd name="connsiteX15" fmla="*/ 5841015 w 6775553"/>
                <a:gd name="connsiteY15" fmla="*/ 2766966 h 3664858"/>
                <a:gd name="connsiteX16" fmla="*/ 5134367 w 6775553"/>
                <a:gd name="connsiteY16" fmla="*/ 2444014 h 3664858"/>
                <a:gd name="connsiteX17" fmla="*/ 5092691 w 6775553"/>
                <a:gd name="connsiteY17" fmla="*/ 2386854 h 3664858"/>
                <a:gd name="connsiteX18" fmla="*/ 5090513 w 6775553"/>
                <a:gd name="connsiteY18" fmla="*/ 2388695 h 3664858"/>
                <a:gd name="connsiteX19" fmla="*/ 5080267 w 6775553"/>
                <a:gd name="connsiteY19" fmla="*/ 2369814 h 3664858"/>
                <a:gd name="connsiteX20" fmla="*/ 5046845 w 6775553"/>
                <a:gd name="connsiteY20" fmla="*/ 2323975 h 3664858"/>
                <a:gd name="connsiteX21" fmla="*/ 5011770 w 6775553"/>
                <a:gd name="connsiteY21" fmla="*/ 2278215 h 3664858"/>
                <a:gd name="connsiteX22" fmla="*/ 4345916 w 6775553"/>
                <a:gd name="connsiteY22" fmla="*/ 1973862 h 3664858"/>
                <a:gd name="connsiteX23" fmla="*/ 3615719 w 6775553"/>
                <a:gd name="connsiteY23" fmla="*/ 2362160 h 3664858"/>
                <a:gd name="connsiteX24" fmla="*/ 3548466 w 6775553"/>
                <a:gd name="connsiteY24" fmla="*/ 2486081 h 3664858"/>
                <a:gd name="connsiteX25" fmla="*/ 3544494 w 6775553"/>
                <a:gd name="connsiteY25" fmla="*/ 2483539 h 3664858"/>
                <a:gd name="connsiteX26" fmla="*/ 3533622 w 6775553"/>
                <a:gd name="connsiteY26" fmla="*/ 2514722 h 3664858"/>
                <a:gd name="connsiteX27" fmla="*/ 1832429 w 6775553"/>
                <a:gd name="connsiteY27" fmla="*/ 3664858 h 3664858"/>
                <a:gd name="connsiteX28" fmla="*/ 0 w 6775553"/>
                <a:gd name="connsiteY28" fmla="*/ 1832429 h 3664858"/>
                <a:gd name="connsiteX29" fmla="*/ 1832429 w 6775553"/>
                <a:gd name="connsiteY29" fmla="*/ 0 h 36648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775552" h="3664858">
                  <a:moveTo>
                    <a:pt x="1832429" y="0"/>
                  </a:moveTo>
                  <a:cubicBezTo>
                    <a:pt x="2591446" y="0"/>
                    <a:pt x="3242679" y="461478"/>
                    <a:pt x="3520857" y="1119165"/>
                  </a:cubicBezTo>
                  <a:lnTo>
                    <a:pt x="3541502" y="1175571"/>
                  </a:lnTo>
                  <a:lnTo>
                    <a:pt x="3543956" y="1174000"/>
                  </a:lnTo>
                  <a:lnTo>
                    <a:pt x="3615719" y="1306233"/>
                  </a:lnTo>
                  <a:cubicBezTo>
                    <a:pt x="3773967" y="1540504"/>
                    <a:pt x="4041957" y="1694531"/>
                    <a:pt x="4345916" y="1694531"/>
                  </a:cubicBezTo>
                  <a:cubicBezTo>
                    <a:pt x="4611881" y="1694531"/>
                    <a:pt x="4850306" y="1576604"/>
                    <a:pt x="5011770" y="1390179"/>
                  </a:cubicBezTo>
                  <a:lnTo>
                    <a:pt x="5048596" y="1342134"/>
                  </a:lnTo>
                  <a:lnTo>
                    <a:pt x="5066082" y="1309919"/>
                  </a:lnTo>
                  <a:lnTo>
                    <a:pt x="5089552" y="1281473"/>
                  </a:lnTo>
                  <a:lnTo>
                    <a:pt x="5094681" y="1272022"/>
                  </a:lnTo>
                  <a:lnTo>
                    <a:pt x="5096253" y="1273351"/>
                  </a:lnTo>
                  <a:lnTo>
                    <a:pt x="5180197" y="1171610"/>
                  </a:lnTo>
                  <a:cubicBezTo>
                    <a:pt x="5349315" y="1002492"/>
                    <a:pt x="5582950" y="897890"/>
                    <a:pt x="5841015" y="897890"/>
                  </a:cubicBezTo>
                  <a:cubicBezTo>
                    <a:pt x="6357146" y="897890"/>
                    <a:pt x="6775553" y="1316297"/>
                    <a:pt x="6775553" y="1832428"/>
                  </a:cubicBezTo>
                  <a:cubicBezTo>
                    <a:pt x="6775553" y="2348559"/>
                    <a:pt x="6357146" y="2766966"/>
                    <a:pt x="5841015" y="2766966"/>
                  </a:cubicBezTo>
                  <a:cubicBezTo>
                    <a:pt x="5558756" y="2766966"/>
                    <a:pt x="5305723" y="2641832"/>
                    <a:pt x="5134367" y="2444014"/>
                  </a:cubicBezTo>
                  <a:lnTo>
                    <a:pt x="5092691" y="2386854"/>
                  </a:lnTo>
                  <a:lnTo>
                    <a:pt x="5090513" y="2388695"/>
                  </a:lnTo>
                  <a:lnTo>
                    <a:pt x="5080267" y="2369814"/>
                  </a:lnTo>
                  <a:lnTo>
                    <a:pt x="5046845" y="2323975"/>
                  </a:lnTo>
                  <a:lnTo>
                    <a:pt x="5011770" y="2278215"/>
                  </a:lnTo>
                  <a:cubicBezTo>
                    <a:pt x="4850306" y="2091790"/>
                    <a:pt x="4611881" y="1973862"/>
                    <a:pt x="4345916" y="1973862"/>
                  </a:cubicBezTo>
                  <a:cubicBezTo>
                    <a:pt x="4041957" y="1973863"/>
                    <a:pt x="3773967" y="2127890"/>
                    <a:pt x="3615719" y="2362160"/>
                  </a:cubicBezTo>
                  <a:lnTo>
                    <a:pt x="3548466" y="2486081"/>
                  </a:lnTo>
                  <a:lnTo>
                    <a:pt x="3544494" y="2483539"/>
                  </a:lnTo>
                  <a:lnTo>
                    <a:pt x="3533622" y="2514722"/>
                  </a:lnTo>
                  <a:cubicBezTo>
                    <a:pt x="3263004" y="3188846"/>
                    <a:pt x="2603306" y="3664858"/>
                    <a:pt x="1832429" y="3664858"/>
                  </a:cubicBezTo>
                  <a:cubicBezTo>
                    <a:pt x="820406" y="3664858"/>
                    <a:pt x="0" y="2844452"/>
                    <a:pt x="0" y="1832429"/>
                  </a:cubicBezTo>
                  <a:cubicBezTo>
                    <a:pt x="0" y="820406"/>
                    <a:pt x="820406" y="0"/>
                    <a:pt x="1832429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îṥḻiḍè"/>
            <p:cNvSpPr/>
            <p:nvPr/>
          </p:nvSpPr>
          <p:spPr>
            <a:xfrm flipH="1">
              <a:off x="4501347" y="2009224"/>
              <a:ext cx="2251910" cy="1218045"/>
            </a:xfrm>
            <a:custGeom>
              <a:gdLst>
                <a:gd name="connsiteX0" fmla="*/ 1832429 w 6775553"/>
                <a:gd name="connsiteY0" fmla="*/ 0 h 3664858"/>
                <a:gd name="connsiteX1" fmla="*/ 3520857 w 6775553"/>
                <a:gd name="connsiteY1" fmla="*/ 1119165 h 3664858"/>
                <a:gd name="connsiteX2" fmla="*/ 3541502 w 6775553"/>
                <a:gd name="connsiteY2" fmla="*/ 1175571 h 3664858"/>
                <a:gd name="connsiteX3" fmla="*/ 3543956 w 6775553"/>
                <a:gd name="connsiteY3" fmla="*/ 1174000 h 3664858"/>
                <a:gd name="connsiteX4" fmla="*/ 3615719 w 6775553"/>
                <a:gd name="connsiteY4" fmla="*/ 1306233 h 3664858"/>
                <a:gd name="connsiteX5" fmla="*/ 4345916 w 6775553"/>
                <a:gd name="connsiteY5" fmla="*/ 1694531 h 3664858"/>
                <a:gd name="connsiteX6" fmla="*/ 5011770 w 6775553"/>
                <a:gd name="connsiteY6" fmla="*/ 1390179 h 3664858"/>
                <a:gd name="connsiteX7" fmla="*/ 5048596 w 6775553"/>
                <a:gd name="connsiteY7" fmla="*/ 1342134 h 3664858"/>
                <a:gd name="connsiteX8" fmla="*/ 5066082 w 6775553"/>
                <a:gd name="connsiteY8" fmla="*/ 1309919 h 3664858"/>
                <a:gd name="connsiteX9" fmla="*/ 5089552 w 6775553"/>
                <a:gd name="connsiteY9" fmla="*/ 1281473 h 3664858"/>
                <a:gd name="connsiteX10" fmla="*/ 5094681 w 6775553"/>
                <a:gd name="connsiteY10" fmla="*/ 1272022 h 3664858"/>
                <a:gd name="connsiteX11" fmla="*/ 5096253 w 6775553"/>
                <a:gd name="connsiteY11" fmla="*/ 1273351 h 3664858"/>
                <a:gd name="connsiteX12" fmla="*/ 5180197 w 6775553"/>
                <a:gd name="connsiteY12" fmla="*/ 1171610 h 3664858"/>
                <a:gd name="connsiteX13" fmla="*/ 5841015 w 6775553"/>
                <a:gd name="connsiteY13" fmla="*/ 897890 h 3664858"/>
                <a:gd name="connsiteX14" fmla="*/ 6775553 w 6775553"/>
                <a:gd name="connsiteY14" fmla="*/ 1832428 h 3664858"/>
                <a:gd name="connsiteX15" fmla="*/ 5841015 w 6775553"/>
                <a:gd name="connsiteY15" fmla="*/ 2766966 h 3664858"/>
                <a:gd name="connsiteX16" fmla="*/ 5134367 w 6775553"/>
                <a:gd name="connsiteY16" fmla="*/ 2444014 h 3664858"/>
                <a:gd name="connsiteX17" fmla="*/ 5092691 w 6775553"/>
                <a:gd name="connsiteY17" fmla="*/ 2386854 h 3664858"/>
                <a:gd name="connsiteX18" fmla="*/ 5090513 w 6775553"/>
                <a:gd name="connsiteY18" fmla="*/ 2388695 h 3664858"/>
                <a:gd name="connsiteX19" fmla="*/ 5080267 w 6775553"/>
                <a:gd name="connsiteY19" fmla="*/ 2369814 h 3664858"/>
                <a:gd name="connsiteX20" fmla="*/ 5046845 w 6775553"/>
                <a:gd name="connsiteY20" fmla="*/ 2323975 h 3664858"/>
                <a:gd name="connsiteX21" fmla="*/ 5011770 w 6775553"/>
                <a:gd name="connsiteY21" fmla="*/ 2278215 h 3664858"/>
                <a:gd name="connsiteX22" fmla="*/ 4345916 w 6775553"/>
                <a:gd name="connsiteY22" fmla="*/ 1973862 h 3664858"/>
                <a:gd name="connsiteX23" fmla="*/ 3615719 w 6775553"/>
                <a:gd name="connsiteY23" fmla="*/ 2362160 h 3664858"/>
                <a:gd name="connsiteX24" fmla="*/ 3548466 w 6775553"/>
                <a:gd name="connsiteY24" fmla="*/ 2486081 h 3664858"/>
                <a:gd name="connsiteX25" fmla="*/ 3544494 w 6775553"/>
                <a:gd name="connsiteY25" fmla="*/ 2483539 h 3664858"/>
                <a:gd name="connsiteX26" fmla="*/ 3533622 w 6775553"/>
                <a:gd name="connsiteY26" fmla="*/ 2514722 h 3664858"/>
                <a:gd name="connsiteX27" fmla="*/ 1832429 w 6775553"/>
                <a:gd name="connsiteY27" fmla="*/ 3664858 h 3664858"/>
                <a:gd name="connsiteX28" fmla="*/ 0 w 6775553"/>
                <a:gd name="connsiteY28" fmla="*/ 1832429 h 3664858"/>
                <a:gd name="connsiteX29" fmla="*/ 1832429 w 6775553"/>
                <a:gd name="connsiteY29" fmla="*/ 0 h 36648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775552" h="3664858">
                  <a:moveTo>
                    <a:pt x="1832429" y="0"/>
                  </a:moveTo>
                  <a:cubicBezTo>
                    <a:pt x="2591446" y="0"/>
                    <a:pt x="3242679" y="461478"/>
                    <a:pt x="3520857" y="1119165"/>
                  </a:cubicBezTo>
                  <a:lnTo>
                    <a:pt x="3541502" y="1175571"/>
                  </a:lnTo>
                  <a:lnTo>
                    <a:pt x="3543956" y="1174000"/>
                  </a:lnTo>
                  <a:lnTo>
                    <a:pt x="3615719" y="1306233"/>
                  </a:lnTo>
                  <a:cubicBezTo>
                    <a:pt x="3773967" y="1540504"/>
                    <a:pt x="4041957" y="1694531"/>
                    <a:pt x="4345916" y="1694531"/>
                  </a:cubicBezTo>
                  <a:cubicBezTo>
                    <a:pt x="4611881" y="1694531"/>
                    <a:pt x="4850306" y="1576604"/>
                    <a:pt x="5011770" y="1390179"/>
                  </a:cubicBezTo>
                  <a:lnTo>
                    <a:pt x="5048596" y="1342134"/>
                  </a:lnTo>
                  <a:lnTo>
                    <a:pt x="5066082" y="1309919"/>
                  </a:lnTo>
                  <a:lnTo>
                    <a:pt x="5089552" y="1281473"/>
                  </a:lnTo>
                  <a:lnTo>
                    <a:pt x="5094681" y="1272022"/>
                  </a:lnTo>
                  <a:lnTo>
                    <a:pt x="5096253" y="1273351"/>
                  </a:lnTo>
                  <a:lnTo>
                    <a:pt x="5180197" y="1171610"/>
                  </a:lnTo>
                  <a:cubicBezTo>
                    <a:pt x="5349315" y="1002492"/>
                    <a:pt x="5582950" y="897890"/>
                    <a:pt x="5841015" y="897890"/>
                  </a:cubicBezTo>
                  <a:cubicBezTo>
                    <a:pt x="6357146" y="897890"/>
                    <a:pt x="6775553" y="1316297"/>
                    <a:pt x="6775553" y="1832428"/>
                  </a:cubicBezTo>
                  <a:cubicBezTo>
                    <a:pt x="6775553" y="2348559"/>
                    <a:pt x="6357146" y="2766966"/>
                    <a:pt x="5841015" y="2766966"/>
                  </a:cubicBezTo>
                  <a:cubicBezTo>
                    <a:pt x="5558756" y="2766966"/>
                    <a:pt x="5305723" y="2641832"/>
                    <a:pt x="5134367" y="2444014"/>
                  </a:cubicBezTo>
                  <a:lnTo>
                    <a:pt x="5092691" y="2386854"/>
                  </a:lnTo>
                  <a:lnTo>
                    <a:pt x="5090513" y="2388695"/>
                  </a:lnTo>
                  <a:lnTo>
                    <a:pt x="5080267" y="2369814"/>
                  </a:lnTo>
                  <a:lnTo>
                    <a:pt x="5046845" y="2323975"/>
                  </a:lnTo>
                  <a:lnTo>
                    <a:pt x="5011770" y="2278215"/>
                  </a:lnTo>
                  <a:cubicBezTo>
                    <a:pt x="4850306" y="2091790"/>
                    <a:pt x="4611881" y="1973862"/>
                    <a:pt x="4345916" y="1973862"/>
                  </a:cubicBezTo>
                  <a:cubicBezTo>
                    <a:pt x="4041957" y="1973863"/>
                    <a:pt x="3773967" y="2127890"/>
                    <a:pt x="3615719" y="2362160"/>
                  </a:cubicBezTo>
                  <a:lnTo>
                    <a:pt x="3548466" y="2486081"/>
                  </a:lnTo>
                  <a:lnTo>
                    <a:pt x="3544494" y="2483539"/>
                  </a:lnTo>
                  <a:lnTo>
                    <a:pt x="3533622" y="2514722"/>
                  </a:lnTo>
                  <a:cubicBezTo>
                    <a:pt x="3263004" y="3188846"/>
                    <a:pt x="2603306" y="3664858"/>
                    <a:pt x="1832429" y="3664858"/>
                  </a:cubicBezTo>
                  <a:cubicBezTo>
                    <a:pt x="820406" y="3664858"/>
                    <a:pt x="0" y="2844452"/>
                    <a:pt x="0" y="1832429"/>
                  </a:cubicBezTo>
                  <a:cubicBezTo>
                    <a:pt x="0" y="820406"/>
                    <a:pt x="820406" y="0"/>
                    <a:pt x="1832429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is1îḓè"/>
            <p:cNvSpPr/>
            <p:nvPr/>
          </p:nvSpPr>
          <p:spPr>
            <a:xfrm>
              <a:off x="5520522" y="3485049"/>
              <a:ext cx="2251910" cy="1218045"/>
            </a:xfrm>
            <a:custGeom>
              <a:gdLst>
                <a:gd name="connsiteX0" fmla="*/ 1832429 w 6775553"/>
                <a:gd name="connsiteY0" fmla="*/ 0 h 3664858"/>
                <a:gd name="connsiteX1" fmla="*/ 3520857 w 6775553"/>
                <a:gd name="connsiteY1" fmla="*/ 1119165 h 3664858"/>
                <a:gd name="connsiteX2" fmla="*/ 3541502 w 6775553"/>
                <a:gd name="connsiteY2" fmla="*/ 1175571 h 3664858"/>
                <a:gd name="connsiteX3" fmla="*/ 3543956 w 6775553"/>
                <a:gd name="connsiteY3" fmla="*/ 1174000 h 3664858"/>
                <a:gd name="connsiteX4" fmla="*/ 3615719 w 6775553"/>
                <a:gd name="connsiteY4" fmla="*/ 1306233 h 3664858"/>
                <a:gd name="connsiteX5" fmla="*/ 4345916 w 6775553"/>
                <a:gd name="connsiteY5" fmla="*/ 1694531 h 3664858"/>
                <a:gd name="connsiteX6" fmla="*/ 5011770 w 6775553"/>
                <a:gd name="connsiteY6" fmla="*/ 1390179 h 3664858"/>
                <a:gd name="connsiteX7" fmla="*/ 5048596 w 6775553"/>
                <a:gd name="connsiteY7" fmla="*/ 1342134 h 3664858"/>
                <a:gd name="connsiteX8" fmla="*/ 5066082 w 6775553"/>
                <a:gd name="connsiteY8" fmla="*/ 1309919 h 3664858"/>
                <a:gd name="connsiteX9" fmla="*/ 5089552 w 6775553"/>
                <a:gd name="connsiteY9" fmla="*/ 1281473 h 3664858"/>
                <a:gd name="connsiteX10" fmla="*/ 5094681 w 6775553"/>
                <a:gd name="connsiteY10" fmla="*/ 1272022 h 3664858"/>
                <a:gd name="connsiteX11" fmla="*/ 5096253 w 6775553"/>
                <a:gd name="connsiteY11" fmla="*/ 1273351 h 3664858"/>
                <a:gd name="connsiteX12" fmla="*/ 5180197 w 6775553"/>
                <a:gd name="connsiteY12" fmla="*/ 1171610 h 3664858"/>
                <a:gd name="connsiteX13" fmla="*/ 5841015 w 6775553"/>
                <a:gd name="connsiteY13" fmla="*/ 897890 h 3664858"/>
                <a:gd name="connsiteX14" fmla="*/ 6775553 w 6775553"/>
                <a:gd name="connsiteY14" fmla="*/ 1832428 h 3664858"/>
                <a:gd name="connsiteX15" fmla="*/ 5841015 w 6775553"/>
                <a:gd name="connsiteY15" fmla="*/ 2766966 h 3664858"/>
                <a:gd name="connsiteX16" fmla="*/ 5134367 w 6775553"/>
                <a:gd name="connsiteY16" fmla="*/ 2444014 h 3664858"/>
                <a:gd name="connsiteX17" fmla="*/ 5092691 w 6775553"/>
                <a:gd name="connsiteY17" fmla="*/ 2386854 h 3664858"/>
                <a:gd name="connsiteX18" fmla="*/ 5090513 w 6775553"/>
                <a:gd name="connsiteY18" fmla="*/ 2388695 h 3664858"/>
                <a:gd name="connsiteX19" fmla="*/ 5080267 w 6775553"/>
                <a:gd name="connsiteY19" fmla="*/ 2369814 h 3664858"/>
                <a:gd name="connsiteX20" fmla="*/ 5046845 w 6775553"/>
                <a:gd name="connsiteY20" fmla="*/ 2323975 h 3664858"/>
                <a:gd name="connsiteX21" fmla="*/ 5011770 w 6775553"/>
                <a:gd name="connsiteY21" fmla="*/ 2278215 h 3664858"/>
                <a:gd name="connsiteX22" fmla="*/ 4345916 w 6775553"/>
                <a:gd name="connsiteY22" fmla="*/ 1973862 h 3664858"/>
                <a:gd name="connsiteX23" fmla="*/ 3615719 w 6775553"/>
                <a:gd name="connsiteY23" fmla="*/ 2362160 h 3664858"/>
                <a:gd name="connsiteX24" fmla="*/ 3548466 w 6775553"/>
                <a:gd name="connsiteY24" fmla="*/ 2486081 h 3664858"/>
                <a:gd name="connsiteX25" fmla="*/ 3544494 w 6775553"/>
                <a:gd name="connsiteY25" fmla="*/ 2483539 h 3664858"/>
                <a:gd name="connsiteX26" fmla="*/ 3533622 w 6775553"/>
                <a:gd name="connsiteY26" fmla="*/ 2514722 h 3664858"/>
                <a:gd name="connsiteX27" fmla="*/ 1832429 w 6775553"/>
                <a:gd name="connsiteY27" fmla="*/ 3664858 h 3664858"/>
                <a:gd name="connsiteX28" fmla="*/ 0 w 6775553"/>
                <a:gd name="connsiteY28" fmla="*/ 1832429 h 3664858"/>
                <a:gd name="connsiteX29" fmla="*/ 1832429 w 6775553"/>
                <a:gd name="connsiteY29" fmla="*/ 0 h 36648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775552" h="3664858">
                  <a:moveTo>
                    <a:pt x="1832429" y="0"/>
                  </a:moveTo>
                  <a:cubicBezTo>
                    <a:pt x="2591446" y="0"/>
                    <a:pt x="3242679" y="461478"/>
                    <a:pt x="3520857" y="1119165"/>
                  </a:cubicBezTo>
                  <a:lnTo>
                    <a:pt x="3541502" y="1175571"/>
                  </a:lnTo>
                  <a:lnTo>
                    <a:pt x="3543956" y="1174000"/>
                  </a:lnTo>
                  <a:lnTo>
                    <a:pt x="3615719" y="1306233"/>
                  </a:lnTo>
                  <a:cubicBezTo>
                    <a:pt x="3773967" y="1540504"/>
                    <a:pt x="4041957" y="1694531"/>
                    <a:pt x="4345916" y="1694531"/>
                  </a:cubicBezTo>
                  <a:cubicBezTo>
                    <a:pt x="4611881" y="1694531"/>
                    <a:pt x="4850306" y="1576604"/>
                    <a:pt x="5011770" y="1390179"/>
                  </a:cubicBezTo>
                  <a:lnTo>
                    <a:pt x="5048596" y="1342134"/>
                  </a:lnTo>
                  <a:lnTo>
                    <a:pt x="5066082" y="1309919"/>
                  </a:lnTo>
                  <a:lnTo>
                    <a:pt x="5089552" y="1281473"/>
                  </a:lnTo>
                  <a:lnTo>
                    <a:pt x="5094681" y="1272022"/>
                  </a:lnTo>
                  <a:lnTo>
                    <a:pt x="5096253" y="1273351"/>
                  </a:lnTo>
                  <a:lnTo>
                    <a:pt x="5180197" y="1171610"/>
                  </a:lnTo>
                  <a:cubicBezTo>
                    <a:pt x="5349315" y="1002492"/>
                    <a:pt x="5582950" y="897890"/>
                    <a:pt x="5841015" y="897890"/>
                  </a:cubicBezTo>
                  <a:cubicBezTo>
                    <a:pt x="6357146" y="897890"/>
                    <a:pt x="6775553" y="1316297"/>
                    <a:pt x="6775553" y="1832428"/>
                  </a:cubicBezTo>
                  <a:cubicBezTo>
                    <a:pt x="6775553" y="2348559"/>
                    <a:pt x="6357146" y="2766966"/>
                    <a:pt x="5841015" y="2766966"/>
                  </a:cubicBezTo>
                  <a:cubicBezTo>
                    <a:pt x="5558756" y="2766966"/>
                    <a:pt x="5305723" y="2641832"/>
                    <a:pt x="5134367" y="2444014"/>
                  </a:cubicBezTo>
                  <a:lnTo>
                    <a:pt x="5092691" y="2386854"/>
                  </a:lnTo>
                  <a:lnTo>
                    <a:pt x="5090513" y="2388695"/>
                  </a:lnTo>
                  <a:lnTo>
                    <a:pt x="5080267" y="2369814"/>
                  </a:lnTo>
                  <a:lnTo>
                    <a:pt x="5046845" y="2323975"/>
                  </a:lnTo>
                  <a:lnTo>
                    <a:pt x="5011770" y="2278215"/>
                  </a:lnTo>
                  <a:cubicBezTo>
                    <a:pt x="4850306" y="2091790"/>
                    <a:pt x="4611881" y="1973862"/>
                    <a:pt x="4345916" y="1973862"/>
                  </a:cubicBezTo>
                  <a:cubicBezTo>
                    <a:pt x="4041957" y="1973863"/>
                    <a:pt x="3773967" y="2127890"/>
                    <a:pt x="3615719" y="2362160"/>
                  </a:cubicBezTo>
                  <a:lnTo>
                    <a:pt x="3548466" y="2486081"/>
                  </a:lnTo>
                  <a:lnTo>
                    <a:pt x="3544494" y="2483539"/>
                  </a:lnTo>
                  <a:lnTo>
                    <a:pt x="3533622" y="2514722"/>
                  </a:lnTo>
                  <a:cubicBezTo>
                    <a:pt x="3263004" y="3188846"/>
                    <a:pt x="2603306" y="3664858"/>
                    <a:pt x="1832429" y="3664858"/>
                  </a:cubicBezTo>
                  <a:cubicBezTo>
                    <a:pt x="820406" y="3664858"/>
                    <a:pt x="0" y="2844452"/>
                    <a:pt x="0" y="1832429"/>
                  </a:cubicBezTo>
                  <a:cubicBezTo>
                    <a:pt x="0" y="820406"/>
                    <a:pt x="820406" y="0"/>
                    <a:pt x="1832429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" name="íşḻîḑê"/>
            <p:cNvSpPr/>
            <p:nvPr/>
          </p:nvSpPr>
          <p:spPr>
            <a:xfrm flipH="1">
              <a:off x="4501347" y="4960874"/>
              <a:ext cx="2251910" cy="1218045"/>
            </a:xfrm>
            <a:custGeom>
              <a:gdLst>
                <a:gd name="connsiteX0" fmla="*/ 1832429 w 6775553"/>
                <a:gd name="connsiteY0" fmla="*/ 0 h 3664858"/>
                <a:gd name="connsiteX1" fmla="*/ 3520857 w 6775553"/>
                <a:gd name="connsiteY1" fmla="*/ 1119165 h 3664858"/>
                <a:gd name="connsiteX2" fmla="*/ 3541502 w 6775553"/>
                <a:gd name="connsiteY2" fmla="*/ 1175571 h 3664858"/>
                <a:gd name="connsiteX3" fmla="*/ 3543956 w 6775553"/>
                <a:gd name="connsiteY3" fmla="*/ 1174000 h 3664858"/>
                <a:gd name="connsiteX4" fmla="*/ 3615719 w 6775553"/>
                <a:gd name="connsiteY4" fmla="*/ 1306233 h 3664858"/>
                <a:gd name="connsiteX5" fmla="*/ 4345916 w 6775553"/>
                <a:gd name="connsiteY5" fmla="*/ 1694531 h 3664858"/>
                <a:gd name="connsiteX6" fmla="*/ 5011770 w 6775553"/>
                <a:gd name="connsiteY6" fmla="*/ 1390179 h 3664858"/>
                <a:gd name="connsiteX7" fmla="*/ 5048596 w 6775553"/>
                <a:gd name="connsiteY7" fmla="*/ 1342134 h 3664858"/>
                <a:gd name="connsiteX8" fmla="*/ 5066082 w 6775553"/>
                <a:gd name="connsiteY8" fmla="*/ 1309919 h 3664858"/>
                <a:gd name="connsiteX9" fmla="*/ 5089552 w 6775553"/>
                <a:gd name="connsiteY9" fmla="*/ 1281473 h 3664858"/>
                <a:gd name="connsiteX10" fmla="*/ 5094681 w 6775553"/>
                <a:gd name="connsiteY10" fmla="*/ 1272022 h 3664858"/>
                <a:gd name="connsiteX11" fmla="*/ 5096253 w 6775553"/>
                <a:gd name="connsiteY11" fmla="*/ 1273351 h 3664858"/>
                <a:gd name="connsiteX12" fmla="*/ 5180197 w 6775553"/>
                <a:gd name="connsiteY12" fmla="*/ 1171610 h 3664858"/>
                <a:gd name="connsiteX13" fmla="*/ 5841015 w 6775553"/>
                <a:gd name="connsiteY13" fmla="*/ 897890 h 3664858"/>
                <a:gd name="connsiteX14" fmla="*/ 6775553 w 6775553"/>
                <a:gd name="connsiteY14" fmla="*/ 1832428 h 3664858"/>
                <a:gd name="connsiteX15" fmla="*/ 5841015 w 6775553"/>
                <a:gd name="connsiteY15" fmla="*/ 2766966 h 3664858"/>
                <a:gd name="connsiteX16" fmla="*/ 5134367 w 6775553"/>
                <a:gd name="connsiteY16" fmla="*/ 2444014 h 3664858"/>
                <a:gd name="connsiteX17" fmla="*/ 5092691 w 6775553"/>
                <a:gd name="connsiteY17" fmla="*/ 2386854 h 3664858"/>
                <a:gd name="connsiteX18" fmla="*/ 5090513 w 6775553"/>
                <a:gd name="connsiteY18" fmla="*/ 2388695 h 3664858"/>
                <a:gd name="connsiteX19" fmla="*/ 5080267 w 6775553"/>
                <a:gd name="connsiteY19" fmla="*/ 2369814 h 3664858"/>
                <a:gd name="connsiteX20" fmla="*/ 5046845 w 6775553"/>
                <a:gd name="connsiteY20" fmla="*/ 2323975 h 3664858"/>
                <a:gd name="connsiteX21" fmla="*/ 5011770 w 6775553"/>
                <a:gd name="connsiteY21" fmla="*/ 2278215 h 3664858"/>
                <a:gd name="connsiteX22" fmla="*/ 4345916 w 6775553"/>
                <a:gd name="connsiteY22" fmla="*/ 1973862 h 3664858"/>
                <a:gd name="connsiteX23" fmla="*/ 3615719 w 6775553"/>
                <a:gd name="connsiteY23" fmla="*/ 2362160 h 3664858"/>
                <a:gd name="connsiteX24" fmla="*/ 3548466 w 6775553"/>
                <a:gd name="connsiteY24" fmla="*/ 2486081 h 3664858"/>
                <a:gd name="connsiteX25" fmla="*/ 3544494 w 6775553"/>
                <a:gd name="connsiteY25" fmla="*/ 2483539 h 3664858"/>
                <a:gd name="connsiteX26" fmla="*/ 3533622 w 6775553"/>
                <a:gd name="connsiteY26" fmla="*/ 2514722 h 3664858"/>
                <a:gd name="connsiteX27" fmla="*/ 1832429 w 6775553"/>
                <a:gd name="connsiteY27" fmla="*/ 3664858 h 3664858"/>
                <a:gd name="connsiteX28" fmla="*/ 0 w 6775553"/>
                <a:gd name="connsiteY28" fmla="*/ 1832429 h 3664858"/>
                <a:gd name="connsiteX29" fmla="*/ 1832429 w 6775553"/>
                <a:gd name="connsiteY29" fmla="*/ 0 h 36648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775552" h="3664858">
                  <a:moveTo>
                    <a:pt x="1832429" y="0"/>
                  </a:moveTo>
                  <a:cubicBezTo>
                    <a:pt x="2591446" y="0"/>
                    <a:pt x="3242679" y="461478"/>
                    <a:pt x="3520857" y="1119165"/>
                  </a:cubicBezTo>
                  <a:lnTo>
                    <a:pt x="3541502" y="1175571"/>
                  </a:lnTo>
                  <a:lnTo>
                    <a:pt x="3543956" y="1174000"/>
                  </a:lnTo>
                  <a:lnTo>
                    <a:pt x="3615719" y="1306233"/>
                  </a:lnTo>
                  <a:cubicBezTo>
                    <a:pt x="3773967" y="1540504"/>
                    <a:pt x="4041957" y="1694531"/>
                    <a:pt x="4345916" y="1694531"/>
                  </a:cubicBezTo>
                  <a:cubicBezTo>
                    <a:pt x="4611881" y="1694531"/>
                    <a:pt x="4850306" y="1576604"/>
                    <a:pt x="5011770" y="1390179"/>
                  </a:cubicBezTo>
                  <a:lnTo>
                    <a:pt x="5048596" y="1342134"/>
                  </a:lnTo>
                  <a:lnTo>
                    <a:pt x="5066082" y="1309919"/>
                  </a:lnTo>
                  <a:lnTo>
                    <a:pt x="5089552" y="1281473"/>
                  </a:lnTo>
                  <a:lnTo>
                    <a:pt x="5094681" y="1272022"/>
                  </a:lnTo>
                  <a:lnTo>
                    <a:pt x="5096253" y="1273351"/>
                  </a:lnTo>
                  <a:lnTo>
                    <a:pt x="5180197" y="1171610"/>
                  </a:lnTo>
                  <a:cubicBezTo>
                    <a:pt x="5349315" y="1002492"/>
                    <a:pt x="5582950" y="897890"/>
                    <a:pt x="5841015" y="897890"/>
                  </a:cubicBezTo>
                  <a:cubicBezTo>
                    <a:pt x="6357146" y="897890"/>
                    <a:pt x="6775553" y="1316297"/>
                    <a:pt x="6775553" y="1832428"/>
                  </a:cubicBezTo>
                  <a:cubicBezTo>
                    <a:pt x="6775553" y="2348559"/>
                    <a:pt x="6357146" y="2766966"/>
                    <a:pt x="5841015" y="2766966"/>
                  </a:cubicBezTo>
                  <a:cubicBezTo>
                    <a:pt x="5558756" y="2766966"/>
                    <a:pt x="5305723" y="2641832"/>
                    <a:pt x="5134367" y="2444014"/>
                  </a:cubicBezTo>
                  <a:lnTo>
                    <a:pt x="5092691" y="2386854"/>
                  </a:lnTo>
                  <a:lnTo>
                    <a:pt x="5090513" y="2388695"/>
                  </a:lnTo>
                  <a:lnTo>
                    <a:pt x="5080267" y="2369814"/>
                  </a:lnTo>
                  <a:lnTo>
                    <a:pt x="5046845" y="2323975"/>
                  </a:lnTo>
                  <a:lnTo>
                    <a:pt x="5011770" y="2278215"/>
                  </a:lnTo>
                  <a:cubicBezTo>
                    <a:pt x="4850306" y="2091790"/>
                    <a:pt x="4611881" y="1973862"/>
                    <a:pt x="4345916" y="1973862"/>
                  </a:cubicBezTo>
                  <a:cubicBezTo>
                    <a:pt x="4041957" y="1973863"/>
                    <a:pt x="3773967" y="2127890"/>
                    <a:pt x="3615719" y="2362160"/>
                  </a:cubicBezTo>
                  <a:lnTo>
                    <a:pt x="3548466" y="2486081"/>
                  </a:lnTo>
                  <a:lnTo>
                    <a:pt x="3544494" y="2483539"/>
                  </a:lnTo>
                  <a:lnTo>
                    <a:pt x="3533622" y="2514722"/>
                  </a:lnTo>
                  <a:cubicBezTo>
                    <a:pt x="3263004" y="3188846"/>
                    <a:pt x="2603306" y="3664858"/>
                    <a:pt x="1832429" y="3664858"/>
                  </a:cubicBezTo>
                  <a:cubicBezTo>
                    <a:pt x="820406" y="3664858"/>
                    <a:pt x="0" y="2844452"/>
                    <a:pt x="0" y="1832429"/>
                  </a:cubicBezTo>
                  <a:cubicBezTo>
                    <a:pt x="0" y="820406"/>
                    <a:pt x="820406" y="0"/>
                    <a:pt x="1832429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solidFill>
                <a:srgbClr val="1A81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8" name="îṩlíḓê"/>
            <p:cNvGrpSpPr/>
            <p:nvPr/>
          </p:nvGrpSpPr>
          <p:grpSpPr>
            <a:xfrm>
              <a:off x="1058367" y="2169585"/>
              <a:ext cx="3168560" cy="897321"/>
              <a:chOff x="807572" y="3430058"/>
              <a:chExt cx="3168560" cy="897321"/>
            </a:xfrm>
          </p:grpSpPr>
          <p:sp>
            <p:nvSpPr>
              <p:cNvPr id="26" name="i$ḻïďe"/>
              <p:cNvSpPr txBox="1"/>
              <p:nvPr/>
            </p:nvSpPr>
            <p:spPr>
              <a:xfrm>
                <a:off x="807572" y="3737823"/>
                <a:ext cx="3168560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ïṩļïďê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/>
              <a:p>
                <a:pPr lvl="0" algn="r" defTabSz="913765"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íṧḻíḑê"/>
            <p:cNvGrpSpPr/>
            <p:nvPr/>
          </p:nvGrpSpPr>
          <p:grpSpPr>
            <a:xfrm>
              <a:off x="8064095" y="693760"/>
              <a:ext cx="3555718" cy="897321"/>
              <a:chOff x="8268606" y="3017352"/>
              <a:chExt cx="3555718" cy="897321"/>
            </a:xfrm>
          </p:grpSpPr>
          <p:sp>
            <p:nvSpPr>
              <p:cNvPr id="24" name="iṡḻîḑê"/>
              <p:cNvSpPr txBox="1"/>
              <p:nvPr/>
            </p:nvSpPr>
            <p:spPr>
              <a:xfrm>
                <a:off x="8268606" y="3325117"/>
                <a:ext cx="3555718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ïṡḷídè"/>
              <p:cNvSpPr/>
              <p:nvPr/>
            </p:nvSpPr>
            <p:spPr>
              <a:xfrm>
                <a:off x="8268607" y="3017352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/>
              <a:p>
                <a:pPr lvl="0" defTabSz="913765"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ïślídê"/>
            <p:cNvGrpSpPr/>
            <p:nvPr/>
          </p:nvGrpSpPr>
          <p:grpSpPr>
            <a:xfrm>
              <a:off x="1058367" y="5121236"/>
              <a:ext cx="3168560" cy="897321"/>
              <a:chOff x="807572" y="3430058"/>
              <a:chExt cx="3168560" cy="897321"/>
            </a:xfrm>
          </p:grpSpPr>
          <p:sp>
            <p:nvSpPr>
              <p:cNvPr id="22" name="îŝḻïde"/>
              <p:cNvSpPr txBox="1"/>
              <p:nvPr/>
            </p:nvSpPr>
            <p:spPr>
              <a:xfrm>
                <a:off x="807572" y="3737823"/>
                <a:ext cx="3168560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ïsļiḍe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/>
              <a:p>
                <a:pPr lvl="0" algn="r" defTabSz="913765"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íṣļïḍe"/>
            <p:cNvGrpSpPr/>
            <p:nvPr/>
          </p:nvGrpSpPr>
          <p:grpSpPr>
            <a:xfrm>
              <a:off x="8064095" y="3645411"/>
              <a:ext cx="3555718" cy="897321"/>
              <a:chOff x="8268606" y="3017352"/>
              <a:chExt cx="3555718" cy="897321"/>
            </a:xfrm>
          </p:grpSpPr>
          <p:sp>
            <p:nvSpPr>
              <p:cNvPr id="20" name="îŝļïḋê"/>
              <p:cNvSpPr txBox="1"/>
              <p:nvPr/>
            </p:nvSpPr>
            <p:spPr>
              <a:xfrm>
                <a:off x="8268606" y="3325117"/>
                <a:ext cx="3555718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ï$1iḓè"/>
              <p:cNvSpPr/>
              <p:nvPr/>
            </p:nvSpPr>
            <p:spPr>
              <a:xfrm>
                <a:off x="8268607" y="3017352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/>
              <a:p>
                <a:pPr lvl="0" defTabSz="913765"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" name="íṧlïďe"/>
            <p:cNvSpPr/>
            <p:nvPr/>
          </p:nvSpPr>
          <p:spPr bwMode="auto">
            <a:xfrm>
              <a:off x="5947932" y="3878666"/>
              <a:ext cx="431610" cy="430809"/>
            </a:xfrm>
            <a:custGeom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iṧlíḋè"/>
            <p:cNvSpPr/>
            <p:nvPr/>
          </p:nvSpPr>
          <p:spPr bwMode="auto">
            <a:xfrm>
              <a:off x="5945864" y="938157"/>
              <a:ext cx="435746" cy="358146"/>
            </a:xfrm>
            <a:custGeom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işlíďê"/>
            <p:cNvSpPr/>
            <p:nvPr/>
          </p:nvSpPr>
          <p:spPr bwMode="auto">
            <a:xfrm>
              <a:off x="5931461" y="2385836"/>
              <a:ext cx="464553" cy="447658"/>
            </a:xfrm>
            <a:custGeom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íşḻîďê"/>
            <p:cNvSpPr>
              <a:spLocks noChangeAspect="1"/>
            </p:cNvSpPr>
            <p:nvPr/>
          </p:nvSpPr>
          <p:spPr bwMode="auto">
            <a:xfrm>
              <a:off x="5932640" y="5339043"/>
              <a:ext cx="462194" cy="461706"/>
            </a:xfrm>
            <a:custGeom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rgbClr val="1A815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íšlïḑê"/>
            <p:cNvSpPr/>
            <p:nvPr/>
          </p:nvSpPr>
          <p:spPr>
            <a:xfrm>
              <a:off x="7239582" y="911588"/>
              <a:ext cx="417938" cy="541701"/>
            </a:xfrm>
            <a:prstGeom prst="rect">
              <a:avLst/>
            </a:prstGeom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en-US" altLang="zh-CN" sz="2400" b="1">
                  <a:solidFill>
                    <a:srgbClr val="1A815A"/>
                  </a:solidFill>
                </a:rPr>
                <a:t>1</a:t>
              </a:r>
              <a:endParaRPr lang="en-US" altLang="zh-CN" sz="2400" b="1">
                <a:solidFill>
                  <a:srgbClr val="1A815A"/>
                </a:solidFill>
              </a:endParaRPr>
            </a:p>
          </p:txBody>
        </p:sp>
        <p:sp>
          <p:nvSpPr>
            <p:cNvPr id="17" name="íṡḻîḍè"/>
            <p:cNvSpPr/>
            <p:nvPr/>
          </p:nvSpPr>
          <p:spPr>
            <a:xfrm>
              <a:off x="7239582" y="3847810"/>
              <a:ext cx="417938" cy="541701"/>
            </a:xfrm>
            <a:prstGeom prst="rect">
              <a:avLst/>
            </a:prstGeom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en-US" altLang="zh-CN" sz="2400" b="1">
                  <a:solidFill>
                    <a:srgbClr val="1A815A"/>
                  </a:solidFill>
                </a:rPr>
                <a:t>3</a:t>
              </a:r>
              <a:endParaRPr lang="en-US" altLang="zh-CN" sz="2400" b="1">
                <a:solidFill>
                  <a:srgbClr val="1A815A"/>
                </a:solidFill>
              </a:endParaRPr>
            </a:p>
          </p:txBody>
        </p:sp>
        <p:sp>
          <p:nvSpPr>
            <p:cNvPr id="18" name="ïşlíďé"/>
            <p:cNvSpPr/>
            <p:nvPr/>
          </p:nvSpPr>
          <p:spPr>
            <a:xfrm>
              <a:off x="4595907" y="2371829"/>
              <a:ext cx="417938" cy="541701"/>
            </a:xfrm>
            <a:prstGeom prst="rect">
              <a:avLst/>
            </a:prstGeom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en-US" altLang="zh-CN" sz="2400" b="1">
                  <a:solidFill>
                    <a:srgbClr val="1A815A"/>
                  </a:solidFill>
                </a:rPr>
                <a:t>2</a:t>
              </a:r>
              <a:endParaRPr lang="en-US" altLang="zh-CN" sz="2400" b="1">
                <a:solidFill>
                  <a:srgbClr val="1A815A"/>
                </a:solidFill>
              </a:endParaRPr>
            </a:p>
          </p:txBody>
        </p:sp>
        <p:sp>
          <p:nvSpPr>
            <p:cNvPr id="19" name="i$ľíḓe"/>
            <p:cNvSpPr/>
            <p:nvPr/>
          </p:nvSpPr>
          <p:spPr>
            <a:xfrm>
              <a:off x="4595907" y="5308051"/>
              <a:ext cx="417938" cy="541701"/>
            </a:xfrm>
            <a:prstGeom prst="rect">
              <a:avLst/>
            </a:prstGeom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en-US" altLang="zh-CN" sz="2400" b="1">
                  <a:solidFill>
                    <a:srgbClr val="1A815A"/>
                  </a:solidFill>
                </a:rPr>
                <a:t>4</a:t>
              </a:r>
              <a:endParaRPr lang="en-US" altLang="zh-CN" sz="2400" b="1">
                <a:solidFill>
                  <a:srgbClr val="1A815A"/>
                </a:solidFill>
              </a:endParaRPr>
            </a:p>
          </p:txBody>
        </p:sp>
      </p:grpSp>
    </p:spTree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DIAGRAM" val="4e89ae32-6cb6-4ebb-8b90-7150108b8ca0"/>
</p:tagLst>
</file>

<file path=ppt/tags/tag10.xml><?xml version="1.0" encoding="utf-8"?>
<p:tagLst xmlns:p="http://schemas.openxmlformats.org/presentationml/2006/main">
  <p:tag name="ISLIDE.DIAGRAM" val="9e7dd782-c337-4702-9605-dc31fdbeeeea"/>
</p:tagLst>
</file>

<file path=ppt/tags/tag11.xml><?xml version="1.0" encoding="utf-8"?>
<p:tagLst xmlns:p="http://schemas.openxmlformats.org/presentationml/2006/main">
  <p:tag name="ISLIDE.DIAGRAM" val="624f0c3d-cf90-42c4-b532-436e966a8aaa"/>
</p:tagLst>
</file>

<file path=ppt/tags/tag12.xml><?xml version="1.0" encoding="utf-8"?>
<p:tagLst xmlns:p="http://schemas.openxmlformats.org/presentationml/2006/main">
  <p:tag name="ISLIDE.DIAGRAM" val="e51329a9-628c-411f-ae28-1db188862d61"/>
</p:tagLst>
</file>

<file path=ppt/tags/tag13.xml><?xml version="1.0" encoding="utf-8"?>
<p:tagLst xmlns:p="http://schemas.openxmlformats.org/presentationml/2006/main">
  <p:tag name="ISLIDE.DIAGRAM" val="c9f96a89-ce1d-408f-8624-59050e7d3878"/>
</p:tagLst>
</file>

<file path=ppt/tags/tag14.xml><?xml version="1.0" encoding="utf-8"?>
<p:tagLst xmlns:p="http://schemas.openxmlformats.org/presentationml/2006/main">
  <p:tag name="ISLIDE.DIAGRAM" val="b03764f6-ec5e-4e31-91cd-30251c366cd7"/>
</p:tagLst>
</file>

<file path=ppt/tags/tag15.xml><?xml version="1.0" encoding="utf-8"?>
<p:tagLst xmlns:p="http://schemas.openxmlformats.org/presentationml/2006/main">
  <p:tag name="ISLIDE.DIAGRAM" val="428a0620-213a-474b-b137-bb2d77ccbb47"/>
</p:tagLst>
</file>

<file path=ppt/tags/tag16.xml><?xml version="1.0" encoding="utf-8"?>
<p:tagLst xmlns:p="http://schemas.openxmlformats.org/presentationml/2006/main">
  <p:tag name="ISLIDE.DIAGRAM" val="5f74e5f2-a17b-4e86-9621-9064c466104c"/>
</p:tagLst>
</file>

<file path=ppt/tags/tag17.xml><?xml version="1.0" encoding="utf-8"?>
<p:tagLst xmlns:p="http://schemas.openxmlformats.org/presentationml/2006/main">
  <p:tag name="ISLIDE.DIAGRAM" val="c152711f-42a8-4793-bd19-803dac3c3342"/>
</p:tagLst>
</file>

<file path=ppt/tags/tag18.xml><?xml version="1.0" encoding="utf-8"?>
<p:tagLst xmlns:p="http://schemas.openxmlformats.org/presentationml/2006/main">
  <p:tag name="ISLIDE.DIAGRAM" val="52d24c45-f3d9-4f7b-84d9-f45533b247a6"/>
</p:tagLst>
</file>

<file path=ppt/tags/tag19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</p:tagLst>
</file>

<file path=ppt/tags/tag2.xml><?xml version="1.0" encoding="utf-8"?>
<p:tagLst xmlns:p="http://schemas.openxmlformats.org/presentationml/2006/main">
  <p:tag name="ISLIDE.DIAGRAM" val="f66f8b00-e837-4f7a-9687-51b805109454"/>
</p:tagLst>
</file>

<file path=ppt/tags/tag3.xml><?xml version="1.0" encoding="utf-8"?>
<p:tagLst xmlns:p="http://schemas.openxmlformats.org/presentationml/2006/main">
  <p:tag name="ISLIDE.DIAGRAM" val="5820c1b7-7c76-46b0-bc1b-6d18ebb8fc33"/>
</p:tagLst>
</file>

<file path=ppt/tags/tag4.xml><?xml version="1.0" encoding="utf-8"?>
<p:tagLst xmlns:p="http://schemas.openxmlformats.org/presentationml/2006/main">
  <p:tag name="ISLIDE.DIAGRAM" val="3da961b9-79ae-4092-aaae-20e2a618cc11"/>
</p:tagLst>
</file>

<file path=ppt/tags/tag5.xml><?xml version="1.0" encoding="utf-8"?>
<p:tagLst xmlns:p="http://schemas.openxmlformats.org/presentationml/2006/main">
  <p:tag name="ISLIDE.DIAGRAM" val="130818db-b79a-4412-95a4-1d82f9e5f492"/>
</p:tagLst>
</file>

<file path=ppt/tags/tag6.xml><?xml version="1.0" encoding="utf-8"?>
<p:tagLst xmlns:p="http://schemas.openxmlformats.org/presentationml/2006/main">
  <p:tag name="ISLIDE.DIAGRAM" val="abfffec8-9120-4039-902d-209d36c73b58"/>
</p:tagLst>
</file>

<file path=ppt/tags/tag7.xml><?xml version="1.0" encoding="utf-8"?>
<p:tagLst xmlns:p="http://schemas.openxmlformats.org/presentationml/2006/main">
  <p:tag name="ISLIDE.DIAGRAM" val="49d313e2-53fb-452c-8fe2-dd55d9f584ac"/>
</p:tagLst>
</file>

<file path=ppt/tags/tag8.xml><?xml version="1.0" encoding="utf-8"?>
<p:tagLst xmlns:p="http://schemas.openxmlformats.org/presentationml/2006/main">
  <p:tag name="ISLIDE.DIAGRAM" val="9b553135-f870-453a-973c-4f55c4b03942"/>
</p:tagLst>
</file>

<file path=ppt/tags/tag9.xml><?xml version="1.0" encoding="utf-8"?>
<p:tagLst xmlns:p="http://schemas.openxmlformats.org/presentationml/2006/main">
  <p:tag name="ISLIDE.DIAGRAM" val="d9a5986c-2def-49b2-87d8-2c6d907ec72d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Calibri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Office Theme</Template>
  <Company/>
  <PresentationFormat>宽屏</PresentationFormat>
  <Paragraphs>187</Paragraphs>
  <Slides>25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7">
      <vt:lpstr>Arial</vt:lpstr>
      <vt:lpstr>Calibri Light</vt:lpstr>
      <vt:lpstr>Calibri</vt:lpstr>
      <vt:lpstr>微软雅黑</vt:lpstr>
      <vt:lpstr>等线 Light</vt:lpstr>
      <vt:lpstr>等线</vt:lpstr>
      <vt:lpstr>华文琥珀</vt:lpstr>
      <vt:lpstr>Nirmala UI Semilight</vt:lpstr>
      <vt:lpstr>Segoe UI</vt:lpstr>
      <vt:lpstr>造字工房悦圆演示版常规体</vt:lpstr>
      <vt:lpstr>Impact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圣诞节PPT</dc:title>
  <dc:creator>小木头素材</dc:creator>
  <cp:lastModifiedBy>Administrator</cp:lastModifiedBy>
  <cp:revision>1</cp:revision>
  <dcterms:created xsi:type="dcterms:W3CDTF">2017-11-16T11:46:54Z</dcterms:created>
  <dcterms:modified xsi:type="dcterms:W3CDTF">2023-10-15T17:34:24Z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2052-10.1.0.6877</vt:lpwstr>
  </property>
</Properties>
</file>