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emf" ContentType="image/x-emf"/>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handoutMasterIdLst>
    <p:handoutMasterId r:id="rId3"/>
  </p:handoutMasterIdLst>
  <p:sldIdLst>
    <p:sldId id="348" r:id="rId4"/>
    <p:sldId id="263" r:id="rId5"/>
    <p:sldId id="292" r:id="rId6"/>
    <p:sldId id="308" r:id="rId7"/>
    <p:sldId id="304" r:id="rId8"/>
    <p:sldId id="268" r:id="rId9"/>
    <p:sldId id="269" r:id="rId10"/>
    <p:sldId id="278" r:id="rId11"/>
    <p:sldId id="343" r:id="rId12"/>
    <p:sldId id="307" r:id="rId13"/>
    <p:sldId id="260" r:id="rId14"/>
    <p:sldId id="257" r:id="rId15"/>
    <p:sldId id="270" r:id="rId16"/>
    <p:sldId id="283" r:id="rId17"/>
    <p:sldId id="281" r:id="rId18"/>
    <p:sldId id="290" r:id="rId19"/>
    <p:sldId id="293" r:id="rId20"/>
    <p:sldId id="284" r:id="rId21"/>
    <p:sldId id="329" r:id="rId22"/>
    <p:sldId id="322" r:id="rId23"/>
    <p:sldId id="326" r:id="rId24"/>
    <p:sldId id="321" r:id="rId25"/>
    <p:sldId id="349" r:id="rId26"/>
    <p:sldId id="274" r:id="rId27"/>
    <p:sldId id="325" r:id="rId28"/>
    <p:sldId id="296" r:id="rId29"/>
    <p:sldId id="350" r:id="rId30"/>
  </p:sldIdLst>
  <p:sldSz cx="12192000" cy="6858000"/>
  <p:notesSz cx="6858000" cy="9144000"/>
  <p:custDataLst>
    <p:tags r:id="rId3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85" userDrawn="1">
          <p15:clr>
            <a:srgbClr val="A4A3A4"/>
          </p15:clr>
        </p15:guide>
        <p15:guide id="2" pos="4838" userDrawn="1">
          <p15:clr>
            <a:srgbClr val="A4A3A4"/>
          </p15:clr>
        </p15:guide>
      </p15:sld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2" autoAdjust="0"/>
    <p:restoredTop sz="97368" autoAdjust="0"/>
  </p:normalViewPr>
  <p:slideViewPr>
    <p:cSldViewPr snapToGrid="0" showGuides="1">
      <p:cViewPr varScale="1">
        <p:scale>
          <a:sx n="63" d="100"/>
          <a:sy n="63" d="100"/>
        </p:scale>
        <p:origin x="904" y="48"/>
      </p:cViewPr>
      <p:guideLst>
        <p:guide orient="horz" pos="3385"/>
        <p:guide pos="483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786" y="78"/>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slide" Target="slides/slide25.xml" /><Relationship Id="rId29" Type="http://schemas.openxmlformats.org/officeDocument/2006/relationships/slide" Target="slides/slide26.xml" /><Relationship Id="rId3" Type="http://schemas.openxmlformats.org/officeDocument/2006/relationships/handoutMaster" Target="handoutMasters/handoutMaster1.xml" /><Relationship Id="rId30" Type="http://schemas.openxmlformats.org/officeDocument/2006/relationships/slide" Target="slides/slide27.xml" /><Relationship Id="rId31" Type="http://schemas.openxmlformats.org/officeDocument/2006/relationships/tags" Target="tags/tag1.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heme" Target="theme/theme1.xml" /><Relationship Id="rId35"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Лист1!$B$1</c:f>
              <c:strCache>
                <c:ptCount val="1"/>
                <c:pt idx="0">
                  <c:v>Value one</c:v>
                </c:pt>
              </c:strCache>
            </c:strRef>
          </c:tx>
          <c:spPr>
            <a:solidFill>
              <a:schemeClr val="bg2">
                <a:lumMod val="25000"/>
              </a:schemeClr>
            </a:solidFill>
            <a:ln>
              <a:noFill/>
            </a:ln>
            <a:effectLst/>
          </c:spPr>
          <c:invertIfNegative val="0"/>
          <c:dLbls>
            <c:dLbl>
              <c:idx val="0"/>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1"/>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2"/>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3"/>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showLeaderLines val="1"/>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c:spPr>
                </c15:leaderLines>
              </c:ext>
            </c:extLst>
          </c:dLbls>
          <c:val>
            <c:numRef>
              <c:f>Лист1!$B$2:$B$5</c:f>
              <c:numCache>
                <c:formatCode>General</c:formatCode>
                <c:ptCount val="4"/>
                <c:pt idx="0">
                  <c:v>18.5</c:v>
                </c:pt>
                <c:pt idx="1">
                  <c:v>28.7</c:v>
                </c:pt>
                <c:pt idx="2">
                  <c:v>31</c:v>
                </c:pt>
                <c:pt idx="3">
                  <c:v>48</c:v>
                </c:pt>
              </c:numCache>
            </c:numRef>
          </c:val>
        </c:ser>
        <c:ser>
          <c:idx val="1"/>
          <c:order val="1"/>
          <c:tx>
            <c:strRef>
              <c:f>Лист1!$C$1</c:f>
              <c:strCache>
                <c:ptCount val="1"/>
                <c:pt idx="0">
                  <c:v>Value two</c:v>
                </c:pt>
              </c:strCache>
            </c:strRef>
          </c:tx>
          <c:spPr>
            <a:solidFill>
              <a:srgbClr val="B7B7B7"/>
            </a:solidFill>
            <a:ln>
              <a:noFill/>
            </a:ln>
            <a:effectLst/>
          </c:spPr>
          <c:invertIfNegative val="0"/>
          <c:dLbls>
            <c:dLbl>
              <c:idx val="0"/>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1"/>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2"/>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dLbl>
              <c:idx val="3"/>
              <c:numFmt formatCode="General" sourceLinked="1"/>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extLst/>
            </c:dLbl>
            <c:spPr>
              <a:noFill/>
              <a:ln>
                <a:noFill/>
              </a:ln>
              <a:effectLst/>
            </c:spPr>
            <c:txPr>
              <a:bodyPr rot="0" spcFirstLastPara="1" vertOverflow="ellipsis" vert="horz" wrap="square" lIns="38100" tIns="19050" rIns="38100" bIns="19050" anchor="ctr" anchorCtr="1"/>
              <a:p>
                <a:pPr>
                  <a:def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75000"/>
                      <a:lumOff val="2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dLblPos val="outEnd"/>
            <c:showLegendKey val="0"/>
            <c:showVal val="1"/>
            <c:showCatName val="0"/>
            <c:showSerName val="0"/>
            <c:showPercent val="0"/>
            <c:showBubbleSize val="0"/>
            <c:showLeaderLines val="1"/>
            <c:extLst>
              <c:ext xmlns:c15="http://schemas.microsoft.com/office/drawing/2012/chart" uri="{CE6537A1-D6FC-4f65-9D91-7224C49458BB}">
                <c15:showLeaderLines val="1"/>
                <c15:leaderLines>
                  <c:spPr>
                    <a:ln w="9525" cap="flat" cmpd="sng" algn="ctr">
                      <a:solidFill>
                        <a:schemeClr val="tx1">
                          <a:lumMod val="35000"/>
                          <a:lumOff val="65000"/>
                        </a:schemeClr>
                      </a:solidFill>
                      <a:prstDash val="solid"/>
                      <a:round/>
                    </a:ln>
                  </c:spPr>
                </c15:leaderLines>
              </c:ext>
            </c:extLst>
          </c:dLbls>
          <c:val>
            <c:numRef>
              <c:f>Лист1!$C$2:$C$5</c:f>
              <c:numCache>
                <c:formatCode>General</c:formatCode>
                <c:ptCount val="4"/>
                <c:pt idx="0">
                  <c:v>14</c:v>
                </c:pt>
                <c:pt idx="1">
                  <c:v>17</c:v>
                </c:pt>
                <c:pt idx="2">
                  <c:v>12</c:v>
                </c:pt>
                <c:pt idx="3">
                  <c:v>31</c:v>
                </c:pt>
              </c:numCache>
            </c:numRef>
          </c:val>
        </c:ser>
        <c:dLbls>
          <c:showLegendKey val="0"/>
          <c:showVal val="0"/>
          <c:showCatName val="0"/>
          <c:showSerName val="0"/>
          <c:showPercent val="0"/>
          <c:showBubbleSize val="0"/>
          <c:showLeaderLines val="0"/>
        </c:dLbls>
        <c:gapWidth val="219"/>
        <c:overlap val="-27"/>
        <c:axId val="279557072"/>
        <c:axId val="118528560"/>
      </c:barChart>
      <c:catAx>
        <c:axId val="279557072"/>
        <c:scaling>
          <c:orientation/>
        </c:scaling>
        <c:delete val="0"/>
        <c:axPos val="b"/>
        <c:title>
          <c:tx>
            <c:rich>
              <a:bodyPr rot="0" spcFirstLastPara="1" vertOverflow="ellipsis" vert="horz" wrap="square" anchor="ctr" anchorCtr="1"/>
              <a:lstStyle/>
              <a:p>
                <a:pPr>
                  <a:defRPr lang="zh-CN" sz="133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r>
                  <a:rPr lang="en-US"/>
                  <a:t>Category Axis</a:t>
                </a:r>
                <a:endParaRPr lang="ru-RU"/>
              </a:p>
            </c:rich>
          </c:tx>
          <c:overlay val="0"/>
          <c:spPr>
            <a:noFill/>
            <a:ln>
              <a:noFill/>
            </a:ln>
            <a:effectLst/>
          </c:spPr>
          <c:txPr>
            <a:bodyPr/>
            <a:p>
              <a:pPr>
                <a:defRPr/>
              </a:pPr>
            </a:p>
          </c:txPr>
        </c:title>
        <c:numFmt formatCode="General" sourceLinked="1"/>
        <c:majorTickMark val="out"/>
        <c:minorTickMark val="none"/>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crossAx val="118528560"/>
        <c:crosses val="autoZero"/>
        <c:auto val="0"/>
        <c:lblAlgn val="ctr"/>
        <c:lblOffset/>
        <c:noMultiLvlLbl val="0"/>
      </c:catAx>
      <c:valAx>
        <c:axId val="118528560"/>
        <c:scaling>
          <c:orientation/>
        </c:scaling>
        <c:delete val="0"/>
        <c:axPos val="l"/>
        <c:majorGridlines>
          <c:spPr>
            <a:ln w="9525"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lang="zh-CN" sz="133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r>
                  <a:rPr lang="en-US"/>
                  <a:t>Title go Here</a:t>
                </a:r>
                <a:endParaRPr lang="ru-RU"/>
              </a:p>
            </c:rich>
          </c:tx>
          <c:overlay val="0"/>
          <c:spPr>
            <a:noFill/>
            <a:ln>
              <a:noFill/>
            </a:ln>
            <a:effectLst/>
          </c:spPr>
          <c:txPr>
            <a:bodyPr/>
            <a:p>
              <a:pPr>
                <a:defRPr/>
              </a:pPr>
            </a:p>
          </c:txPr>
        </c:title>
        <c:numFmt formatCode="General" sourceLinked="1"/>
        <c:majorTickMark val="out"/>
        <c:minorTickMark val="none"/>
        <c:spPr>
          <a:noFill/>
          <a:ln w="6350" cap="flat" cmpd="sng" algn="ctr">
            <a:noFill/>
            <a:prstDash val="solid"/>
            <a:round/>
          </a:ln>
          <a:effectLst/>
        </c:spPr>
        <c:txPr>
          <a:bodyPr rot="-60000000" spcFirstLastPara="1" vertOverflow="ellipsis" vert="horz" wrap="square" anchor="ctr" anchorCtr="1"/>
          <a:p>
            <a:pPr>
              <a:def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crossAx val="279557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p>
          <a:pPr>
            <a:def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defRPr>
          </a:pPr>
          <a:endParaRPr lang="zh-CN" sz="1195" b="0" i="0" u="none" strike="noStrike" kern="1200" baseline="0" smtId="4294967295">
            <a:solidFill>
              <a:schemeClr val="tx1">
                <a:lumMod val="65000"/>
                <a:lumOff val="35000"/>
              </a:schemeClr>
            </a:solidFill>
            <a:latin typeface="微软雅黑" panose="020b0503020204020204" pitchFamily="34" charset="-122"/>
            <a:ea typeface="微软雅黑" panose="020b0503020204020204" pitchFamily="34" charset="-122"/>
            <a:cs typeface="+mn-cs"/>
            <a:sym typeface="微软雅黑" panose="020b0503020204020204" pitchFamily="34" charset="-122"/>
          </a:endParaRPr>
        </a:p>
      </c:txPr>
    </c:legend>
    <c:plotVisOnly val="1"/>
    <c:dispBlanksAs val="gap"/>
    <c:showDLblsOverMax val="0"/>
  </c:chart>
  <c:spPr>
    <a:noFill/>
    <a:ln>
      <a:noFill/>
    </a:ln>
    <a:effectLst/>
  </c:spPr>
  <c:txPr>
    <a:bodyPr/>
    <a:p>
      <a:pPr>
        <a:defRPr lang="zh-CN" smtId="4294967295">
          <a:latin typeface="微软雅黑" panose="020b0503020204020204" pitchFamily="34" charset="-122"/>
          <a:ea typeface="微软雅黑" panose="020b0503020204020204" pitchFamily="34" charset="-122"/>
          <a:sym typeface="微软雅黑" panose="020b0503020204020204" pitchFamily="34" charset="-122"/>
        </a:defRPr>
      </a:pPr>
      <a:endParaRPr lang="zh-CN" smtId="4294967295">
        <a:latin typeface="微软雅黑" panose="020b0503020204020204" pitchFamily="34" charset="-122"/>
        <a:ea typeface="微软雅黑" panose="020b0503020204020204" pitchFamily="34" charset="-122"/>
        <a:sym typeface="微软雅黑" panose="020b0503020204020204" pitchFamily="34" charset="-122"/>
      </a:endParaRPr>
    </a:p>
  </c:txPr>
  <c:externalData r:id="rId1">
    <c:autoUpdate val="0"/>
  </c:externalData>
</c:chartSpace>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D3551B-4342-4390-915E-8C9F8CBF86F2}" type="datetimeFigureOut">
              <a:rPr lang="ru-RU" smtClean="0"/>
              <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B1B4F76-9B05-4F12-BC35-5F054D4AB2B2}" type="slidenum">
              <a:rPr lang="ru-RU" smtClean="0"/>
              <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1DF2CA-16AC-4A6F-BA76-83467214A317}" type="datetimeFigureOut">
              <a:rPr lang="ru-RU" smtClean="0"/>
              <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endParaRPr lang="ru-RU"/>
          </a:p>
          <a:p>
            <a:pPr lvl="1"/>
            <a:r>
              <a:rPr lang="ru-RU"/>
              <a:t>Второй уровень</a:t>
            </a:r>
            <a:endParaRPr lang="ru-RU"/>
          </a:p>
          <a:p>
            <a:pPr lvl="2"/>
            <a:r>
              <a:rPr lang="ru-RU"/>
              <a:t>Третий уровень</a:t>
            </a:r>
            <a:endParaRPr lang="ru-RU"/>
          </a:p>
          <a:p>
            <a:pPr lvl="3"/>
            <a:r>
              <a:rPr lang="ru-RU"/>
              <a:t>Четвертый уровень</a:t>
            </a:r>
            <a:endParaRPr lang="ru-RU"/>
          </a:p>
          <a:p>
            <a:pPr lvl="4"/>
            <a:r>
              <a:rPr lang="ru-RU"/>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284C95-AC36-47D7-BA46-D13F2CF6C509}" type="slidenum">
              <a:rPr lang="ru-RU" smtClean="0"/>
              <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Заголовок и объект">
    <p:spTree>
      <p:nvGrpSpPr>
        <p:cNvPr id="1" name=""/>
        <p:cNvGrpSpPr/>
        <p:nvPr/>
      </p:nvGrpSpPr>
      <p:grpSpPr>
        <a:xfrm>
          <a:off x="0" y="0"/>
          <a:ext cx="0" cy="0"/>
        </a:xfrm>
      </p:grpSpPr>
      <p:sp>
        <p:nvSpPr>
          <p:cNvPr id="26" name="Рисунок 10"/>
          <p:cNvSpPr>
            <a:spLocks noGrp="1"/>
          </p:cNvSpPr>
          <p:nvPr>
            <p:ph type="pic" sz="quarter" idx="10"/>
          </p:nvPr>
        </p:nvSpPr>
        <p:spPr>
          <a:xfrm>
            <a:off x="0" y="0"/>
            <a:ext cx="12191999" cy="6862074"/>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4_Пользовательский макет">
    <p:spTree>
      <p:nvGrpSpPr>
        <p:cNvPr id="1" name=""/>
        <p:cNvGrpSpPr/>
        <p:nvPr/>
      </p:nvGrpSpPr>
      <p:grpSpPr>
        <a:xfrm>
          <a:off x="0" y="0"/>
          <a:ext cx="0" cy="0"/>
        </a:xfrm>
      </p:grpSpPr>
      <p:sp>
        <p:nvSpPr>
          <p:cNvPr id="9" name="Рисунок 8"/>
          <p:cNvSpPr>
            <a:spLocks noGrp="1"/>
          </p:cNvSpPr>
          <p:nvPr>
            <p:ph type="pic" sz="quarter" idx="10"/>
          </p:nvPr>
        </p:nvSpPr>
        <p:spPr>
          <a:xfrm>
            <a:off x="5399134" y="1828450"/>
            <a:ext cx="2212066" cy="3201100"/>
          </a:xfrm>
          <a:prstGeom prst="parallelogram">
            <a:avLst/>
          </a:prstGeom>
        </p:spPr>
        <p:txBody>
          <a:bodyPr/>
          <a:lstStyle/>
          <a:p>
            <a:endParaRPr lang="ru-RU"/>
          </a:p>
        </p:txBody>
      </p:sp>
      <p:sp>
        <p:nvSpPr>
          <p:cNvPr id="12" name="Рисунок 8"/>
          <p:cNvSpPr>
            <a:spLocks noGrp="1"/>
          </p:cNvSpPr>
          <p:nvPr>
            <p:ph type="pic" sz="quarter" idx="11"/>
          </p:nvPr>
        </p:nvSpPr>
        <p:spPr>
          <a:xfrm>
            <a:off x="7057829" y="1828450"/>
            <a:ext cx="2212066" cy="3201100"/>
          </a:xfrm>
          <a:prstGeom prst="parallelogram">
            <a:avLst/>
          </a:prstGeom>
        </p:spPr>
        <p:txBody>
          <a:bodyPr/>
          <a:lstStyle/>
          <a:p>
            <a:endParaRPr lang="ru-RU"/>
          </a:p>
        </p:txBody>
      </p:sp>
      <p:sp>
        <p:nvSpPr>
          <p:cNvPr id="13" name="Рисунок 8"/>
          <p:cNvSpPr>
            <a:spLocks noGrp="1"/>
          </p:cNvSpPr>
          <p:nvPr>
            <p:ph type="pic" sz="quarter" idx="12"/>
          </p:nvPr>
        </p:nvSpPr>
        <p:spPr>
          <a:xfrm>
            <a:off x="8705233" y="1828450"/>
            <a:ext cx="2212066" cy="3201100"/>
          </a:xfrm>
          <a:prstGeom prst="parallelogram">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3_Пользовательский макет">
    <p:spTree>
      <p:nvGrpSpPr>
        <p:cNvPr id="1" name=""/>
        <p:cNvGrpSpPr/>
        <p:nvPr/>
      </p:nvGrpSpPr>
      <p:grpSpPr>
        <a:xfrm>
          <a:off x="0" y="0"/>
          <a:ext cx="0" cy="0"/>
        </a:xfrm>
      </p:grpSpPr>
      <p:sp>
        <p:nvSpPr>
          <p:cNvPr id="2" name="Прямоугольник 1"/>
          <p:cNvSpPr/>
          <p:nvPr userDrawn="1"/>
        </p:nvSpPr>
        <p:spPr>
          <a:xfrm>
            <a:off x="0" y="0"/>
            <a:ext cx="4993105"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Рисунок 11"/>
          <p:cNvSpPr>
            <a:spLocks noGrp="1"/>
          </p:cNvSpPr>
          <p:nvPr>
            <p:ph type="pic" sz="quarter" idx="11"/>
          </p:nvPr>
        </p:nvSpPr>
        <p:spPr>
          <a:xfrm>
            <a:off x="3416970" y="1022683"/>
            <a:ext cx="4066674" cy="4812633"/>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Вертикальный заголовок и текст">
    <p:spTree>
      <p:nvGrpSpPr>
        <p:cNvPr id="1" name=""/>
        <p:cNvGrpSpPr/>
        <p:nvPr/>
      </p:nvGrpSpPr>
      <p:grpSpPr>
        <a:xfrm>
          <a:off x="0" y="0"/>
          <a:ext cx="0" cy="0"/>
        </a:xfrm>
      </p:grpSpPr>
      <p:sp>
        <p:nvSpPr>
          <p:cNvPr id="8" name="Рисунок 7"/>
          <p:cNvSpPr>
            <a:spLocks noGrp="1"/>
          </p:cNvSpPr>
          <p:nvPr>
            <p:ph type="pic" sz="quarter" idx="10"/>
          </p:nvPr>
        </p:nvSpPr>
        <p:spPr>
          <a:xfrm>
            <a:off x="0" y="0"/>
            <a:ext cx="12192000" cy="293370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6_Пользовательский макет">
    <p:spTree>
      <p:nvGrpSpPr>
        <p:cNvPr id="1" name=""/>
        <p:cNvGrpSpPr/>
        <p:nvPr/>
      </p:nvGrpSpPr>
      <p:grpSpPr>
        <a:xfrm>
          <a:off x="0" y="0"/>
          <a:ext cx="0" cy="0"/>
        </a:xfrm>
      </p:grpSpPr>
      <p:sp>
        <p:nvSpPr>
          <p:cNvPr id="7" name="Рисунок 6"/>
          <p:cNvSpPr>
            <a:spLocks noGrp="1"/>
          </p:cNvSpPr>
          <p:nvPr>
            <p:ph type="pic" sz="quarter" idx="10"/>
          </p:nvPr>
        </p:nvSpPr>
        <p:spPr>
          <a:xfrm>
            <a:off x="0" y="0"/>
            <a:ext cx="3097499" cy="6858000"/>
          </a:xfrm>
          <a:prstGeom prst="rect">
            <a:avLst/>
          </a:prstGeom>
        </p:spPr>
        <p:txBody>
          <a:bodyPr/>
          <a:lstStyle/>
          <a:p>
            <a:endParaRPr lang="ru-RU"/>
          </a:p>
        </p:txBody>
      </p:sp>
      <p:sp>
        <p:nvSpPr>
          <p:cNvPr id="8" name="Рисунок 6"/>
          <p:cNvSpPr>
            <a:spLocks noGrp="1"/>
          </p:cNvSpPr>
          <p:nvPr>
            <p:ph type="pic" sz="quarter" idx="11"/>
          </p:nvPr>
        </p:nvSpPr>
        <p:spPr>
          <a:xfrm>
            <a:off x="3097499" y="0"/>
            <a:ext cx="3001963" cy="6858000"/>
          </a:xfrm>
          <a:prstGeom prst="rect">
            <a:avLst/>
          </a:prstGeom>
        </p:spPr>
        <p:txBody>
          <a:bodyPr/>
          <a:lstStyle/>
          <a:p>
            <a:endParaRPr lang="ru-RU"/>
          </a:p>
        </p:txBody>
      </p:sp>
      <p:sp>
        <p:nvSpPr>
          <p:cNvPr id="11" name="Рисунок 6"/>
          <p:cNvSpPr>
            <a:spLocks noGrp="1"/>
          </p:cNvSpPr>
          <p:nvPr>
            <p:ph type="pic" sz="quarter" idx="12"/>
          </p:nvPr>
        </p:nvSpPr>
        <p:spPr>
          <a:xfrm>
            <a:off x="6099462" y="0"/>
            <a:ext cx="3117871" cy="6858000"/>
          </a:xfrm>
          <a:prstGeom prst="rect">
            <a:avLst/>
          </a:prstGeom>
        </p:spPr>
        <p:txBody>
          <a:bodyPr/>
          <a:lstStyle/>
          <a:p>
            <a:endParaRPr lang="ru-RU"/>
          </a:p>
        </p:txBody>
      </p:sp>
      <p:sp>
        <p:nvSpPr>
          <p:cNvPr id="12" name="Рисунок 6"/>
          <p:cNvSpPr>
            <a:spLocks noGrp="1"/>
          </p:cNvSpPr>
          <p:nvPr>
            <p:ph type="pic" sz="quarter" idx="13"/>
          </p:nvPr>
        </p:nvSpPr>
        <p:spPr>
          <a:xfrm>
            <a:off x="9217333" y="0"/>
            <a:ext cx="2974667" cy="685800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Lst>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3_Пользовательский макет">
    <p:spTree>
      <p:nvGrpSpPr>
        <p:cNvPr id="1" name=""/>
        <p:cNvGrpSpPr/>
        <p:nvPr/>
      </p:nvGrpSpPr>
      <p:grpSpPr>
        <a:xfrm>
          <a:off x="0" y="0"/>
          <a:ext cx="0" cy="0"/>
        </a:xfrm>
      </p:grpSpPr>
      <p:sp>
        <p:nvSpPr>
          <p:cNvPr id="10" name="Рисунок 8"/>
          <p:cNvSpPr>
            <a:spLocks noGrp="1"/>
          </p:cNvSpPr>
          <p:nvPr>
            <p:ph type="pic" sz="quarter" idx="14"/>
          </p:nvPr>
        </p:nvSpPr>
        <p:spPr>
          <a:xfrm>
            <a:off x="1474903" y="2178706"/>
            <a:ext cx="2068204" cy="1979207"/>
          </a:xfrm>
          <a:prstGeom prst="rect">
            <a:avLst/>
          </a:prstGeom>
        </p:spPr>
        <p:txBody>
          <a:bodyPr/>
          <a:lstStyle/>
          <a:p>
            <a:endParaRPr lang="ru-RU"/>
          </a:p>
        </p:txBody>
      </p:sp>
      <p:sp>
        <p:nvSpPr>
          <p:cNvPr id="19" name="Рисунок 8"/>
          <p:cNvSpPr>
            <a:spLocks noGrp="1"/>
          </p:cNvSpPr>
          <p:nvPr>
            <p:ph type="pic" sz="quarter" idx="15"/>
          </p:nvPr>
        </p:nvSpPr>
        <p:spPr>
          <a:xfrm>
            <a:off x="4893440" y="2178706"/>
            <a:ext cx="2068204" cy="1979207"/>
          </a:xfrm>
          <a:prstGeom prst="rect">
            <a:avLst/>
          </a:prstGeom>
        </p:spPr>
        <p:txBody>
          <a:bodyPr/>
          <a:lstStyle/>
          <a:p>
            <a:endParaRPr lang="ru-RU"/>
          </a:p>
        </p:txBody>
      </p:sp>
      <p:sp>
        <p:nvSpPr>
          <p:cNvPr id="21" name="Рисунок 8"/>
          <p:cNvSpPr>
            <a:spLocks noGrp="1"/>
          </p:cNvSpPr>
          <p:nvPr>
            <p:ph type="pic" sz="quarter" idx="16"/>
          </p:nvPr>
        </p:nvSpPr>
        <p:spPr>
          <a:xfrm>
            <a:off x="8311976" y="2197756"/>
            <a:ext cx="2068204" cy="1979207"/>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6_Пользовательский макет">
    <p:spTree>
      <p:nvGrpSpPr>
        <p:cNvPr id="1" name=""/>
        <p:cNvGrpSpPr/>
        <p:nvPr/>
      </p:nvGrpSpPr>
      <p:grpSpPr>
        <a:xfrm>
          <a:off x="0" y="0"/>
          <a:ext cx="0" cy="0"/>
        </a:xfrm>
      </p:grpSpPr>
      <p:sp>
        <p:nvSpPr>
          <p:cNvPr id="17" name="Прямоугольник 16"/>
          <p:cNvSpPr/>
          <p:nvPr userDrawn="1"/>
        </p:nvSpPr>
        <p:spPr>
          <a:xfrm>
            <a:off x="0" y="3176337"/>
            <a:ext cx="12192000" cy="368166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Рисунок 8"/>
          <p:cNvSpPr>
            <a:spLocks noGrp="1"/>
          </p:cNvSpPr>
          <p:nvPr>
            <p:ph type="pic" sz="quarter" idx="14"/>
          </p:nvPr>
        </p:nvSpPr>
        <p:spPr>
          <a:xfrm>
            <a:off x="1474903" y="2178706"/>
            <a:ext cx="2068204" cy="1979207"/>
          </a:xfrm>
          <a:prstGeom prst="diamond">
            <a:avLst/>
          </a:prstGeom>
        </p:spPr>
        <p:txBody>
          <a:bodyPr/>
          <a:lstStyle/>
          <a:p>
            <a:endParaRPr lang="ru-RU"/>
          </a:p>
        </p:txBody>
      </p:sp>
      <p:sp>
        <p:nvSpPr>
          <p:cNvPr id="11" name="TextBox 10"/>
          <p:cNvSpPr txBox="1"/>
          <p:nvPr userDrawn="1"/>
        </p:nvSpPr>
        <p:spPr>
          <a:xfrm>
            <a:off x="5274300" y="6320641"/>
            <a:ext cx="1584088" cy="230832"/>
          </a:xfrm>
          <a:prstGeom prst="rect">
            <a:avLst/>
          </a:prstGeom>
          <a:noFill/>
        </p:spPr>
        <p:txBody>
          <a:bodyPr wrap="none" rtlCol="0">
            <a:spAutoFit/>
          </a:bodyPr>
          <a:lstStyle/>
          <a:p>
            <a:pPr algn="r"/>
            <a:r>
              <a:rPr lang="en-US" sz="900" b="0" i="0">
                <a:solidFill>
                  <a:schemeClr val="bg1"/>
                </a:solidFill>
                <a:latin typeface="Poppins SemiBold" panose="02000000000000000000" pitchFamily="2" charset="0"/>
                <a:ea typeface="Lato" panose="020f0502020204030203" pitchFamily="34" charset="0"/>
                <a:cs typeface="Poppins SemiBold" panose="02000000000000000000" pitchFamily="2" charset="0"/>
              </a:rPr>
              <a:t>www.floraladdress.com</a:t>
            </a:r>
            <a:endParaRPr lang="ru-RU" sz="1000" b="0" i="0">
              <a:solidFill>
                <a:schemeClr val="bg1"/>
              </a:solidFill>
              <a:latin typeface="Lato" panose="020f0502020204030203" pitchFamily="34" charset="0"/>
              <a:ea typeface="Lato" panose="020f0502020204030203" pitchFamily="34" charset="0"/>
              <a:cs typeface="Poppins SemiBold" panose="02000000000000000000" pitchFamily="2" charset="0"/>
            </a:endParaRPr>
          </a:p>
        </p:txBody>
      </p:sp>
      <p:sp>
        <p:nvSpPr>
          <p:cNvPr id="15" name="Рисунок 8"/>
          <p:cNvSpPr>
            <a:spLocks noGrp="1"/>
          </p:cNvSpPr>
          <p:nvPr>
            <p:ph type="pic" sz="quarter" idx="15"/>
          </p:nvPr>
        </p:nvSpPr>
        <p:spPr>
          <a:xfrm>
            <a:off x="4893440" y="2178706"/>
            <a:ext cx="2068204" cy="1979207"/>
          </a:xfrm>
          <a:prstGeom prst="diamond">
            <a:avLst/>
          </a:prstGeom>
        </p:spPr>
        <p:txBody>
          <a:bodyPr/>
          <a:lstStyle/>
          <a:p>
            <a:endParaRPr lang="ru-RU"/>
          </a:p>
        </p:txBody>
      </p:sp>
      <p:sp>
        <p:nvSpPr>
          <p:cNvPr id="16" name="Рисунок 8"/>
          <p:cNvSpPr>
            <a:spLocks noGrp="1"/>
          </p:cNvSpPr>
          <p:nvPr>
            <p:ph type="pic" sz="quarter" idx="16"/>
          </p:nvPr>
        </p:nvSpPr>
        <p:spPr>
          <a:xfrm>
            <a:off x="8311976" y="2197756"/>
            <a:ext cx="2068204" cy="1979207"/>
          </a:xfrm>
          <a:prstGeom prst="diamond">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8_Пользовательский макет">
    <p:spTree>
      <p:nvGrpSpPr>
        <p:cNvPr id="1" name=""/>
        <p:cNvGrpSpPr/>
        <p:nvPr/>
      </p:nvGrpSpPr>
      <p:grpSpPr>
        <a:xfrm>
          <a:off x="0" y="0"/>
          <a:ext cx="0" cy="0"/>
        </a:xfrm>
      </p:grpSpPr>
      <p:sp>
        <p:nvSpPr>
          <p:cNvPr id="3" name="Рисунок 2"/>
          <p:cNvSpPr>
            <a:spLocks noGrp="1"/>
          </p:cNvSpPr>
          <p:nvPr>
            <p:ph type="pic" sz="quarter" idx="10"/>
          </p:nvPr>
        </p:nvSpPr>
        <p:spPr>
          <a:xfrm>
            <a:off x="0" y="1716507"/>
            <a:ext cx="12192000" cy="1856872"/>
          </a:xfrm>
          <a:prstGeom prst="rect">
            <a:avLst/>
          </a:prstGeom>
        </p:spPr>
        <p:txBody>
          <a:bodyPr/>
          <a:lstStyle/>
          <a:p>
            <a:endParaRPr lang="ru-RU"/>
          </a:p>
        </p:txBody>
      </p:sp>
      <p:sp>
        <p:nvSpPr>
          <p:cNvPr id="4" name="Прямоугольник 3"/>
          <p:cNvSpPr/>
          <p:nvPr userDrawn="1"/>
        </p:nvSpPr>
        <p:spPr>
          <a:xfrm>
            <a:off x="0" y="0"/>
            <a:ext cx="12192000" cy="171650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9" name="TextBox 18"/>
          <p:cNvSpPr txBox="1"/>
          <p:nvPr userDrawn="1"/>
        </p:nvSpPr>
        <p:spPr>
          <a:xfrm>
            <a:off x="363308" y="6473041"/>
            <a:ext cx="1584088" cy="230832"/>
          </a:xfrm>
          <a:prstGeom prst="rect">
            <a:avLst/>
          </a:prstGeom>
          <a:noFill/>
        </p:spPr>
        <p:txBody>
          <a:bodyPr wrap="none" rtlCol="0">
            <a:spAutoFit/>
          </a:bodyPr>
          <a:lstStyle/>
          <a:p>
            <a:pPr algn="r"/>
            <a:r>
              <a:rPr lang="en-US" sz="900" b="0" i="0">
                <a:solidFill>
                  <a:schemeClr val="bg1"/>
                </a:solidFill>
                <a:latin typeface="Poppins SemiBold" panose="02000000000000000000" pitchFamily="2" charset="0"/>
                <a:ea typeface="Lato" panose="020f0502020204030203" pitchFamily="34" charset="0"/>
                <a:cs typeface="Poppins SemiBold" panose="02000000000000000000" pitchFamily="2" charset="0"/>
              </a:rPr>
              <a:t>www.floraladdress.com</a:t>
            </a:r>
            <a:endParaRPr lang="ru-RU" sz="1000" b="0" i="0">
              <a:solidFill>
                <a:schemeClr val="bg1"/>
              </a:solidFill>
              <a:latin typeface="Lato" panose="020f0502020204030203" pitchFamily="34" charset="0"/>
              <a:ea typeface="Lato" panose="020f0502020204030203" pitchFamily="34" charset="0"/>
              <a:cs typeface="Poppins SemiBold" panose="02000000000000000000" pitchFamily="2" charset="0"/>
            </a:endParaRPr>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_Два объекта">
    <p:spTree>
      <p:nvGrpSpPr>
        <p:cNvPr id="1" name=""/>
        <p:cNvGrpSpPr/>
        <p:nvPr/>
      </p:nvGrpSpPr>
      <p:grpSpPr>
        <a:xfrm>
          <a:off x="0" y="0"/>
          <a:ext cx="0" cy="0"/>
        </a:xfrm>
      </p:grpSpPr>
      <p:sp>
        <p:nvSpPr>
          <p:cNvPr id="5" name="Рисунок 4"/>
          <p:cNvSpPr>
            <a:spLocks noGrp="1"/>
          </p:cNvSpPr>
          <p:nvPr>
            <p:ph type="pic" sz="quarter" idx="10"/>
          </p:nvPr>
        </p:nvSpPr>
        <p:spPr>
          <a:xfrm>
            <a:off x="5422791" y="2535251"/>
            <a:ext cx="1435210" cy="2506649"/>
          </a:xfrm>
          <a:prstGeom prst="rect">
            <a:avLst/>
          </a:prstGeom>
        </p:spPr>
        <p:txBody>
          <a:bodyPr/>
          <a:lstStyle/>
          <a:p>
            <a:endParaRPr lang="ru-RU"/>
          </a:p>
        </p:txBody>
      </p:sp>
      <p:sp>
        <p:nvSpPr>
          <p:cNvPr id="19" name="Рисунок 4"/>
          <p:cNvSpPr>
            <a:spLocks noGrp="1"/>
          </p:cNvSpPr>
          <p:nvPr>
            <p:ph type="pic" sz="quarter" idx="11"/>
          </p:nvPr>
        </p:nvSpPr>
        <p:spPr>
          <a:xfrm>
            <a:off x="7654305" y="1375649"/>
            <a:ext cx="1432546" cy="2514600"/>
          </a:xfrm>
          <a:prstGeom prst="rect">
            <a:avLst/>
          </a:prstGeom>
        </p:spPr>
        <p:txBody>
          <a:bodyPr/>
          <a:lstStyle/>
          <a:p>
            <a:endParaRPr lang="ru-RU"/>
          </a:p>
        </p:txBody>
      </p:sp>
      <p:sp>
        <p:nvSpPr>
          <p:cNvPr id="20" name="Рисунок 4"/>
          <p:cNvSpPr>
            <a:spLocks noGrp="1"/>
          </p:cNvSpPr>
          <p:nvPr>
            <p:ph type="pic" sz="quarter" idx="12"/>
          </p:nvPr>
        </p:nvSpPr>
        <p:spPr>
          <a:xfrm>
            <a:off x="9810171" y="2527300"/>
            <a:ext cx="1425022" cy="251460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2_Пользовательский макет">
    <p:spTree>
      <p:nvGrpSpPr>
        <p:cNvPr id="1" name=""/>
        <p:cNvGrpSpPr/>
        <p:nvPr/>
      </p:nvGrpSpPr>
      <p:grpSpPr>
        <a:xfrm>
          <a:off x="0" y="0"/>
          <a:ext cx="0" cy="0"/>
        </a:xfrm>
      </p:grpSpPr>
      <p:sp>
        <p:nvSpPr>
          <p:cNvPr id="7" name="Рисунок 6"/>
          <p:cNvSpPr>
            <a:spLocks noGrp="1"/>
          </p:cNvSpPr>
          <p:nvPr>
            <p:ph type="pic" sz="quarter" idx="10"/>
          </p:nvPr>
        </p:nvSpPr>
        <p:spPr>
          <a:xfrm>
            <a:off x="3916906" y="941694"/>
            <a:ext cx="2469427" cy="5022141"/>
          </a:xfrm>
          <a:prstGeom prst="rect">
            <a:avLst/>
          </a:prstGeom>
        </p:spPr>
        <p:txBody>
          <a:bodyPr/>
          <a:lstStyle/>
          <a:p>
            <a:endParaRPr lang="ru-RU"/>
          </a:p>
        </p:txBody>
      </p:sp>
      <p:sp>
        <p:nvSpPr>
          <p:cNvPr id="9" name="Рисунок 8"/>
          <p:cNvSpPr>
            <a:spLocks noGrp="1"/>
          </p:cNvSpPr>
          <p:nvPr>
            <p:ph type="pic" sz="quarter" idx="11"/>
          </p:nvPr>
        </p:nvSpPr>
        <p:spPr>
          <a:xfrm>
            <a:off x="6564572" y="3220873"/>
            <a:ext cx="2552131" cy="1173706"/>
          </a:xfrm>
          <a:prstGeom prst="rect">
            <a:avLst/>
          </a:prstGeom>
        </p:spPr>
        <p:txBody>
          <a:bodyPr/>
          <a:lstStyle/>
          <a:p>
            <a:endParaRPr lang="ru-RU"/>
          </a:p>
        </p:txBody>
      </p:sp>
      <p:sp>
        <p:nvSpPr>
          <p:cNvPr id="10" name="Рисунок 8"/>
          <p:cNvSpPr>
            <a:spLocks noGrp="1"/>
          </p:cNvSpPr>
          <p:nvPr>
            <p:ph type="pic" sz="quarter" idx="12"/>
          </p:nvPr>
        </p:nvSpPr>
        <p:spPr>
          <a:xfrm>
            <a:off x="6564572" y="941695"/>
            <a:ext cx="4245143" cy="2060812"/>
          </a:xfrm>
          <a:prstGeom prst="rect">
            <a:avLst/>
          </a:prstGeom>
        </p:spPr>
        <p:txBody>
          <a:bodyPr/>
          <a:lstStyle/>
          <a:p>
            <a:endParaRPr lang="ru-RU"/>
          </a:p>
        </p:txBody>
      </p:sp>
      <p:sp>
        <p:nvSpPr>
          <p:cNvPr id="11" name="Рисунок 8"/>
          <p:cNvSpPr>
            <a:spLocks noGrp="1"/>
          </p:cNvSpPr>
          <p:nvPr>
            <p:ph type="pic" sz="quarter" idx="13"/>
          </p:nvPr>
        </p:nvSpPr>
        <p:spPr>
          <a:xfrm>
            <a:off x="9294942" y="3220872"/>
            <a:ext cx="1514641" cy="2742964"/>
          </a:xfrm>
          <a:prstGeom prst="rect">
            <a:avLst/>
          </a:prstGeom>
        </p:spPr>
        <p:txBody>
          <a:bodyPr/>
          <a:lstStyle/>
          <a:p>
            <a:endParaRPr lang="ru-RU"/>
          </a:p>
        </p:txBody>
      </p:sp>
      <p:sp>
        <p:nvSpPr>
          <p:cNvPr id="20" name="Рисунок 8"/>
          <p:cNvSpPr>
            <a:spLocks noGrp="1"/>
          </p:cNvSpPr>
          <p:nvPr>
            <p:ph type="pic" sz="quarter" idx="14"/>
          </p:nvPr>
        </p:nvSpPr>
        <p:spPr>
          <a:xfrm>
            <a:off x="6564572" y="4612945"/>
            <a:ext cx="2552131" cy="135089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5_Пользовательский макет">
    <p:spTree>
      <p:nvGrpSpPr>
        <p:cNvPr id="1" name=""/>
        <p:cNvGrpSpPr/>
        <p:nvPr/>
      </p:nvGrpSpPr>
      <p:grpSpPr>
        <a:xfrm>
          <a:off x="0" y="0"/>
          <a:ext cx="0" cy="0"/>
        </a:xfrm>
      </p:grpSpPr>
      <p:sp>
        <p:nvSpPr>
          <p:cNvPr id="7" name="Рисунок 2"/>
          <p:cNvSpPr>
            <a:spLocks noGrp="1"/>
          </p:cNvSpPr>
          <p:nvPr>
            <p:ph type="pic" sz="quarter" idx="10"/>
          </p:nvPr>
        </p:nvSpPr>
        <p:spPr>
          <a:xfrm>
            <a:off x="6561138" y="785813"/>
            <a:ext cx="4138612" cy="243865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9_Пользовательский макет">
    <p:spTree>
      <p:nvGrpSpPr>
        <p:cNvPr id="1" name=""/>
        <p:cNvGrpSpPr/>
        <p:nvPr/>
      </p:nvGrpSpPr>
      <p:grpSpPr>
        <a:xfrm>
          <a:off x="0" y="0"/>
          <a:ext cx="0" cy="0"/>
        </a:xfrm>
      </p:grpSpPr>
      <p:sp>
        <p:nvSpPr>
          <p:cNvPr id="8" name="Прямоугольник 7"/>
          <p:cNvSpPr/>
          <p:nvPr userDrawn="1"/>
        </p:nvSpPr>
        <p:spPr>
          <a:xfrm>
            <a:off x="5787188" y="0"/>
            <a:ext cx="6404811"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Рисунок 8"/>
          <p:cNvSpPr>
            <a:spLocks noGrp="1"/>
          </p:cNvSpPr>
          <p:nvPr>
            <p:ph type="pic" sz="quarter" idx="10"/>
          </p:nvPr>
        </p:nvSpPr>
        <p:spPr>
          <a:xfrm>
            <a:off x="4865573" y="1549400"/>
            <a:ext cx="1889125" cy="3708400"/>
          </a:xfrm>
          <a:prstGeom prst="rect">
            <a:avLst/>
          </a:prstGeom>
        </p:spPr>
        <p:txBody>
          <a:bodyPr/>
          <a:lstStyle/>
          <a:p>
            <a:endParaRPr lang="ru-RU"/>
          </a:p>
        </p:txBody>
      </p:sp>
      <p:sp>
        <p:nvSpPr>
          <p:cNvPr id="10" name="Рисунок 8"/>
          <p:cNvSpPr>
            <a:spLocks noGrp="1"/>
          </p:cNvSpPr>
          <p:nvPr>
            <p:ph type="pic" sz="quarter" idx="11"/>
          </p:nvPr>
        </p:nvSpPr>
        <p:spPr>
          <a:xfrm>
            <a:off x="6745201" y="1549400"/>
            <a:ext cx="1889125" cy="3708400"/>
          </a:xfrm>
          <a:prstGeom prst="rect">
            <a:avLst/>
          </a:prstGeom>
        </p:spPr>
        <p:txBody>
          <a:bodyPr/>
          <a:lstStyle/>
          <a:p>
            <a:endParaRPr lang="ru-RU"/>
          </a:p>
        </p:txBody>
      </p:sp>
      <p:sp>
        <p:nvSpPr>
          <p:cNvPr id="11" name="Рисунок 8"/>
          <p:cNvSpPr>
            <a:spLocks noGrp="1"/>
          </p:cNvSpPr>
          <p:nvPr>
            <p:ph type="pic" sz="quarter" idx="12"/>
          </p:nvPr>
        </p:nvSpPr>
        <p:spPr>
          <a:xfrm>
            <a:off x="8634052" y="1549400"/>
            <a:ext cx="1889125" cy="370840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4_Пользовательский макет">
    <p:spTree>
      <p:nvGrpSpPr>
        <p:cNvPr id="1" name=""/>
        <p:cNvGrpSpPr/>
        <p:nvPr/>
      </p:nvGrpSpPr>
      <p:grpSpPr>
        <a:xfrm>
          <a:off x="0" y="0"/>
          <a:ext cx="0" cy="0"/>
        </a:xfrm>
      </p:grpSpPr>
      <p:sp>
        <p:nvSpPr>
          <p:cNvPr id="7" name="Рисунок 6"/>
          <p:cNvSpPr>
            <a:spLocks noGrp="1"/>
          </p:cNvSpPr>
          <p:nvPr>
            <p:ph type="pic" sz="quarter" idx="10"/>
          </p:nvPr>
        </p:nvSpPr>
        <p:spPr>
          <a:xfrm>
            <a:off x="0" y="0"/>
            <a:ext cx="3084513" cy="685800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cSld name="空白">
    <p:spTree>
      <p:nvGrpSpPr>
        <p:cNvPr id="1" name=""/>
        <p:cNvGrpSpPr/>
        <p:nvPr/>
      </p:nvGrpSpPr>
      <p:grpSpPr>
        <a:xfrm>
          <a:off x="0" y="0"/>
          <a:ext cx="0" cy="0"/>
        </a:xfrm>
      </p:grpSpPr>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Только заголовок">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Только заголовок">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40_Пользовательский макет">
    <p:spTree>
      <p:nvGrpSpPr>
        <p:cNvPr id="1" name=""/>
        <p:cNvGrpSpPr/>
        <p:nvPr/>
      </p:nvGrpSpPr>
      <p:grpSpPr>
        <a:xfrm>
          <a:off x="0" y="0"/>
          <a:ext cx="0" cy="0"/>
        </a:xfrm>
      </p:grpSpPr>
      <p:sp>
        <p:nvSpPr>
          <p:cNvPr id="18" name="Рисунок 17"/>
          <p:cNvSpPr>
            <a:spLocks noGrp="1"/>
          </p:cNvSpPr>
          <p:nvPr>
            <p:ph type="pic" sz="quarter" idx="10"/>
          </p:nvPr>
        </p:nvSpPr>
        <p:spPr>
          <a:xfrm>
            <a:off x="961956" y="922338"/>
            <a:ext cx="4067311" cy="5148262"/>
          </a:xfrm>
          <a:prstGeom prst="rect">
            <a:avLst/>
          </a:prstGeom>
        </p:spPr>
        <p:txBody>
          <a:bodyPr/>
          <a:lstStyle/>
          <a:p>
            <a:endParaRPr lang="ru-RU"/>
          </a:p>
        </p:txBody>
      </p:sp>
      <p:sp>
        <p:nvSpPr>
          <p:cNvPr id="19" name="Рисунок 17"/>
          <p:cNvSpPr>
            <a:spLocks noGrp="1"/>
          </p:cNvSpPr>
          <p:nvPr>
            <p:ph type="pic" sz="quarter" idx="11"/>
          </p:nvPr>
        </p:nvSpPr>
        <p:spPr>
          <a:xfrm>
            <a:off x="5163843" y="922338"/>
            <a:ext cx="5769836" cy="2491422"/>
          </a:xfrm>
          <a:prstGeom prst="rect">
            <a:avLst/>
          </a:prstGeom>
        </p:spPr>
        <p:txBody>
          <a:bodyPr/>
          <a:lstStyle/>
          <a:p>
            <a:endParaRPr lang="ru-RU"/>
          </a:p>
        </p:txBody>
      </p:sp>
      <p:sp>
        <p:nvSpPr>
          <p:cNvPr id="20" name="Рисунок 17"/>
          <p:cNvSpPr>
            <a:spLocks noGrp="1"/>
          </p:cNvSpPr>
          <p:nvPr>
            <p:ph type="pic" sz="quarter" idx="12"/>
          </p:nvPr>
        </p:nvSpPr>
        <p:spPr>
          <a:xfrm>
            <a:off x="5163843" y="3544389"/>
            <a:ext cx="5769836" cy="2526211"/>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9_Пользовательский макет">
    <p:spTree>
      <p:nvGrpSpPr>
        <p:cNvPr id="1" name=""/>
        <p:cNvGrpSpPr/>
        <p:nvPr/>
      </p:nvGrpSpPr>
      <p:grpSpPr>
        <a:xfrm>
          <a:off x="0" y="0"/>
          <a:ext cx="0" cy="0"/>
        </a:xfrm>
      </p:grpSpPr>
      <p:sp>
        <p:nvSpPr>
          <p:cNvPr id="14" name="Рисунок 13"/>
          <p:cNvSpPr>
            <a:spLocks noGrp="1"/>
          </p:cNvSpPr>
          <p:nvPr>
            <p:ph type="pic" sz="quarter" idx="10"/>
          </p:nvPr>
        </p:nvSpPr>
        <p:spPr>
          <a:xfrm>
            <a:off x="5905500" y="2310064"/>
            <a:ext cx="4895850" cy="3107754"/>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8_Пользовательский макет">
    <p:spTree>
      <p:nvGrpSpPr>
        <p:cNvPr id="1" name=""/>
        <p:cNvGrpSpPr/>
        <p:nvPr/>
      </p:nvGrpSpPr>
      <p:grpSpPr>
        <a:xfrm>
          <a:off x="0" y="0"/>
          <a:ext cx="0" cy="0"/>
        </a:xfrm>
      </p:grpSpPr>
      <p:sp>
        <p:nvSpPr>
          <p:cNvPr id="14" name="Рисунок 13"/>
          <p:cNvSpPr>
            <a:spLocks noGrp="1"/>
          </p:cNvSpPr>
          <p:nvPr>
            <p:ph type="pic" sz="quarter" idx="10"/>
          </p:nvPr>
        </p:nvSpPr>
        <p:spPr>
          <a:xfrm>
            <a:off x="1518698" y="2544417"/>
            <a:ext cx="4126727" cy="2615980"/>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Пользовательский макет">
    <p:spTree>
      <p:nvGrpSpPr>
        <p:cNvPr id="1" name=""/>
        <p:cNvGrpSpPr/>
        <p:nvPr/>
      </p:nvGrpSpPr>
      <p:grpSpPr>
        <a:xfrm>
          <a:off x="0" y="0"/>
          <a:ext cx="0" cy="0"/>
        </a:xfrm>
      </p:grpSpPr>
      <p:sp>
        <p:nvSpPr>
          <p:cNvPr id="3" name="Рисунок 2"/>
          <p:cNvSpPr>
            <a:spLocks noGrp="1"/>
          </p:cNvSpPr>
          <p:nvPr>
            <p:ph type="pic" sz="quarter" idx="10"/>
          </p:nvPr>
        </p:nvSpPr>
        <p:spPr>
          <a:xfrm>
            <a:off x="5390866" y="0"/>
            <a:ext cx="6801134" cy="6858000"/>
          </a:xfrm>
          <a:prstGeom prst="rect">
            <a:avLst/>
          </a:prstGeom>
        </p:spPr>
        <p:txBody>
          <a:bodyPr/>
          <a:lstStyle/>
          <a:p>
            <a:endParaRPr lang="ru-RU"/>
          </a:p>
        </p:txBody>
      </p:sp>
      <p:sp>
        <p:nvSpPr>
          <p:cNvPr id="4" name="Рисунок 3"/>
          <p:cNvSpPr>
            <a:spLocks noGrp="1"/>
          </p:cNvSpPr>
          <p:nvPr>
            <p:ph type="pic" sz="quarter" idx="11"/>
          </p:nvPr>
        </p:nvSpPr>
        <p:spPr>
          <a:xfrm>
            <a:off x="4328652" y="1725561"/>
            <a:ext cx="2064774" cy="3613202"/>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3_Пользовательский макет">
    <p:spTree>
      <p:nvGrpSpPr>
        <p:cNvPr id="1" name=""/>
        <p:cNvGrpSpPr/>
        <p:nvPr/>
      </p:nvGrpSpPr>
      <p:grpSpPr>
        <a:xfrm>
          <a:off x="0" y="0"/>
          <a:ext cx="0" cy="0"/>
        </a:xfrm>
      </p:grpSpPr>
      <p:sp>
        <p:nvSpPr>
          <p:cNvPr id="7" name="Рисунок 6"/>
          <p:cNvSpPr>
            <a:spLocks noGrp="1"/>
          </p:cNvSpPr>
          <p:nvPr>
            <p:ph type="pic" sz="quarter" idx="10"/>
          </p:nvPr>
        </p:nvSpPr>
        <p:spPr>
          <a:xfrm>
            <a:off x="4176713" y="2433306"/>
            <a:ext cx="3711693" cy="2073275"/>
          </a:xfrm>
          <a:prstGeom prst="rect">
            <a:avLst/>
          </a:prstGeom>
        </p:spPr>
        <p:txBody>
          <a:bodyPr/>
          <a:lstStyle/>
          <a:p>
            <a:endParaRPr lang="ru-RU"/>
          </a:p>
        </p:txBody>
      </p:sp>
      <p:sp>
        <p:nvSpPr>
          <p:cNvPr id="8" name="Рисунок 6"/>
          <p:cNvSpPr>
            <a:spLocks noGrp="1"/>
          </p:cNvSpPr>
          <p:nvPr>
            <p:ph type="pic" sz="quarter" idx="11"/>
          </p:nvPr>
        </p:nvSpPr>
        <p:spPr>
          <a:xfrm>
            <a:off x="7888407" y="2433306"/>
            <a:ext cx="4303594" cy="2073275"/>
          </a:xfrm>
          <a:prstGeom prst="rect">
            <a:avLst/>
          </a:prstGeom>
        </p:spPr>
        <p:txBody>
          <a:bodyPr/>
          <a:lstStyle/>
          <a:p>
            <a:endParaRPr lang="ru-RU"/>
          </a:p>
        </p:txBody>
      </p:sp>
      <p:sp>
        <p:nvSpPr>
          <p:cNvPr id="9" name="Рисунок 6"/>
          <p:cNvSpPr>
            <a:spLocks noGrp="1"/>
          </p:cNvSpPr>
          <p:nvPr>
            <p:ph type="pic" sz="quarter" idx="12"/>
          </p:nvPr>
        </p:nvSpPr>
        <p:spPr>
          <a:xfrm>
            <a:off x="0" y="2433306"/>
            <a:ext cx="4176712" cy="2073275"/>
          </a:xfrm>
          <a:prstGeom prst="rect">
            <a:avLst/>
          </a:prstGeom>
        </p:spPr>
        <p:txBody>
          <a:bodyPr/>
          <a:lstStyle/>
          <a:p>
            <a:endParaRPr lang="ru-RU"/>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mc:AlternateContent>
    <mc:Choice xmlns:p14="http://schemas.microsoft.com/office/powerpoint/2010/main" Requires="p14">
      <p:transition spd="med" advTm="0" p14:dur="700">
        <p:fade/>
      </p:transition>
    </mc:Choice>
    <mc:Fallback>
      <p:transition spd="med" advTm="0">
        <p:fade/>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2.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3.jpeg" /><Relationship Id="rId3" Type="http://schemas.openxmlformats.org/officeDocument/2006/relationships/image" Target="../media/image14.jpeg" /><Relationship Id="rId4" Type="http://schemas.openxmlformats.org/officeDocument/2006/relationships/image" Target="../media/image15.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16.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1.xml" /><Relationship Id="rId2" Type="http://schemas.openxmlformats.org/officeDocument/2006/relationships/image" Target="../media/image17.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5.xml" /><Relationship Id="rId2" Type="http://schemas.openxmlformats.org/officeDocument/2006/relationships/image" Target="../media/image18.jpeg" /><Relationship Id="rId3" Type="http://schemas.openxmlformats.org/officeDocument/2006/relationships/image" Target="../media/image19.jpeg" /><Relationship Id="rId4" Type="http://schemas.openxmlformats.org/officeDocument/2006/relationships/image" Target="../media/image20.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0.xml" /><Relationship Id="rId2" Type="http://schemas.openxmlformats.org/officeDocument/2006/relationships/image" Target="../media/image21.jpeg" /><Relationship Id="rId3" Type="http://schemas.openxmlformats.org/officeDocument/2006/relationships/image" Target="../media/image22.jpeg" /><Relationship Id="rId4" Type="http://schemas.openxmlformats.org/officeDocument/2006/relationships/image" Target="../media/image23.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8.xml" /><Relationship Id="rId2" Type="http://schemas.openxmlformats.org/officeDocument/2006/relationships/image" Target="../media/image24.jpeg" /><Relationship Id="rId3" Type="http://schemas.openxmlformats.org/officeDocument/2006/relationships/image" Target="../media/image25.jpeg" /><Relationship Id="rId4" Type="http://schemas.openxmlformats.org/officeDocument/2006/relationships/image" Target="../media/image26.jpeg" /><Relationship Id="rId5" Type="http://schemas.openxmlformats.org/officeDocument/2006/relationships/image" Target="../media/image27.jpeg" /><Relationship Id="rId6" Type="http://schemas.openxmlformats.org/officeDocument/2006/relationships/image" Target="../media/image28.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9.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3.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30.jpeg" /><Relationship Id="rId3" Type="http://schemas.openxmlformats.org/officeDocument/2006/relationships/image" Target="../media/image31.jpeg" /><Relationship Id="rId4" Type="http://schemas.openxmlformats.org/officeDocument/2006/relationships/image" Target="../media/image32.jpeg" /><Relationship Id="rId5" Type="http://schemas.openxmlformats.org/officeDocument/2006/relationships/image" Target="../media/image3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2.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image" Target="../media/image34.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image" Target="../media/image35.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6.jpeg" /><Relationship Id="rId3" Type="http://schemas.openxmlformats.org/officeDocument/2006/relationships/image" Target="../media/image37.jpeg" /><Relationship Id="rId4" Type="http://schemas.openxmlformats.org/officeDocument/2006/relationships/image" Target="../media/image38.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9.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7.xml" /><Relationship Id="rId2" Type="http://schemas.openxmlformats.org/officeDocument/2006/relationships/image" Target="../media/image40.emf" /><Relationship Id="rId3" Type="http://schemas.openxmlformats.org/officeDocument/2006/relationships/image" Target="../media/image41.jpeg" /><Relationship Id="rId4" Type="http://schemas.openxmlformats.org/officeDocument/2006/relationships/image" Target="../media/image42.jpeg" /><Relationship Id="rId5" Type="http://schemas.openxmlformats.org/officeDocument/2006/relationships/image" Target="../media/image43.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4.emf" /><Relationship Id="rId3" Type="http://schemas.openxmlformats.org/officeDocument/2006/relationships/image" Target="../media/image45.jpeg"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chart" Target="../charts/chart1.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2.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6.xml" /><Relationship Id="rId2" Type="http://schemas.openxmlformats.org/officeDocument/2006/relationships/image" Target="../media/image5.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4.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4.xml" /><Relationship Id="rId2" Type="http://schemas.openxmlformats.org/officeDocument/2006/relationships/image" Target="../media/image6.jpeg" /><Relationship Id="rId3" Type="http://schemas.openxmlformats.org/officeDocument/2006/relationships/image" Target="../media/image7.jpeg" /><Relationship Id="rId4" Type="http://schemas.openxmlformats.org/officeDocument/2006/relationships/image" Target="../media/image8.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9.jpeg" /><Relationship Id="rId3" Type="http://schemas.openxmlformats.org/officeDocument/2006/relationships/image" Target="../media/image10.jpeg" /><Relationship Id="rId4" Type="http://schemas.openxmlformats.org/officeDocument/2006/relationships/image" Target="../media/image11.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0" name="图片占位符 19"/>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3" y="5085"/>
            <a:ext cx="12192003" cy="6851905"/>
          </a:xfrm>
        </p:spPr>
      </p:pic>
      <p:sp>
        <p:nvSpPr>
          <p:cNvPr id="15" name="文本框 14"/>
          <p:cNvSpPr txBox="1"/>
          <p:nvPr/>
        </p:nvSpPr>
        <p:spPr>
          <a:xfrm>
            <a:off x="15239" y="-1010"/>
            <a:ext cx="12192000" cy="6853925"/>
          </a:xfrm>
          <a:custGeom>
            <a:rect l="l" t="t" r="r" b="b"/>
            <a:pathLst>
              <a:path w="12192002" h="6853925">
                <a:moveTo>
                  <a:pt x="7248957" y="2810352"/>
                </a:moveTo>
                <a:cubicBezTo>
                  <a:pt x="7272348" y="2810352"/>
                  <a:pt x="7289463" y="2819052"/>
                  <a:pt x="7300303" y="2836453"/>
                </a:cubicBezTo>
                <a:cubicBezTo>
                  <a:pt x="7311143" y="2853854"/>
                  <a:pt x="7316562" y="2889082"/>
                  <a:pt x="7316562" y="2942140"/>
                </a:cubicBezTo>
                <a:lnTo>
                  <a:pt x="7316562" y="3119282"/>
                </a:lnTo>
                <a:cubicBezTo>
                  <a:pt x="7316562" y="3180327"/>
                  <a:pt x="7312284" y="3219549"/>
                  <a:pt x="7303726" y="3236949"/>
                </a:cubicBezTo>
                <a:cubicBezTo>
                  <a:pt x="7295168" y="3254350"/>
                  <a:pt x="7278624" y="3263050"/>
                  <a:pt x="7254092" y="3263050"/>
                </a:cubicBezTo>
                <a:cubicBezTo>
                  <a:pt x="7230131" y="3263050"/>
                  <a:pt x="7212587" y="3254493"/>
                  <a:pt x="7201463" y="3237377"/>
                </a:cubicBezTo>
                <a:cubicBezTo>
                  <a:pt x="7190338" y="3220262"/>
                  <a:pt x="7184775" y="3181753"/>
                  <a:pt x="7184775" y="3121849"/>
                </a:cubicBezTo>
                <a:lnTo>
                  <a:pt x="7184775" y="2942140"/>
                </a:lnTo>
                <a:cubicBezTo>
                  <a:pt x="7184775" y="2887941"/>
                  <a:pt x="7189767" y="2852427"/>
                  <a:pt x="7199751" y="2835597"/>
                </a:cubicBezTo>
                <a:cubicBezTo>
                  <a:pt x="7209735" y="2818767"/>
                  <a:pt x="7226137" y="2810352"/>
                  <a:pt x="7248957" y="2810352"/>
                </a:cubicBezTo>
                <a:close/>
                <a:moveTo>
                  <a:pt x="7249813" y="2250684"/>
                </a:moveTo>
                <a:cubicBezTo>
                  <a:pt x="7273204" y="2250684"/>
                  <a:pt x="7289035" y="2258243"/>
                  <a:pt x="7297308" y="2273362"/>
                </a:cubicBezTo>
                <a:cubicBezTo>
                  <a:pt x="7305580" y="2288480"/>
                  <a:pt x="7309716" y="2319430"/>
                  <a:pt x="7309716" y="2366212"/>
                </a:cubicBezTo>
                <a:lnTo>
                  <a:pt x="7309716" y="2461201"/>
                </a:lnTo>
                <a:cubicBezTo>
                  <a:pt x="7309716" y="2510265"/>
                  <a:pt x="7305723" y="2542641"/>
                  <a:pt x="7297736" y="2558330"/>
                </a:cubicBezTo>
                <a:cubicBezTo>
                  <a:pt x="7289749" y="2574019"/>
                  <a:pt x="7274345" y="2581864"/>
                  <a:pt x="7251525" y="2581864"/>
                </a:cubicBezTo>
                <a:cubicBezTo>
                  <a:pt x="7229845" y="2581864"/>
                  <a:pt x="7214442" y="2573877"/>
                  <a:pt x="7205313" y="2557902"/>
                </a:cubicBezTo>
                <a:cubicBezTo>
                  <a:pt x="7196185" y="2541928"/>
                  <a:pt x="7191621" y="2513118"/>
                  <a:pt x="7191621" y="2471471"/>
                </a:cubicBezTo>
                <a:lnTo>
                  <a:pt x="7191621" y="2366212"/>
                </a:lnTo>
                <a:cubicBezTo>
                  <a:pt x="7191621" y="2321712"/>
                  <a:pt x="7195615" y="2291333"/>
                  <a:pt x="7203602" y="2275073"/>
                </a:cubicBezTo>
                <a:cubicBezTo>
                  <a:pt x="7211589" y="2258814"/>
                  <a:pt x="7226993" y="2250684"/>
                  <a:pt x="7249813" y="2250684"/>
                </a:cubicBezTo>
                <a:close/>
                <a:moveTo>
                  <a:pt x="5643511" y="2250684"/>
                </a:moveTo>
                <a:cubicBezTo>
                  <a:pt x="5669755" y="2250684"/>
                  <a:pt x="5686442" y="2259955"/>
                  <a:pt x="5693573" y="2278496"/>
                </a:cubicBezTo>
                <a:cubicBezTo>
                  <a:pt x="5700705" y="2297038"/>
                  <a:pt x="5704270" y="2343106"/>
                  <a:pt x="5704270" y="2416702"/>
                </a:cubicBezTo>
                <a:lnTo>
                  <a:pt x="5704270" y="3103023"/>
                </a:lnTo>
                <a:cubicBezTo>
                  <a:pt x="5704270" y="3170913"/>
                  <a:pt x="5700277" y="3214557"/>
                  <a:pt x="5692290" y="3233954"/>
                </a:cubicBezTo>
                <a:cubicBezTo>
                  <a:pt x="5684303" y="3253351"/>
                  <a:pt x="5667473" y="3263050"/>
                  <a:pt x="5641800" y="3263050"/>
                </a:cubicBezTo>
                <a:cubicBezTo>
                  <a:pt x="5616127" y="3263050"/>
                  <a:pt x="5599439" y="3254778"/>
                  <a:pt x="5591738" y="3238233"/>
                </a:cubicBezTo>
                <a:cubicBezTo>
                  <a:pt x="5584036" y="3221688"/>
                  <a:pt x="5580185" y="3173195"/>
                  <a:pt x="5580185" y="3092754"/>
                </a:cubicBezTo>
                <a:lnTo>
                  <a:pt x="5580185" y="2416702"/>
                </a:lnTo>
                <a:cubicBezTo>
                  <a:pt x="5580185" y="2345388"/>
                  <a:pt x="5584321" y="2299890"/>
                  <a:pt x="5592593" y="2280208"/>
                </a:cubicBezTo>
                <a:cubicBezTo>
                  <a:pt x="5600866" y="2260525"/>
                  <a:pt x="5617838" y="2250684"/>
                  <a:pt x="5643511" y="2250684"/>
                </a:cubicBezTo>
                <a:close/>
                <a:moveTo>
                  <a:pt x="6506900" y="2064128"/>
                </a:moveTo>
                <a:cubicBezTo>
                  <a:pt x="6420183" y="2176054"/>
                  <a:pt x="6293245" y="2250007"/>
                  <a:pt x="6126086" y="2285984"/>
                </a:cubicBezTo>
                <a:lnTo>
                  <a:pt x="6126086" y="2447509"/>
                </a:lnTo>
                <a:lnTo>
                  <a:pt x="6160317" y="2447509"/>
                </a:lnTo>
                <a:cubicBezTo>
                  <a:pt x="6240188" y="2447509"/>
                  <a:pt x="6291676" y="2453072"/>
                  <a:pt x="6314782" y="2464197"/>
                </a:cubicBezTo>
                <a:cubicBezTo>
                  <a:pt x="6337887" y="2475322"/>
                  <a:pt x="6352007" y="2491724"/>
                  <a:pt x="6357142" y="2513403"/>
                </a:cubicBezTo>
                <a:cubicBezTo>
                  <a:pt x="6362277" y="2535082"/>
                  <a:pt x="6364844" y="2599550"/>
                  <a:pt x="6364844" y="2706805"/>
                </a:cubicBezTo>
                <a:lnTo>
                  <a:pt x="6364844" y="3449606"/>
                </a:lnTo>
                <a:lnTo>
                  <a:pt x="6710572" y="3449606"/>
                </a:lnTo>
                <a:lnTo>
                  <a:pt x="6710572" y="2064128"/>
                </a:lnTo>
                <a:close/>
                <a:moveTo>
                  <a:pt x="7247246" y="2037599"/>
                </a:moveTo>
                <a:cubicBezTo>
                  <a:pt x="7115458" y="2037599"/>
                  <a:pt x="7016475" y="2067388"/>
                  <a:pt x="6950296" y="2126966"/>
                </a:cubicBezTo>
                <a:cubicBezTo>
                  <a:pt x="6884118" y="2186544"/>
                  <a:pt x="6851028" y="2275911"/>
                  <a:pt x="6851028" y="2395067"/>
                </a:cubicBezTo>
                <a:cubicBezTo>
                  <a:pt x="6851028" y="2464045"/>
                  <a:pt x="6861725" y="2520913"/>
                  <a:pt x="6883119" y="2565671"/>
                </a:cubicBezTo>
                <a:cubicBezTo>
                  <a:pt x="6904513" y="2610429"/>
                  <a:pt x="6936604" y="2643069"/>
                  <a:pt x="6979392" y="2663589"/>
                </a:cubicBezTo>
                <a:cubicBezTo>
                  <a:pt x="6911502" y="2700690"/>
                  <a:pt x="6871139" y="2750063"/>
                  <a:pt x="6858302" y="2811709"/>
                </a:cubicBezTo>
                <a:cubicBezTo>
                  <a:pt x="6845466" y="2873356"/>
                  <a:pt x="6839047" y="2946133"/>
                  <a:pt x="6839047" y="3030042"/>
                </a:cubicBezTo>
                <a:cubicBezTo>
                  <a:pt x="6839047" y="3155055"/>
                  <a:pt x="6852027" y="3244388"/>
                  <a:pt x="6877985" y="3298043"/>
                </a:cubicBezTo>
                <a:cubicBezTo>
                  <a:pt x="6903943" y="3351697"/>
                  <a:pt x="6946873" y="3394793"/>
                  <a:pt x="7006777" y="3427330"/>
                </a:cubicBezTo>
                <a:cubicBezTo>
                  <a:pt x="7066680" y="3459866"/>
                  <a:pt x="7147977" y="3476135"/>
                  <a:pt x="7250669" y="3476135"/>
                </a:cubicBezTo>
                <a:cubicBezTo>
                  <a:pt x="7356213" y="3476135"/>
                  <a:pt x="7440363" y="3459153"/>
                  <a:pt x="7503119" y="3425190"/>
                </a:cubicBezTo>
                <a:cubicBezTo>
                  <a:pt x="7565874" y="3391227"/>
                  <a:pt x="7608092" y="3347704"/>
                  <a:pt x="7629771" y="3294620"/>
                </a:cubicBezTo>
                <a:cubicBezTo>
                  <a:pt x="7651450" y="3241536"/>
                  <a:pt x="7662290" y="3159053"/>
                  <a:pt x="7662290" y="3047171"/>
                </a:cubicBezTo>
                <a:cubicBezTo>
                  <a:pt x="7662290" y="2893624"/>
                  <a:pt x="7648598" y="2796444"/>
                  <a:pt x="7621214" y="2755630"/>
                </a:cubicBezTo>
                <a:cubicBezTo>
                  <a:pt x="7593829" y="2714817"/>
                  <a:pt x="7554749" y="2684136"/>
                  <a:pt x="7503974" y="2663589"/>
                </a:cubicBezTo>
                <a:cubicBezTo>
                  <a:pt x="7563307" y="2631088"/>
                  <a:pt x="7602530" y="2598306"/>
                  <a:pt x="7621642" y="2565243"/>
                </a:cubicBezTo>
                <a:cubicBezTo>
                  <a:pt x="7640753" y="2532181"/>
                  <a:pt x="7650310" y="2478303"/>
                  <a:pt x="7650310" y="2403611"/>
                </a:cubicBezTo>
                <a:cubicBezTo>
                  <a:pt x="7650310" y="2286167"/>
                  <a:pt x="7621214" y="2195804"/>
                  <a:pt x="7563022" y="2132522"/>
                </a:cubicBezTo>
                <a:cubicBezTo>
                  <a:pt x="7504830" y="2069240"/>
                  <a:pt x="7399571" y="2037599"/>
                  <a:pt x="7247246" y="2037599"/>
                </a:cubicBezTo>
                <a:close/>
                <a:moveTo>
                  <a:pt x="5635809" y="2037599"/>
                </a:moveTo>
                <a:cubicBezTo>
                  <a:pt x="5542817" y="2037599"/>
                  <a:pt x="5463659" y="2056711"/>
                  <a:pt x="5398336" y="2094936"/>
                </a:cubicBezTo>
                <a:cubicBezTo>
                  <a:pt x="5333012" y="2133159"/>
                  <a:pt x="5289368" y="2183935"/>
                  <a:pt x="5267404" y="2247261"/>
                </a:cubicBezTo>
                <a:cubicBezTo>
                  <a:pt x="5245439" y="2310587"/>
                  <a:pt x="5234457" y="2405862"/>
                  <a:pt x="5234457" y="2533086"/>
                </a:cubicBezTo>
                <a:lnTo>
                  <a:pt x="5234457" y="3016591"/>
                </a:lnTo>
                <a:cubicBezTo>
                  <a:pt x="5234457" y="3114148"/>
                  <a:pt x="5241303" y="3185318"/>
                  <a:pt x="5254995" y="3230103"/>
                </a:cubicBezTo>
                <a:cubicBezTo>
                  <a:pt x="5268688" y="3274888"/>
                  <a:pt x="5291793" y="3317534"/>
                  <a:pt x="5324312" y="3358040"/>
                </a:cubicBezTo>
                <a:cubicBezTo>
                  <a:pt x="5356831" y="3398546"/>
                  <a:pt x="5400475" y="3428355"/>
                  <a:pt x="5455244" y="3447467"/>
                </a:cubicBezTo>
                <a:cubicBezTo>
                  <a:pt x="5510012" y="3466579"/>
                  <a:pt x="5578759" y="3476135"/>
                  <a:pt x="5661482" y="3476135"/>
                </a:cubicBezTo>
                <a:cubicBezTo>
                  <a:pt x="5724238" y="3476135"/>
                  <a:pt x="5781004" y="3467007"/>
                  <a:pt x="5831779" y="3448750"/>
                </a:cubicBezTo>
                <a:cubicBezTo>
                  <a:pt x="5882554" y="3430494"/>
                  <a:pt x="5925913" y="3400542"/>
                  <a:pt x="5961855" y="3358895"/>
                </a:cubicBezTo>
                <a:cubicBezTo>
                  <a:pt x="5997797" y="3317248"/>
                  <a:pt x="6021473" y="3272464"/>
                  <a:pt x="6032883" y="3224541"/>
                </a:cubicBezTo>
                <a:cubicBezTo>
                  <a:pt x="6044293" y="3176618"/>
                  <a:pt x="6049998" y="3100170"/>
                  <a:pt x="6049998" y="2995197"/>
                </a:cubicBezTo>
                <a:lnTo>
                  <a:pt x="6049998" y="2533086"/>
                </a:lnTo>
                <a:cubicBezTo>
                  <a:pt x="6049998" y="2428112"/>
                  <a:pt x="6044721" y="2351664"/>
                  <a:pt x="6034166" y="2303741"/>
                </a:cubicBezTo>
                <a:cubicBezTo>
                  <a:pt x="6023612" y="2255819"/>
                  <a:pt x="6003502" y="2212745"/>
                  <a:pt x="5973835" y="2174521"/>
                </a:cubicBezTo>
                <a:cubicBezTo>
                  <a:pt x="5944169" y="2136297"/>
                  <a:pt x="5899384" y="2103921"/>
                  <a:pt x="5839481" y="2077392"/>
                </a:cubicBezTo>
                <a:cubicBezTo>
                  <a:pt x="5779577" y="2050864"/>
                  <a:pt x="5711687" y="2037599"/>
                  <a:pt x="5635809" y="2037599"/>
                </a:cubicBezTo>
                <a:close/>
                <a:moveTo>
                  <a:pt x="4716721" y="2037599"/>
                </a:moveTo>
                <a:cubicBezTo>
                  <a:pt x="4646549" y="2037599"/>
                  <a:pt x="4586360" y="2048724"/>
                  <a:pt x="4536156" y="2070974"/>
                </a:cubicBezTo>
                <a:cubicBezTo>
                  <a:pt x="4485951" y="2093224"/>
                  <a:pt x="4445160" y="2126028"/>
                  <a:pt x="4413782" y="2169387"/>
                </a:cubicBezTo>
                <a:cubicBezTo>
                  <a:pt x="4382404" y="2212745"/>
                  <a:pt x="4362721" y="2256817"/>
                  <a:pt x="4354734" y="2301602"/>
                </a:cubicBezTo>
                <a:cubicBezTo>
                  <a:pt x="4346747" y="2346387"/>
                  <a:pt x="4342754" y="2407574"/>
                  <a:pt x="4342754" y="2485163"/>
                </a:cubicBezTo>
                <a:lnTo>
                  <a:pt x="4342754" y="2535653"/>
                </a:lnTo>
                <a:lnTo>
                  <a:pt x="4652540" y="2535653"/>
                </a:lnTo>
                <a:lnTo>
                  <a:pt x="4652540" y="2403865"/>
                </a:lnTo>
                <a:cubicBezTo>
                  <a:pt x="4652540" y="2342821"/>
                  <a:pt x="4658966" y="2302030"/>
                  <a:pt x="4671821" y="2281491"/>
                </a:cubicBezTo>
                <a:cubicBezTo>
                  <a:pt x="4684675" y="2260953"/>
                  <a:pt x="4704241" y="2250684"/>
                  <a:pt x="4730520" y="2250684"/>
                </a:cubicBezTo>
                <a:cubicBezTo>
                  <a:pt x="4756799" y="2250684"/>
                  <a:pt x="4776366" y="2259955"/>
                  <a:pt x="4789221" y="2278496"/>
                </a:cubicBezTo>
                <a:cubicBezTo>
                  <a:pt x="4802075" y="2297038"/>
                  <a:pt x="4808502" y="2325135"/>
                  <a:pt x="4808502" y="2362789"/>
                </a:cubicBezTo>
                <a:cubicBezTo>
                  <a:pt x="4808502" y="2411853"/>
                  <a:pt x="4787250" y="2480171"/>
                  <a:pt x="4744747" y="2567744"/>
                </a:cubicBezTo>
                <a:cubicBezTo>
                  <a:pt x="4702245" y="2655317"/>
                  <a:pt x="4568318" y="2883377"/>
                  <a:pt x="4342967" y="3251925"/>
                </a:cubicBezTo>
                <a:lnTo>
                  <a:pt x="4342754" y="3449606"/>
                </a:lnTo>
                <a:lnTo>
                  <a:pt x="5103526" y="3449606"/>
                </a:lnTo>
                <a:lnTo>
                  <a:pt x="5103526" y="3213416"/>
                </a:lnTo>
                <a:lnTo>
                  <a:pt x="4724397" y="3213416"/>
                </a:lnTo>
                <a:cubicBezTo>
                  <a:pt x="4918378" y="2926451"/>
                  <a:pt x="5035196" y="2738754"/>
                  <a:pt x="5074851" y="2650325"/>
                </a:cubicBezTo>
                <a:cubicBezTo>
                  <a:pt x="5114506" y="2561896"/>
                  <a:pt x="5134333" y="2478031"/>
                  <a:pt x="5134333" y="2398731"/>
                </a:cubicBezTo>
                <a:cubicBezTo>
                  <a:pt x="5134333" y="2294328"/>
                  <a:pt x="5099104" y="2208039"/>
                  <a:pt x="5028646" y="2139863"/>
                </a:cubicBezTo>
                <a:cubicBezTo>
                  <a:pt x="4958189" y="2071687"/>
                  <a:pt x="4854214" y="2037599"/>
                  <a:pt x="4716721" y="2037599"/>
                </a:cubicBezTo>
                <a:close/>
                <a:moveTo>
                  <a:pt x="0" y="0"/>
                </a:moveTo>
                <a:lnTo>
                  <a:pt x="12192002" y="0"/>
                </a:lnTo>
                <a:lnTo>
                  <a:pt x="12192002" y="6853925"/>
                </a:lnTo>
                <a:lnTo>
                  <a:pt x="0" y="6853925"/>
                </a:lnTo>
                <a:close/>
              </a:path>
            </a:pathLst>
          </a:custGeom>
          <a:solidFill>
            <a:schemeClr val="bg2">
              <a:lumMod val="10000"/>
              <a:alpha val="61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13800">
              <a:solidFill>
                <a:schemeClr val="tx1">
                  <a:alpha val="62000"/>
                </a:schemeClr>
              </a:solidFill>
              <a:latin typeface="Impact" panose="020b0806030902050204" pitchFamily="34" charset="0"/>
            </a:endParaRPr>
          </a:p>
        </p:txBody>
      </p:sp>
      <p:sp>
        <p:nvSpPr>
          <p:cNvPr id="25" name="文本框 24"/>
          <p:cNvSpPr txBox="1"/>
          <p:nvPr/>
        </p:nvSpPr>
        <p:spPr>
          <a:xfrm>
            <a:off x="1898780" y="3559949"/>
            <a:ext cx="9093200" cy="1323439"/>
          </a:xfrm>
          <a:prstGeom prst="rect">
            <a:avLst/>
          </a:prstGeom>
          <a:noFill/>
        </p:spPr>
        <p:txBody>
          <a:bodyPr wrap="square" rtlCol="0">
            <a:spAutoFit/>
          </a:bodyPr>
          <a:lstStyle/>
          <a:p>
            <a:r>
              <a:rPr lang="zh-CN" altLang="en-US" sz="8000">
                <a:solidFill>
                  <a:schemeClr val="lt1"/>
                </a:solidFill>
                <a:latin typeface="段宁毛笔行书" panose="03000509000000000000" pitchFamily="65" charset="-122"/>
                <a:ea typeface="段宁毛笔行书" panose="03000509000000000000" pitchFamily="65" charset="-122"/>
              </a:rPr>
              <a:t>大气精美时尚模板</a:t>
            </a:r>
            <a:endParaRPr lang="zh-CN" altLang="en-US" sz="8000">
              <a:solidFill>
                <a:schemeClr val="lt1"/>
              </a:solidFill>
              <a:latin typeface="段宁毛笔行书" panose="03000509000000000000" pitchFamily="65" charset="-122"/>
              <a:ea typeface="段宁毛笔行书" panose="03000509000000000000" pitchFamily="65" charset="-122"/>
            </a:endParaRPr>
          </a:p>
        </p:txBody>
      </p:sp>
      <p:sp>
        <p:nvSpPr>
          <p:cNvPr id="5" name="Заголовок 1"/>
          <p:cNvSpPr txBox="1"/>
          <p:nvPr/>
        </p:nvSpPr>
        <p:spPr>
          <a:xfrm>
            <a:off x="2783956" y="1480827"/>
            <a:ext cx="6624084" cy="6023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b="1" i="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Welcome to</a:t>
            </a:r>
            <a:endParaRPr lang="en-US" sz="2800" b="1" i="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en-US" sz="4000"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6" name="Подзаголовок 2"/>
          <p:cNvSpPr txBox="1"/>
          <p:nvPr/>
        </p:nvSpPr>
        <p:spPr>
          <a:xfrm>
            <a:off x="2971801" y="4820863"/>
            <a:ext cx="6268452" cy="5528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300"/>
              </a:lnSpc>
              <a:spcBef>
                <a:spcPts val="1200"/>
              </a:spcBef>
              <a:buFont typeface="Arial" panose="020b0604020202020204" pitchFamily="34" charset="0"/>
              <a:buNone/>
            </a:pPr>
            <a:r>
              <a:rPr lang="en-US"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a:t>
            </a:r>
            <a:endParaRPr lang="en-US"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nodeType="afterGroup">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par>
                          <p:cTn id="18" fill="hold" nodeType="afterGroup">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4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 grpId="0"/>
      <p:bldP spid="6"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Прямоугольник 4"/>
          <p:cNvSpPr/>
          <p:nvPr/>
        </p:nvSpPr>
        <p:spPr>
          <a:xfrm>
            <a:off x="0" y="0"/>
            <a:ext cx="12191999" cy="6857999"/>
          </a:xfrm>
          <a:prstGeom prst="rect">
            <a:avLst/>
          </a:prstGeom>
          <a:gradFill>
            <a:gsLst>
              <a:gs pos="0">
                <a:schemeClr val="accent6">
                  <a:lumMod val="50000"/>
                </a:schemeClr>
              </a:gs>
              <a:gs pos="100000">
                <a:srgbClr val="92D050">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2132" y="0"/>
            <a:ext cx="12187734" cy="6862074"/>
          </a:xfrm>
        </p:spPr>
      </p:pic>
      <p:sp>
        <p:nvSpPr>
          <p:cNvPr id="11" name="Подзаголовок 2"/>
          <p:cNvSpPr txBox="1"/>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2"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12"/>
          <p:cNvSpPr txBox="1"/>
          <p:nvPr/>
        </p:nvSpPr>
        <p:spPr>
          <a:xfrm>
            <a:off x="5140234" y="1701585"/>
            <a:ext cx="1665514" cy="2215991"/>
          </a:xfrm>
          <a:prstGeom prst="rect">
            <a:avLst/>
          </a:prstGeom>
          <a:noFill/>
        </p:spPr>
        <p:txBody>
          <a:bodyPr wrap="square" rtlCol="0">
            <a:spAutoFit/>
          </a:bodyPr>
          <a:lstStyle/>
          <a:p>
            <a:r>
              <a:rPr lang="zh-CN" altLang="en-US" sz="13800" b="1">
                <a:solidFill>
                  <a:schemeClr val="bg1"/>
                </a:solidFill>
                <a:latin typeface="中山行书百年纪念版" panose="02010609000101010101" pitchFamily="49" charset="-122"/>
                <a:ea typeface="中山行书百年纪念版" panose="02010609000101010101" pitchFamily="49" charset="-122"/>
              </a:rPr>
              <a:t>贰</a:t>
            </a:r>
            <a:endParaRPr lang="zh-CN" altLang="en-US" sz="13800" b="1">
              <a:solidFill>
                <a:schemeClr val="bg1"/>
              </a:solidFill>
              <a:latin typeface="中山行书百年纪念版" panose="02010609000101010101" pitchFamily="49" charset="-122"/>
              <a:ea typeface="中山行书百年纪念版" panose="02010609000101010101" pitchFamily="49" charset="-122"/>
            </a:endParaRPr>
          </a:p>
        </p:txBody>
      </p:sp>
      <p:sp>
        <p:nvSpPr>
          <p:cNvPr id="14" name="文本框 13"/>
          <p:cNvSpPr txBox="1"/>
          <p:nvPr/>
        </p:nvSpPr>
        <p:spPr>
          <a:xfrm>
            <a:off x="4519379" y="3917576"/>
            <a:ext cx="3493696" cy="523220"/>
          </a:xfrm>
          <a:prstGeom prst="rect">
            <a:avLst/>
          </a:prstGeom>
          <a:noFill/>
        </p:spPr>
        <p:txBody>
          <a:bodyPr wrap="square" rtlCol="0">
            <a:spAutoFit/>
          </a:bodyPr>
          <a:lstStyle/>
          <a:p>
            <a:r>
              <a:rPr lang="en-US" altLang="zh-CN" sz="2800" b="1">
                <a:solidFill>
                  <a:schemeClr val="bg1">
                    <a:alpha val="60000"/>
                  </a:schemeClr>
                </a:solidFill>
                <a:latin typeface="微软雅黑" panose="020b0503020204020204" pitchFamily="34" charset="-122"/>
                <a:ea typeface="微软雅黑" panose="020b0503020204020204" pitchFamily="34" charset="-122"/>
              </a:rPr>
              <a:t>FRIENDLY INTERE</a:t>
            </a:r>
            <a:endParaRPr lang="en-US" altLang="zh-CN" sz="2800" b="1">
              <a:solidFill>
                <a:schemeClr val="bg1">
                  <a:alpha val="6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400"/>
                                        <p:tgtEl>
                                          <p:spTgt spid="5"/>
                                        </p:tgtEl>
                                      </p:cBhvr>
                                    </p:animEffect>
                                  </p:childTnLst>
                                </p:cTn>
                              </p:par>
                            </p:childTnLst>
                          </p:cTn>
                        </p:par>
                        <p:par>
                          <p:cTn id="12" fill="hold" nodeType="afterGroup">
                            <p:stCondLst>
                              <p:cond delay="900"/>
                            </p:stCondLst>
                            <p:childTnLst>
                              <p:par>
                                <p:cTn id="13" presetID="47"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9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11"/>
                                        </p:tgtEl>
                                        <p:attrNameLst>
                                          <p:attrName>ppt_y</p:attrName>
                                        </p:attrNameLst>
                                      </p:cBhvr>
                                      <p:tavLst>
                                        <p:tav tm="0">
                                          <p:val>
                                            <p:strVal val="#ppt_y"/>
                                          </p:val>
                                        </p:tav>
                                        <p:tav tm="100000">
                                          <p:val>
                                            <p:strVal val="#ppt_y"/>
                                          </p:val>
                                        </p:tav>
                                      </p:tavLst>
                                    </p:anim>
                                    <p:anim calcmode="lin" valueType="num">
                                      <p:cBhvr>
                                        <p:cTn id="23"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11"/>
                                        </p:tgtEl>
                                      </p:cBhvr>
                                    </p:animEffect>
                                  </p:childTnLst>
                                </p:cTn>
                              </p:par>
                            </p:childTnLst>
                          </p:cTn>
                        </p:par>
                        <p:par>
                          <p:cTn id="26" fill="hold" nodeType="afterGroup">
                            <p:stCondLst>
                              <p:cond delay="2150"/>
                            </p:stCondLst>
                            <p:childTnLst>
                              <p:par>
                                <p:cTn id="27" presetID="47"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15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animBg="1"/>
      <p:bldP spid="13" grpId="0"/>
      <p:bldP spid="14"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0" name="图片占位符 9"/>
          <p:cNvPicPr>
            <a:picLocks noGrp="1" noChangeAspect="1"/>
          </p:cNvPicPr>
          <p:nvPr>
            <p:ph type="pic" sz="quarter" idx="12"/>
          </p:nvPr>
        </p:nvPicPr>
        <p:blipFill>
          <a:blip r:embed="rId2">
            <a:extLst>
              <a:ext uri="{28A0092B-C50C-407E-A947-70E740481C1C}">
                <a14:useLocalDpi xmlns:a14="http://schemas.microsoft.com/office/drawing/2010/main" val="0"/>
              </a:ext>
            </a:extLst>
          </a:blip>
          <a:stretch>
            <a:fillRect/>
          </a:stretch>
        </p:blipFill>
        <p:spPr>
          <a:xfrm>
            <a:off x="8634769" y="1549400"/>
            <a:ext cx="1887691" cy="3708400"/>
          </a:xfrm>
          <a:effectLst>
            <a:outerShdw blurRad="63500" sx="102000" sy="102000" algn="ctr" rotWithShape="0">
              <a:prstClr val="black">
                <a:alpha val="40000"/>
              </a:prstClr>
            </a:outerShdw>
          </a:effectLst>
        </p:spPr>
      </p:pic>
      <p:pic>
        <p:nvPicPr>
          <p:cNvPr id="9" name="图片占位符 8"/>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745918" y="1549400"/>
            <a:ext cx="1887691" cy="3708400"/>
          </a:xfrm>
          <a:effectLst>
            <a:outerShdw blurRad="63500" sx="102000" sy="102000" algn="ctr" rotWithShape="0">
              <a:prstClr val="black">
                <a:alpha val="40000"/>
              </a:prstClr>
            </a:outerShdw>
          </a:effectLst>
        </p:spPr>
      </p:pic>
      <p:pic>
        <p:nvPicPr>
          <p:cNvPr id="5" name="图片占位符 4"/>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4866405" y="1549400"/>
            <a:ext cx="1887691" cy="3708400"/>
          </a:xfrm>
          <a:effectLst>
            <a:outerShdw blurRad="63500" sx="102000" sy="102000" algn="ctr" rotWithShape="0">
              <a:prstClr val="black">
                <a:alpha val="40000"/>
              </a:prstClr>
            </a:outerShdw>
          </a:effectLst>
        </p:spPr>
      </p:pic>
      <p:grpSp>
        <p:nvGrpSpPr>
          <p:cNvPr id="2" name="Группа 1"/>
          <p:cNvGrpSpPr/>
          <p:nvPr/>
        </p:nvGrpSpPr>
        <p:grpSpPr>
          <a:xfrm>
            <a:off x="5480633" y="4743450"/>
            <a:ext cx="574645" cy="545489"/>
            <a:chOff x="5480633" y="4743450"/>
            <a:chExt cx="574645" cy="545489"/>
          </a:xfrm>
        </p:grpSpPr>
        <p:sp>
          <p:nvSpPr>
            <p:cNvPr id="44" name="Прямоугольник 43"/>
            <p:cNvSpPr/>
            <p:nvPr/>
          </p:nvSpPr>
          <p:spPr>
            <a:xfrm>
              <a:off x="5540928" y="4743450"/>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Прямоугольник 44"/>
            <p:cNvSpPr/>
            <p:nvPr/>
          </p:nvSpPr>
          <p:spPr>
            <a:xfrm>
              <a:off x="5480633" y="4909348"/>
              <a:ext cx="550152" cy="379591"/>
            </a:xfrm>
            <a:prstGeom prst="rect">
              <a:avLst/>
            </a:prstGeom>
          </p:spPr>
          <p:txBody>
            <a:bodyPr wrap="none">
              <a:spAutoFit/>
            </a:bodyPr>
            <a:lstStyle/>
            <a:p>
              <a:pPr algn="r"/>
              <a:r>
                <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01</a:t>
              </a:r>
              <a:endPar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6" name="Прямоугольник 45"/>
          <p:cNvSpPr/>
          <p:nvPr/>
        </p:nvSpPr>
        <p:spPr>
          <a:xfrm>
            <a:off x="5433389" y="5357023"/>
            <a:ext cx="761747" cy="246221"/>
          </a:xfrm>
          <a:prstGeom prst="rect">
            <a:avLst/>
          </a:prstGeom>
        </p:spPr>
        <p:txBody>
          <a:bodyPr wrap="none">
            <a:spAutoFit/>
          </a:bodyPr>
          <a:lstStyle/>
          <a:p>
            <a:pPr algn="ctr"/>
            <a:r>
              <a:rPr lang="en-US" sz="10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1</a:t>
            </a:r>
            <a:endParaRPr lang="en-US" sz="10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grpSp>
        <p:nvGrpSpPr>
          <p:cNvPr id="3" name="Группа 2"/>
          <p:cNvGrpSpPr/>
          <p:nvPr/>
        </p:nvGrpSpPr>
        <p:grpSpPr>
          <a:xfrm>
            <a:off x="7381071" y="4743450"/>
            <a:ext cx="565867" cy="545489"/>
            <a:chOff x="7381071" y="4743450"/>
            <a:chExt cx="565867" cy="545489"/>
          </a:xfrm>
        </p:grpSpPr>
        <p:sp>
          <p:nvSpPr>
            <p:cNvPr id="47" name="Прямоугольник 46"/>
            <p:cNvSpPr/>
            <p:nvPr/>
          </p:nvSpPr>
          <p:spPr>
            <a:xfrm>
              <a:off x="7432588" y="4743450"/>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Прямоугольник 47"/>
            <p:cNvSpPr/>
            <p:nvPr/>
          </p:nvSpPr>
          <p:spPr>
            <a:xfrm>
              <a:off x="7381071" y="4909348"/>
              <a:ext cx="550152" cy="379591"/>
            </a:xfrm>
            <a:prstGeom prst="rect">
              <a:avLst/>
            </a:prstGeom>
          </p:spPr>
          <p:txBody>
            <a:bodyPr wrap="none">
              <a:spAutoFit/>
            </a:bodyPr>
            <a:lstStyle/>
            <a:p>
              <a:pPr algn="r"/>
              <a:r>
                <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02</a:t>
              </a:r>
              <a:endPar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9" name="Прямоугольник 48"/>
          <p:cNvSpPr/>
          <p:nvPr/>
        </p:nvSpPr>
        <p:spPr>
          <a:xfrm>
            <a:off x="7308890" y="5357023"/>
            <a:ext cx="761747" cy="246221"/>
          </a:xfrm>
          <a:prstGeom prst="rect">
            <a:avLst/>
          </a:prstGeom>
        </p:spPr>
        <p:txBody>
          <a:bodyPr wrap="none">
            <a:spAutoFit/>
          </a:bodyPr>
          <a:lstStyle/>
          <a:p>
            <a:pPr algn="ctr"/>
            <a:r>
              <a:rPr lang="en-US" sz="10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2</a:t>
            </a:r>
            <a:endParaRPr lang="en-US" sz="10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grpSp>
        <p:nvGrpSpPr>
          <p:cNvPr id="4" name="Группа 3"/>
          <p:cNvGrpSpPr/>
          <p:nvPr/>
        </p:nvGrpSpPr>
        <p:grpSpPr>
          <a:xfrm>
            <a:off x="9261143" y="4744779"/>
            <a:ext cx="574647" cy="545489"/>
            <a:chOff x="9261143" y="4744779"/>
            <a:chExt cx="574647" cy="545489"/>
          </a:xfrm>
        </p:grpSpPr>
        <p:sp>
          <p:nvSpPr>
            <p:cNvPr id="52" name="Прямоугольник 51"/>
            <p:cNvSpPr/>
            <p:nvPr/>
          </p:nvSpPr>
          <p:spPr>
            <a:xfrm>
              <a:off x="9321440" y="4744779"/>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Прямоугольник 52"/>
            <p:cNvSpPr/>
            <p:nvPr/>
          </p:nvSpPr>
          <p:spPr>
            <a:xfrm>
              <a:off x="9261143" y="4910677"/>
              <a:ext cx="550152" cy="379591"/>
            </a:xfrm>
            <a:prstGeom prst="rect">
              <a:avLst/>
            </a:prstGeom>
          </p:spPr>
          <p:txBody>
            <a:bodyPr wrap="none">
              <a:spAutoFit/>
            </a:bodyPr>
            <a:lstStyle/>
            <a:p>
              <a:pPr algn="r"/>
              <a:r>
                <a:rPr lang="en-US" sz="28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sz="28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4" name="Прямоугольник 53"/>
          <p:cNvSpPr/>
          <p:nvPr/>
        </p:nvSpPr>
        <p:spPr>
          <a:xfrm>
            <a:off x="9199473" y="5358352"/>
            <a:ext cx="790602" cy="253916"/>
          </a:xfrm>
          <a:prstGeom prst="rect">
            <a:avLst/>
          </a:prstGeom>
        </p:spPr>
        <p:txBody>
          <a:bodyPr wrap="none">
            <a:spAutoFit/>
          </a:bodyPr>
          <a:lstStyle/>
          <a:p>
            <a:pPr algn="ctr"/>
            <a:r>
              <a:rPr lang="en-US" sz="105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3</a:t>
            </a:r>
            <a:endParaRPr lang="en-US" sz="105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3" name="Заголовок 1"/>
          <p:cNvSpPr txBox="1"/>
          <p:nvPr/>
        </p:nvSpPr>
        <p:spPr>
          <a:xfrm>
            <a:off x="803963" y="2261872"/>
            <a:ext cx="3246668"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WHAT</a:t>
            </a:r>
            <a:endPar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 MAKE</a:t>
            </a:r>
            <a:endParaRPr lang="en-US" b="1" spc="100">
              <a:solidFill>
                <a:srgbClr val="0000ED"/>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en-US"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6" name="Подзаголовок 2"/>
          <p:cNvSpPr txBox="1"/>
          <p:nvPr/>
        </p:nvSpPr>
        <p:spPr>
          <a:xfrm>
            <a:off x="1732546" y="3988161"/>
            <a:ext cx="2839454" cy="14621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less</a:t>
            </a: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27" name="Подзаголовок 2"/>
          <p:cNvSpPr txBox="1"/>
          <p:nvPr/>
        </p:nvSpPr>
        <p:spPr>
          <a:xfrm>
            <a:off x="823316" y="1947436"/>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24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About Us</a:t>
            </a:r>
            <a:endParaRPr lang="ru-RU"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cxnSp>
        <p:nvCxnSpPr>
          <p:cNvPr id="28" name="Прямая соединительная линия 27"/>
          <p:cNvCxnSpPr/>
          <p:nvPr/>
        </p:nvCxnSpPr>
        <p:spPr>
          <a:xfrm>
            <a:off x="916355" y="4109373"/>
            <a:ext cx="657244" cy="0"/>
          </a:xfrm>
          <a:prstGeom prst="line">
            <a:avLst/>
          </a:prstGeom>
          <a:ln w="34925">
            <a:solidFill>
              <a:schemeClr val="bg2">
                <a:lumMod val="2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400"/>
                                        <p:tgtEl>
                                          <p:spTgt spid="13"/>
                                        </p:tgtEl>
                                      </p:cBhvr>
                                    </p:animEffect>
                                  </p:childTnLst>
                                </p:cTn>
                              </p:par>
                            </p:childTnLst>
                          </p:cTn>
                        </p:par>
                        <p:par>
                          <p:cTn id="13" fill="hold" nodeType="afterGroup">
                            <p:stCondLst>
                              <p:cond delay="700"/>
                            </p:stCondLst>
                            <p:childTnLst>
                              <p:par>
                                <p:cTn id="14" presetID="2" presetClass="entr" presetSubtype="8"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300" fill="hold"/>
                                        <p:tgtEl>
                                          <p:spTgt spid="28"/>
                                        </p:tgtEl>
                                        <p:attrNameLst>
                                          <p:attrName>ppt_x</p:attrName>
                                        </p:attrNameLst>
                                      </p:cBhvr>
                                      <p:tavLst>
                                        <p:tav tm="0">
                                          <p:val>
                                            <p:strVal val="0-#ppt_w/2"/>
                                          </p:val>
                                        </p:tav>
                                        <p:tav tm="100000">
                                          <p:val>
                                            <p:strVal val="#ppt_x"/>
                                          </p:val>
                                        </p:tav>
                                      </p:tavLst>
                                    </p:anim>
                                    <p:anim calcmode="lin" valueType="num">
                                      <p:cBhvr additive="base">
                                        <p:cTn id="17" dur="300" fill="hold"/>
                                        <p:tgtEl>
                                          <p:spTgt spid="28"/>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up)">
                                      <p:cBhvr>
                                        <p:cTn id="21" dur="400"/>
                                        <p:tgtEl>
                                          <p:spTgt spid="16"/>
                                        </p:tgtEl>
                                      </p:cBhvr>
                                    </p:animEffect>
                                  </p:childTnLst>
                                </p:cTn>
                              </p:par>
                              <p:par>
                                <p:cTn id="22" presetID="2" presetClass="entr" presetSubtype="4"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300" fill="hold"/>
                                        <p:tgtEl>
                                          <p:spTgt spid="2"/>
                                        </p:tgtEl>
                                        <p:attrNameLst>
                                          <p:attrName>ppt_x</p:attrName>
                                        </p:attrNameLst>
                                      </p:cBhvr>
                                      <p:tavLst>
                                        <p:tav tm="0">
                                          <p:val>
                                            <p:strVal val="#ppt_x"/>
                                          </p:val>
                                        </p:tav>
                                        <p:tav tm="100000">
                                          <p:val>
                                            <p:strVal val="#ppt_x"/>
                                          </p:val>
                                        </p:tav>
                                      </p:tavLst>
                                    </p:anim>
                                    <p:anim calcmode="lin" valueType="num">
                                      <p:cBhvr additive="base">
                                        <p:cTn id="25" dur="3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300" fill="hold"/>
                                        <p:tgtEl>
                                          <p:spTgt spid="46"/>
                                        </p:tgtEl>
                                        <p:attrNameLst>
                                          <p:attrName>ppt_x</p:attrName>
                                        </p:attrNameLst>
                                      </p:cBhvr>
                                      <p:tavLst>
                                        <p:tav tm="0">
                                          <p:val>
                                            <p:strVal val="#ppt_x"/>
                                          </p:val>
                                        </p:tav>
                                        <p:tav tm="100000">
                                          <p:val>
                                            <p:strVal val="#ppt_x"/>
                                          </p:val>
                                        </p:tav>
                                      </p:tavLst>
                                    </p:anim>
                                    <p:anim calcmode="lin" valueType="num">
                                      <p:cBhvr additive="base">
                                        <p:cTn id="29" dur="300" fill="hold"/>
                                        <p:tgtEl>
                                          <p:spTgt spid="46"/>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300" fill="hold"/>
                                        <p:tgtEl>
                                          <p:spTgt spid="3"/>
                                        </p:tgtEl>
                                        <p:attrNameLst>
                                          <p:attrName>ppt_x</p:attrName>
                                        </p:attrNameLst>
                                      </p:cBhvr>
                                      <p:tavLst>
                                        <p:tav tm="0">
                                          <p:val>
                                            <p:strVal val="#ppt_x"/>
                                          </p:val>
                                        </p:tav>
                                        <p:tav tm="100000">
                                          <p:val>
                                            <p:strVal val="#ppt_x"/>
                                          </p:val>
                                        </p:tav>
                                      </p:tavLst>
                                    </p:anim>
                                    <p:anim calcmode="lin" valueType="num">
                                      <p:cBhvr additive="base">
                                        <p:cTn id="33" dur="300" fill="hold"/>
                                        <p:tgtEl>
                                          <p:spTgt spid="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300" fill="hold"/>
                                        <p:tgtEl>
                                          <p:spTgt spid="49"/>
                                        </p:tgtEl>
                                        <p:attrNameLst>
                                          <p:attrName>ppt_x</p:attrName>
                                        </p:attrNameLst>
                                      </p:cBhvr>
                                      <p:tavLst>
                                        <p:tav tm="0">
                                          <p:val>
                                            <p:strVal val="#ppt_x"/>
                                          </p:val>
                                        </p:tav>
                                        <p:tav tm="100000">
                                          <p:val>
                                            <p:strVal val="#ppt_x"/>
                                          </p:val>
                                        </p:tav>
                                      </p:tavLst>
                                    </p:anim>
                                    <p:anim calcmode="lin" valueType="num">
                                      <p:cBhvr additive="base">
                                        <p:cTn id="37" dur="300" fill="hold"/>
                                        <p:tgtEl>
                                          <p:spTgt spid="4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300" fill="hold"/>
                                        <p:tgtEl>
                                          <p:spTgt spid="4"/>
                                        </p:tgtEl>
                                        <p:attrNameLst>
                                          <p:attrName>ppt_x</p:attrName>
                                        </p:attrNameLst>
                                      </p:cBhvr>
                                      <p:tavLst>
                                        <p:tav tm="0">
                                          <p:val>
                                            <p:strVal val="#ppt_x"/>
                                          </p:val>
                                        </p:tav>
                                        <p:tav tm="100000">
                                          <p:val>
                                            <p:strVal val="#ppt_x"/>
                                          </p:val>
                                        </p:tav>
                                      </p:tavLst>
                                    </p:anim>
                                    <p:anim calcmode="lin" valueType="num">
                                      <p:cBhvr additive="base">
                                        <p:cTn id="41" dur="300" fill="hold"/>
                                        <p:tgtEl>
                                          <p:spTgt spid="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300" fill="hold"/>
                                        <p:tgtEl>
                                          <p:spTgt spid="54"/>
                                        </p:tgtEl>
                                        <p:attrNameLst>
                                          <p:attrName>ppt_x</p:attrName>
                                        </p:attrNameLst>
                                      </p:cBhvr>
                                      <p:tavLst>
                                        <p:tav tm="0">
                                          <p:val>
                                            <p:strVal val="#ppt_x"/>
                                          </p:val>
                                        </p:tav>
                                        <p:tav tm="100000">
                                          <p:val>
                                            <p:strVal val="#ppt_x"/>
                                          </p:val>
                                        </p:tav>
                                      </p:tavLst>
                                    </p:anim>
                                    <p:anim calcmode="lin" valueType="num">
                                      <p:cBhvr additive="base">
                                        <p:cTn id="45" dur="300" fill="hold"/>
                                        <p:tgtEl>
                                          <p:spTgt spid="54"/>
                                        </p:tgtEl>
                                        <p:attrNameLst>
                                          <p:attrName>ppt_y</p:attrName>
                                        </p:attrNameLst>
                                      </p:cBhvr>
                                      <p:tavLst>
                                        <p:tav tm="0">
                                          <p:val>
                                            <p:strVal val="1+#ppt_h/2"/>
                                          </p:val>
                                        </p:tav>
                                        <p:tav tm="100000">
                                          <p:val>
                                            <p:strVal val="#ppt_y"/>
                                          </p:val>
                                        </p:tav>
                                      </p:tavLst>
                                    </p:anim>
                                  </p:childTnLst>
                                </p:cTn>
                              </p:par>
                              <p:par>
                                <p:cTn id="46" presetID="10"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0"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0" presetClass="entr" presetSubtype="0" fill="hold"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9" grpId="0"/>
      <p:bldP spid="54" grpId="0"/>
      <p:bldP spid="13" grpId="0"/>
      <p:bldP spid="16" grpId="0"/>
      <p:bldP spid="27"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9" name="Текст 11"/>
          <p:cNvSpPr txBox="1"/>
          <p:nvPr/>
        </p:nvSpPr>
        <p:spPr>
          <a:xfrm>
            <a:off x="1601546" y="1166659"/>
            <a:ext cx="3232298"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Web Development</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else.</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3" name="Группа 2"/>
          <p:cNvGrpSpPr/>
          <p:nvPr/>
        </p:nvGrpSpPr>
        <p:grpSpPr>
          <a:xfrm>
            <a:off x="502745" y="1166659"/>
            <a:ext cx="865839" cy="865839"/>
            <a:chOff x="502745" y="1166659"/>
            <a:chExt cx="865839" cy="865839"/>
          </a:xfrm>
        </p:grpSpPr>
        <p:sp>
          <p:nvSpPr>
            <p:cNvPr id="13" name="Овал 12"/>
            <p:cNvSpPr/>
            <p:nvPr/>
          </p:nvSpPr>
          <p:spPr>
            <a:xfrm>
              <a:off x="502745" y="1166659"/>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522629" y="1492785"/>
              <a:ext cx="710451" cy="502702"/>
            </a:xfrm>
            <a:prstGeom prst="rect">
              <a:avLst/>
            </a:prstGeom>
          </p:spPr>
          <p:txBody>
            <a:bodyPr wrap="none">
              <a:spAutoFit/>
            </a:bodyPr>
            <a:lstStyle/>
            <a:p>
              <a:pPr algn="r"/>
              <a:r>
                <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01</a:t>
              </a:r>
              <a:endPar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Текст 11"/>
          <p:cNvSpPr txBox="1"/>
          <p:nvPr/>
        </p:nvSpPr>
        <p:spPr>
          <a:xfrm>
            <a:off x="1652326" y="2921667"/>
            <a:ext cx="3359888"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Mobile App</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else cup.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 name="Группа 3"/>
          <p:cNvGrpSpPr/>
          <p:nvPr/>
        </p:nvGrpSpPr>
        <p:grpSpPr>
          <a:xfrm>
            <a:off x="517727" y="2921667"/>
            <a:ext cx="865839" cy="865839"/>
            <a:chOff x="517727" y="2921667"/>
            <a:chExt cx="865839" cy="865839"/>
          </a:xfrm>
        </p:grpSpPr>
        <p:sp>
          <p:nvSpPr>
            <p:cNvPr id="17" name="Овал 16"/>
            <p:cNvSpPr/>
            <p:nvPr/>
          </p:nvSpPr>
          <p:spPr>
            <a:xfrm>
              <a:off x="517727" y="2921667"/>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Прямоугольник 15"/>
            <p:cNvSpPr/>
            <p:nvPr/>
          </p:nvSpPr>
          <p:spPr>
            <a:xfrm>
              <a:off x="614123" y="3242956"/>
              <a:ext cx="607860" cy="502702"/>
            </a:xfrm>
            <a:prstGeom prst="rect">
              <a:avLst/>
            </a:prstGeom>
          </p:spPr>
          <p:txBody>
            <a:bodyPr wrap="none">
              <a:spAutoFit/>
            </a:bodyPr>
            <a:lstStyle/>
            <a:p>
              <a:pPr algn="r"/>
              <a:r>
                <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8" name="Текст 11"/>
          <p:cNvSpPr txBox="1"/>
          <p:nvPr/>
        </p:nvSpPr>
        <p:spPr>
          <a:xfrm>
            <a:off x="1612179" y="4711120"/>
            <a:ext cx="321103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Programming</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Vestibulum tempus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 name="Группа 4"/>
          <p:cNvGrpSpPr/>
          <p:nvPr/>
        </p:nvGrpSpPr>
        <p:grpSpPr>
          <a:xfrm>
            <a:off x="521795" y="4711120"/>
            <a:ext cx="875364" cy="865839"/>
            <a:chOff x="521795" y="4711120"/>
            <a:chExt cx="875364" cy="865839"/>
          </a:xfrm>
        </p:grpSpPr>
        <p:sp>
          <p:nvSpPr>
            <p:cNvPr id="21" name="Овал 20"/>
            <p:cNvSpPr/>
            <p:nvPr/>
          </p:nvSpPr>
          <p:spPr>
            <a:xfrm>
              <a:off x="531320" y="4711120"/>
              <a:ext cx="865839" cy="865839"/>
            </a:xfrm>
            <a:prstGeom prst="ellipse">
              <a:avLst/>
            </a:prstGeom>
            <a:solidFill>
              <a:schemeClr val="tx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Прямоугольник 19"/>
            <p:cNvSpPr/>
            <p:nvPr/>
          </p:nvSpPr>
          <p:spPr>
            <a:xfrm>
              <a:off x="521795" y="5041274"/>
              <a:ext cx="865839" cy="502702"/>
            </a:xfrm>
            <a:prstGeom prst="rect">
              <a:avLst/>
            </a:prstGeom>
          </p:spPr>
          <p:txBody>
            <a:bodyPr wrap="square">
              <a:spAutoFit/>
            </a:bodyPr>
            <a:lstStyle/>
            <a:p>
              <a:pPr algn="ctr"/>
              <a:r>
                <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sz="4000" b="1"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 name="Прямоугольник 1"/>
          <p:cNvSpPr/>
          <p:nvPr/>
        </p:nvSpPr>
        <p:spPr>
          <a:xfrm>
            <a:off x="8051491" y="2016271"/>
            <a:ext cx="1479884" cy="282545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Заголовок 1"/>
          <p:cNvSpPr txBox="1"/>
          <p:nvPr/>
        </p:nvSpPr>
        <p:spPr>
          <a:xfrm>
            <a:off x="6405244" y="2921667"/>
            <a:ext cx="4881562" cy="169127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Impressive picture and creative </a:t>
            </a:r>
            <a:endParaRPr lang="en-US" sz="32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r>
              <a:rPr lang="en-US" sz="32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slogan here</a:t>
            </a:r>
            <a:endParaRPr lang="en-US" sz="28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5" name="Подзаголовок 2"/>
          <p:cNvSpPr txBox="1"/>
          <p:nvPr/>
        </p:nvSpPr>
        <p:spPr>
          <a:xfrm>
            <a:off x="8039459" y="2363108"/>
            <a:ext cx="1479884"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6" name="图片占位符 5"/>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5390866" y="3272"/>
            <a:ext cx="6801134" cy="6851456"/>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nodeType="afterGroup">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50"/>
                                        <p:tgtEl>
                                          <p:spTgt spid="2"/>
                                        </p:tgtEl>
                                      </p:cBhvr>
                                    </p:animEffect>
                                  </p:childTnLst>
                                </p:cTn>
                              </p:par>
                            </p:childTnLst>
                          </p:cTn>
                        </p:par>
                        <p:par>
                          <p:cTn id="12" fill="hold" nodeType="afterGroup">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400"/>
                                        <p:tgtEl>
                                          <p:spTgt spid="15"/>
                                        </p:tgtEl>
                                      </p:cBhvr>
                                    </p:animEffect>
                                  </p:childTnLst>
                                </p:cTn>
                              </p:par>
                            </p:childTnLst>
                          </p:cTn>
                        </p:par>
                        <p:par>
                          <p:cTn id="16" fill="hold" nodeType="afterGroup">
                            <p:stCondLst>
                              <p:cond delay="1150"/>
                            </p:stCondLst>
                            <p:childTnLst>
                              <p:par>
                                <p:cTn id="17" presetID="22" presetClass="entr" presetSubtype="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400"/>
                                        <p:tgtEl>
                                          <p:spTgt spid="22"/>
                                        </p:tgtEl>
                                      </p:cBhvr>
                                    </p:animEffect>
                                  </p:childTnLst>
                                </p:cTn>
                              </p:par>
                            </p:childTnLst>
                          </p:cTn>
                        </p:par>
                        <p:par>
                          <p:cTn id="20" fill="hold" nodeType="afterGroup">
                            <p:stCondLst>
                              <p:cond delay="1550"/>
                            </p:stCondLst>
                            <p:childTnLst>
                              <p:par>
                                <p:cTn id="21" presetID="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350" fill="hold"/>
                                        <p:tgtEl>
                                          <p:spTgt spid="3"/>
                                        </p:tgtEl>
                                        <p:attrNameLst>
                                          <p:attrName>ppt_x</p:attrName>
                                        </p:attrNameLst>
                                      </p:cBhvr>
                                      <p:tavLst>
                                        <p:tav tm="0">
                                          <p:val>
                                            <p:strVal val="0-#ppt_w/2"/>
                                          </p:val>
                                        </p:tav>
                                        <p:tav tm="100000">
                                          <p:val>
                                            <p:strVal val="#ppt_x"/>
                                          </p:val>
                                        </p:tav>
                                      </p:tavLst>
                                    </p:anim>
                                    <p:anim calcmode="lin" valueType="num">
                                      <p:cBhvr additive="base">
                                        <p:cTn id="24" dur="350" fill="hold"/>
                                        <p:tgtEl>
                                          <p:spTgt spid="3"/>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900"/>
                            </p:stCondLst>
                            <p:childTnLst>
                              <p:par>
                                <p:cTn id="26" presetID="2" presetClass="entr" presetSubtype="4"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300" fill="hold"/>
                                        <p:tgtEl>
                                          <p:spTgt spid="9"/>
                                        </p:tgtEl>
                                        <p:attrNameLst>
                                          <p:attrName>ppt_x</p:attrName>
                                        </p:attrNameLst>
                                      </p:cBhvr>
                                      <p:tavLst>
                                        <p:tav tm="0">
                                          <p:val>
                                            <p:strVal val="#ppt_x"/>
                                          </p:val>
                                        </p:tav>
                                        <p:tav tm="100000">
                                          <p:val>
                                            <p:strVal val="#ppt_x"/>
                                          </p:val>
                                        </p:tav>
                                      </p:tavLst>
                                    </p:anim>
                                    <p:anim calcmode="lin" valueType="num">
                                      <p:cBhvr additive="base">
                                        <p:cTn id="29" dur="300" fill="hold"/>
                                        <p:tgtEl>
                                          <p:spTgt spid="9"/>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200"/>
                            </p:stCondLst>
                            <p:childTnLst>
                              <p:par>
                                <p:cTn id="31" presetID="2" presetClass="entr" presetSubtype="8"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350" fill="hold"/>
                                        <p:tgtEl>
                                          <p:spTgt spid="4"/>
                                        </p:tgtEl>
                                        <p:attrNameLst>
                                          <p:attrName>ppt_x</p:attrName>
                                        </p:attrNameLst>
                                      </p:cBhvr>
                                      <p:tavLst>
                                        <p:tav tm="0">
                                          <p:val>
                                            <p:strVal val="0-#ppt_w/2"/>
                                          </p:val>
                                        </p:tav>
                                        <p:tav tm="100000">
                                          <p:val>
                                            <p:strVal val="#ppt_x"/>
                                          </p:val>
                                        </p:tav>
                                      </p:tavLst>
                                    </p:anim>
                                    <p:anim calcmode="lin" valueType="num">
                                      <p:cBhvr additive="base">
                                        <p:cTn id="34" dur="350" fill="hold"/>
                                        <p:tgtEl>
                                          <p:spTgt spid="4"/>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2550"/>
                            </p:stCondLst>
                            <p:childTnLst>
                              <p:par>
                                <p:cTn id="36" presetID="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300" fill="hold"/>
                                        <p:tgtEl>
                                          <p:spTgt spid="14"/>
                                        </p:tgtEl>
                                        <p:attrNameLst>
                                          <p:attrName>ppt_x</p:attrName>
                                        </p:attrNameLst>
                                      </p:cBhvr>
                                      <p:tavLst>
                                        <p:tav tm="0">
                                          <p:val>
                                            <p:strVal val="#ppt_x"/>
                                          </p:val>
                                        </p:tav>
                                        <p:tav tm="100000">
                                          <p:val>
                                            <p:strVal val="#ppt_x"/>
                                          </p:val>
                                        </p:tav>
                                      </p:tavLst>
                                    </p:anim>
                                    <p:anim calcmode="lin" valueType="num">
                                      <p:cBhvr additive="base">
                                        <p:cTn id="39" dur="300" fill="hold"/>
                                        <p:tgtEl>
                                          <p:spTgt spid="14"/>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2850"/>
                            </p:stCondLst>
                            <p:childTnLst>
                              <p:par>
                                <p:cTn id="41" presetID="2" presetClass="entr" presetSubtype="8"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350" fill="hold"/>
                                        <p:tgtEl>
                                          <p:spTgt spid="5"/>
                                        </p:tgtEl>
                                        <p:attrNameLst>
                                          <p:attrName>ppt_x</p:attrName>
                                        </p:attrNameLst>
                                      </p:cBhvr>
                                      <p:tavLst>
                                        <p:tav tm="0">
                                          <p:val>
                                            <p:strVal val="0-#ppt_w/2"/>
                                          </p:val>
                                        </p:tav>
                                        <p:tav tm="100000">
                                          <p:val>
                                            <p:strVal val="#ppt_x"/>
                                          </p:val>
                                        </p:tav>
                                      </p:tavLst>
                                    </p:anim>
                                    <p:anim calcmode="lin" valueType="num">
                                      <p:cBhvr additive="base">
                                        <p:cTn id="44" dur="350" fill="hold"/>
                                        <p:tgtEl>
                                          <p:spTgt spid="5"/>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3200"/>
                            </p:stCondLst>
                            <p:childTnLst>
                              <p:par>
                                <p:cTn id="46" presetID="2" presetClass="entr" presetSubtype="4"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300" fill="hold"/>
                                        <p:tgtEl>
                                          <p:spTgt spid="18"/>
                                        </p:tgtEl>
                                        <p:attrNameLst>
                                          <p:attrName>ppt_x</p:attrName>
                                        </p:attrNameLst>
                                      </p:cBhvr>
                                      <p:tavLst>
                                        <p:tav tm="0">
                                          <p:val>
                                            <p:strVal val="#ppt_x"/>
                                          </p:val>
                                        </p:tav>
                                        <p:tav tm="100000">
                                          <p:val>
                                            <p:strVal val="#ppt_x"/>
                                          </p:val>
                                        </p:tav>
                                      </p:tavLst>
                                    </p:anim>
                                    <p:anim calcmode="lin" valueType="num">
                                      <p:cBhvr additive="base">
                                        <p:cTn id="49" dur="3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8" grpId="0"/>
      <p:bldP spid="2" grpId="0" animBg="1"/>
      <p:bldP spid="22" grpId="0"/>
      <p:bldP spid="15"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占位符 2"/>
          <p:cNvPicPr>
            <a:picLocks noGrp="1" noChangeAspect="1"/>
          </p:cNvPicPr>
          <p:nvPr>
            <p:ph type="pic" sz="quarter" idx="11"/>
          </p:nvPr>
        </p:nvPicPr>
        <p:blipFill>
          <a:blip r:embed="rId2">
            <a:extLst>
              <a:ext uri="{28A0092B-C50C-407E-A947-70E740481C1C}">
                <a14:useLocalDpi xmlns:a14="http://schemas.microsoft.com/office/drawing/2010/main" val="0"/>
              </a:ext>
            </a:extLst>
          </a:blip>
          <a:stretch>
            <a:fillRect/>
          </a:stretch>
        </p:blipFill>
        <p:spPr>
          <a:xfrm>
            <a:off x="3416970" y="1023748"/>
            <a:ext cx="4066674" cy="4810503"/>
          </a:xfrm>
        </p:spPr>
      </p:pic>
      <p:sp>
        <p:nvSpPr>
          <p:cNvPr id="11" name="Заголовок 1"/>
          <p:cNvSpPr txBox="1"/>
          <p:nvPr/>
        </p:nvSpPr>
        <p:spPr>
          <a:xfrm>
            <a:off x="263456" y="4311045"/>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Tomas</a:t>
            </a:r>
            <a:endPar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Dannis</a:t>
            </a:r>
            <a:endParaRPr lang="en-US" sz="4000"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p:nvPr/>
        </p:nvSpPr>
        <p:spPr>
          <a:xfrm>
            <a:off x="263456" y="399669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9" name="Подзаголовок 2"/>
          <p:cNvSpPr txBox="1"/>
          <p:nvPr/>
        </p:nvSpPr>
        <p:spPr>
          <a:xfrm>
            <a:off x="7856621" y="1590378"/>
            <a:ext cx="3080084" cy="48126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Nunc ac nisi sem. Cras in justo sit amet urna scelerisque ornare ut at ipsum. Mauris ullamcorper sem malesuada semper sodales. Fusce fringilla vulputate nisl sed suscipit.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endParaRPr lang="en-US">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None/>
            </a:pPr>
            <a:r>
              <a:rPr lang="en-US">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Sign here</a:t>
            </a:r>
            <a:endParaRPr lang="en-US">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2" name="Прямоугольник 21"/>
          <p:cNvSpPr/>
          <p:nvPr/>
        </p:nvSpPr>
        <p:spPr>
          <a:xfrm>
            <a:off x="1528011" y="1544312"/>
            <a:ext cx="2373127" cy="74169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Заголовок 1"/>
          <p:cNvSpPr txBox="1"/>
          <p:nvPr/>
        </p:nvSpPr>
        <p:spPr>
          <a:xfrm>
            <a:off x="-1147382" y="1818981"/>
            <a:ext cx="4881562" cy="47148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14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Creative director</a:t>
            </a:r>
            <a:endParaRPr lang="en-US" sz="14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r"/>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25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2"/>
                                        </p:tgtEl>
                                        <p:attrNameLst>
                                          <p:attrName>ppt_y</p:attrName>
                                        </p:attrNameLst>
                                      </p:cBhvr>
                                      <p:tavLst>
                                        <p:tav tm="0">
                                          <p:val>
                                            <p:strVal val="#ppt_y"/>
                                          </p:val>
                                        </p:tav>
                                        <p:tav tm="100000">
                                          <p:val>
                                            <p:strVal val="#ppt_y"/>
                                          </p:val>
                                        </p:tav>
                                      </p:tavLst>
                                    </p:anim>
                                    <p:anim calcmode="lin" valueType="num">
                                      <p:cBhvr>
                                        <p:cTn id="9" dur="25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2"/>
                                        </p:tgtEl>
                                      </p:cBhvr>
                                    </p:animEffect>
                                  </p:childTnLst>
                                </p:cTn>
                              </p:par>
                            </p:childTnLst>
                          </p:cTn>
                        </p:par>
                      </p:childTnLst>
                    </p:cTn>
                  </p:par>
                  <p:par>
                    <p:cTn id="12" fill="hold" nodeType="clickPar">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1"/>
                                        </p:tgtEl>
                                        <p:attrNameLst>
                                          <p:attrName>style.visibility</p:attrName>
                                        </p:attrNameLst>
                                      </p:cBhvr>
                                      <p:to>
                                        <p:strVal val="visible"/>
                                      </p:to>
                                    </p:set>
                                    <p:anim calcmode="lin" valueType="num">
                                      <p:cBhvr>
                                        <p:cTn id="16" dur="2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7" dur="250" fill="hold"/>
                                        <p:tgtEl>
                                          <p:spTgt spid="11"/>
                                        </p:tgtEl>
                                        <p:attrNameLst>
                                          <p:attrName>ppt_y</p:attrName>
                                        </p:attrNameLst>
                                      </p:cBhvr>
                                      <p:tavLst>
                                        <p:tav tm="0">
                                          <p:val>
                                            <p:strVal val="#ppt_y"/>
                                          </p:val>
                                        </p:tav>
                                        <p:tav tm="100000">
                                          <p:val>
                                            <p:strVal val="#ppt_y"/>
                                          </p:val>
                                        </p:tav>
                                      </p:tavLst>
                                    </p:anim>
                                    <p:anim calcmode="lin" valueType="num">
                                      <p:cBhvr>
                                        <p:cTn id="18" dur="2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9" dur="2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250" tmFilter="0,0; .5, 1; 1, 1"/>
                                        <p:tgtEl>
                                          <p:spTgt spid="11"/>
                                        </p:tgtEl>
                                      </p:cBhvr>
                                    </p:animEffect>
                                  </p:childTnLst>
                                </p:cTn>
                              </p:par>
                            </p:childTnLst>
                          </p:cTn>
                        </p:par>
                      </p:childTnLst>
                    </p:cTn>
                  </p:par>
                  <p:par>
                    <p:cTn id="21" fill="hold" nodeType="clickPar">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400" fill="hold"/>
                                        <p:tgtEl>
                                          <p:spTgt spid="22"/>
                                        </p:tgtEl>
                                        <p:attrNameLst>
                                          <p:attrName>ppt_x</p:attrName>
                                        </p:attrNameLst>
                                      </p:cBhvr>
                                      <p:tavLst>
                                        <p:tav tm="0">
                                          <p:val>
                                            <p:strVal val="0-#ppt_w/2"/>
                                          </p:val>
                                        </p:tav>
                                        <p:tav tm="100000">
                                          <p:val>
                                            <p:strVal val="#ppt_x"/>
                                          </p:val>
                                        </p:tav>
                                      </p:tavLst>
                                    </p:anim>
                                    <p:anim calcmode="lin" valueType="num">
                                      <p:cBhvr additive="base">
                                        <p:cTn id="26" dur="4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23"/>
                                        </p:tgtEl>
                                        <p:attrNameLst>
                                          <p:attrName>style.visibility</p:attrName>
                                        </p:attrNameLst>
                                      </p:cBhvr>
                                      <p:to>
                                        <p:strVal val="visible"/>
                                      </p:to>
                                    </p:set>
                                    <p:anim calcmode="lin" valueType="num">
                                      <p:cBhvr>
                                        <p:cTn id="31" dur="2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2" dur="250" fill="hold"/>
                                        <p:tgtEl>
                                          <p:spTgt spid="23"/>
                                        </p:tgtEl>
                                        <p:attrNameLst>
                                          <p:attrName>ppt_y</p:attrName>
                                        </p:attrNameLst>
                                      </p:cBhvr>
                                      <p:tavLst>
                                        <p:tav tm="0">
                                          <p:val>
                                            <p:strVal val="#ppt_y"/>
                                          </p:val>
                                        </p:tav>
                                        <p:tav tm="100000">
                                          <p:val>
                                            <p:strVal val="#ppt_y"/>
                                          </p:val>
                                        </p:tav>
                                      </p:tavLst>
                                    </p:anim>
                                    <p:anim calcmode="lin" valueType="num">
                                      <p:cBhvr>
                                        <p:cTn id="33" dur="2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4" dur="2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250" tmFilter="0,0; .5, 1; 1, 1"/>
                                        <p:tgtEl>
                                          <p:spTgt spid="23"/>
                                        </p:tgtEl>
                                      </p:cBhvr>
                                    </p:animEffect>
                                  </p:childTnLst>
                                </p:cTn>
                              </p:par>
                            </p:childTnLst>
                          </p:cTn>
                        </p:par>
                      </p:childTnLst>
                    </p:cTn>
                  </p:par>
                  <p:par>
                    <p:cTn id="36" fill="hold" nodeType="clickPar">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up)">
                                      <p:cBhvr>
                                        <p:cTn id="40" dur="400"/>
                                        <p:tgtEl>
                                          <p:spTgt spid="19">
                                            <p:txEl>
                                              <p:pRg st="0" end="0"/>
                                            </p:txEl>
                                          </p:spTgt>
                                        </p:tgtEl>
                                      </p:cBhvr>
                                    </p:animEffect>
                                  </p:childTnLst>
                                </p:cTn>
                              </p:par>
                            </p:childTnLst>
                          </p:cTn>
                        </p:par>
                      </p:childTnLst>
                    </p:cTn>
                  </p:par>
                  <p:par>
                    <p:cTn id="41" fill="hold" nodeType="clickPar">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19">
                                            <p:txEl>
                                              <p:pRg st="1" end="1"/>
                                            </p:txEl>
                                          </p:spTgt>
                                        </p:tgtEl>
                                        <p:attrNameLst>
                                          <p:attrName>style.visibility</p:attrName>
                                        </p:attrNameLst>
                                      </p:cBhvr>
                                      <p:to>
                                        <p:strVal val="visible"/>
                                      </p:to>
                                    </p:set>
                                    <p:animEffect transition="in" filter="wipe(up)">
                                      <p:cBhvr>
                                        <p:cTn id="45" dur="400"/>
                                        <p:tgtEl>
                                          <p:spTgt spid="19">
                                            <p:txEl>
                                              <p:pRg st="1" end="1"/>
                                            </p:txEl>
                                          </p:spTgt>
                                        </p:tgtEl>
                                      </p:cBhvr>
                                    </p:animEffect>
                                  </p:childTnLst>
                                </p:cTn>
                              </p:par>
                              <p:par>
                                <p:cTn id="46" presetID="22" presetClass="entr" presetSubtype="1" fill="hold" nodeType="withEffect">
                                  <p:stCondLst>
                                    <p:cond delay="0"/>
                                  </p:stCondLst>
                                  <p:childTnLst>
                                    <p:set>
                                      <p:cBhvr>
                                        <p:cTn id="47" dur="1" fill="hold">
                                          <p:stCondLst>
                                            <p:cond delay="0"/>
                                          </p:stCondLst>
                                        </p:cTn>
                                        <p:tgtEl>
                                          <p:spTgt spid="19">
                                            <p:txEl>
                                              <p:pRg st="2" end="2"/>
                                            </p:txEl>
                                          </p:spTgt>
                                        </p:tgtEl>
                                        <p:attrNameLst>
                                          <p:attrName>style.visibility</p:attrName>
                                        </p:attrNameLst>
                                      </p:cBhvr>
                                      <p:to>
                                        <p:strVal val="visible"/>
                                      </p:to>
                                    </p:set>
                                    <p:animEffect transition="in" filter="wipe(up)">
                                      <p:cBhvr>
                                        <p:cTn id="48" dur="400"/>
                                        <p:tgtEl>
                                          <p:spTgt spid="19">
                                            <p:txEl>
                                              <p:pRg st="2" end="2"/>
                                            </p:txEl>
                                          </p:spTgt>
                                        </p:tgtEl>
                                      </p:cBhvr>
                                    </p:animEffect>
                                  </p:childTnLst>
                                </p:cTn>
                              </p:par>
                              <p:par>
                                <p:cTn id="49" presetID="22" presetClass="entr" presetSubtype="1" fill="hold" nodeType="withEffect">
                                  <p:stCondLst>
                                    <p:cond delay="0"/>
                                  </p:stCondLst>
                                  <p:childTnLst>
                                    <p:set>
                                      <p:cBhvr>
                                        <p:cTn id="50" dur="1" fill="hold">
                                          <p:stCondLst>
                                            <p:cond delay="0"/>
                                          </p:stCondLst>
                                        </p:cTn>
                                        <p:tgtEl>
                                          <p:spTgt spid="19">
                                            <p:txEl>
                                              <p:pRg st="3" end="3"/>
                                            </p:txEl>
                                          </p:spTgt>
                                        </p:tgtEl>
                                        <p:attrNameLst>
                                          <p:attrName>style.visibility</p:attrName>
                                        </p:attrNameLst>
                                      </p:cBhvr>
                                      <p:to>
                                        <p:strVal val="visible"/>
                                      </p:to>
                                    </p:set>
                                    <p:animEffect transition="in" filter="wipe(up)">
                                      <p:cBhvr>
                                        <p:cTn id="51" dur="400"/>
                                        <p:tgtEl>
                                          <p:spTgt spid="19">
                                            <p:txEl>
                                              <p:pRg st="3" end="3"/>
                                            </p:txEl>
                                          </p:spTgt>
                                        </p:tgtEl>
                                      </p:cBhvr>
                                    </p:animEffect>
                                  </p:childTnLst>
                                </p:cTn>
                              </p:par>
                            </p:childTnLst>
                          </p:cTn>
                        </p:par>
                      </p:childTnLst>
                    </p:cTn>
                  </p:par>
                  <p:par>
                    <p:cTn id="52" fill="hold" nodeType="clickPar">
                      <p:stCondLst>
                        <p:cond delay="indefinite"/>
                      </p:stCondLst>
                      <p:childTnLst>
                        <p:par>
                          <p:cTn id="53" fill="hold">
                            <p:stCondLst>
                              <p:cond delay="0"/>
                            </p:stCondLst>
                            <p:childTnLst>
                              <p:par>
                                <p:cTn id="54" presetID="22" presetClass="entr" presetSubtype="1" fill="hold" nodeType="clickEffect">
                                  <p:stCondLst>
                                    <p:cond delay="0"/>
                                  </p:stCondLst>
                                  <p:childTnLst>
                                    <p:set>
                                      <p:cBhvr>
                                        <p:cTn id="55" dur="1" fill="hold">
                                          <p:stCondLst>
                                            <p:cond delay="0"/>
                                          </p:stCondLst>
                                        </p:cTn>
                                        <p:tgtEl>
                                          <p:spTgt spid="19">
                                            <p:txEl>
                                              <p:pRg st="5" end="5"/>
                                            </p:txEl>
                                          </p:spTgt>
                                        </p:tgtEl>
                                        <p:attrNameLst>
                                          <p:attrName>style.visibility</p:attrName>
                                        </p:attrNameLst>
                                      </p:cBhvr>
                                      <p:to>
                                        <p:strVal val="visible"/>
                                      </p:to>
                                    </p:set>
                                    <p:animEffect transition="in" filter="wipe(up)">
                                      <p:cBhvr>
                                        <p:cTn id="56" dur="400"/>
                                        <p:tgtEl>
                                          <p:spTgt spid="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2" grpId="0" animBg="1"/>
      <p:bldP spid="23"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Заголовок 1"/>
          <p:cNvSpPr txBox="1"/>
          <p:nvPr/>
        </p:nvSpPr>
        <p:spPr>
          <a:xfrm>
            <a:off x="1796716" y="958244"/>
            <a:ext cx="7956884"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CREATIVE TEAM</a:t>
            </a:r>
            <a:endParaRPr lang="en-US" sz="4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3" name="Подзаголовок 2"/>
          <p:cNvSpPr txBox="1"/>
          <p:nvPr/>
        </p:nvSpPr>
        <p:spPr>
          <a:xfrm>
            <a:off x="3671443" y="655926"/>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4" name="Подзаголовок 2"/>
          <p:cNvSpPr txBox="1"/>
          <p:nvPr/>
        </p:nvSpPr>
        <p:spPr>
          <a:xfrm>
            <a:off x="1062091" y="4424285"/>
            <a:ext cx="2893827"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Web Designer</a:t>
            </a:r>
            <a:endPar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gn="ctr">
              <a:lnSpc>
                <a:spcPts val="700"/>
              </a:lnSpc>
              <a:spcBef>
                <a:spcPts val="1200"/>
              </a:spcBef>
              <a:buNone/>
            </a:pPr>
            <a: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MARCUS ROBBINSON</a:t>
            </a:r>
            <a:endPar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spcBef>
                <a:spcPts val="1200"/>
              </a:spcBef>
              <a:buFont typeface="Arial" panose="020b0604020202020204" pitchFamily="34" charset="0"/>
              <a:buNone/>
            </a:pPr>
            <a:r>
              <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else cuprumness.</a:t>
            </a:r>
            <a:endPar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5" name="Подзаголовок 2"/>
          <p:cNvSpPr txBox="1"/>
          <p:nvPr/>
        </p:nvSpPr>
        <p:spPr>
          <a:xfrm>
            <a:off x="4480628" y="4424284"/>
            <a:ext cx="2893828"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SMM Manager</a:t>
            </a:r>
            <a:endPar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gn="ctr">
              <a:lnSpc>
                <a:spcPts val="700"/>
              </a:lnSpc>
              <a:spcBef>
                <a:spcPts val="1200"/>
              </a:spcBef>
              <a:buNone/>
            </a:pPr>
            <a: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ALISSIA BURTON</a:t>
            </a:r>
            <a:endPar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spcBef>
                <a:spcPts val="1200"/>
              </a:spcBef>
              <a:buNone/>
            </a:pPr>
            <a:r>
              <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a:t>
            </a:r>
            <a:r>
              <a:rPr lang="da-DK"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nisl at ante euismod else.</a:t>
            </a:r>
            <a:endParaRPr lang="da-DK"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spcBef>
                <a:spcPts val="1200"/>
              </a:spcBef>
              <a:buFont typeface="Arial" panose="020b0604020202020204" pitchFamily="34" charset="0"/>
              <a:buNone/>
            </a:pPr>
            <a:endPar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6" name="Подзаголовок 2"/>
          <p:cNvSpPr txBox="1"/>
          <p:nvPr/>
        </p:nvSpPr>
        <p:spPr>
          <a:xfrm>
            <a:off x="7899166" y="4500993"/>
            <a:ext cx="2893829"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7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Assistant Director</a:t>
            </a:r>
            <a:endParaRPr lang="en-US" sz="14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gn="ctr">
              <a:lnSpc>
                <a:spcPts val="700"/>
              </a:lnSpc>
              <a:spcBef>
                <a:spcPts val="1200"/>
              </a:spcBef>
              <a:buNone/>
            </a:pPr>
            <a: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VERONICA CATBERTH</a:t>
            </a:r>
            <a:endPar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spcBef>
                <a:spcPts val="1200"/>
              </a:spcBef>
              <a:buNone/>
            </a:pPr>
            <a:r>
              <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Etiam vitae dui congue, semper quam vitae, luctus ligula. Sed posuere nunc in </a:t>
            </a:r>
            <a:r>
              <a:rPr lang="da-DK"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nisl at ante euismod else.</a:t>
            </a:r>
            <a:endParaRPr lang="da-DK"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spcBef>
                <a:spcPts val="1200"/>
              </a:spcBef>
              <a:buFont typeface="Arial" panose="020b0604020202020204" pitchFamily="34" charset="0"/>
              <a:buNone/>
            </a:pPr>
            <a:endParaRPr lang="en-US" sz="1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2" name="Ромб 21"/>
          <p:cNvSpPr/>
          <p:nvPr/>
        </p:nvSpPr>
        <p:spPr>
          <a:xfrm>
            <a:off x="1731576" y="2165659"/>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Ромб 22"/>
          <p:cNvSpPr/>
          <p:nvPr/>
        </p:nvSpPr>
        <p:spPr>
          <a:xfrm>
            <a:off x="5208887" y="2172182"/>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Ромб 23"/>
          <p:cNvSpPr/>
          <p:nvPr/>
        </p:nvSpPr>
        <p:spPr>
          <a:xfrm>
            <a:off x="8641702" y="2178706"/>
            <a:ext cx="1992254" cy="1992254"/>
          </a:xfrm>
          <a:prstGeom prst="diamond">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占位符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5605" r="15605"/>
          <a:stretch>
            <a:fillRect/>
          </a:stretch>
        </p:blipFill>
        <p:spPr/>
      </p:pic>
      <p:pic>
        <p:nvPicPr>
          <p:cNvPr id="6" name="图片占位符 5"/>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15126" r="15126"/>
          <a:stretch>
            <a:fillRect/>
          </a:stretch>
        </p:blipFill>
        <p:spPr/>
      </p:pic>
      <p:pic>
        <p:nvPicPr>
          <p:cNvPr id="7" name="图片占位符 6"/>
          <p:cNvPicPr>
            <a:picLocks noGrp="1" noChangeAspect="1"/>
          </p:cNvPicPr>
          <p:nvPr>
            <p:ph type="pic" sz="quarter" idx="16"/>
          </p:nvPr>
        </p:nvPicPr>
        <p:blipFill>
          <a:blip r:embed="rId4">
            <a:extLst>
              <a:ext uri="{28A0092B-C50C-407E-A947-70E740481C1C}">
                <a14:useLocalDpi xmlns:a14="http://schemas.microsoft.com/office/drawing/2010/main" val="0"/>
              </a:ext>
            </a:extLst>
          </a:blip>
          <a:srcRect l="16215" r="16215"/>
          <a:stretch>
            <a:fillRect/>
          </a:stretch>
        </p:blipFill>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400" fill="hold"/>
                                        <p:tgtEl>
                                          <p:spTgt spid="22"/>
                                        </p:tgtEl>
                                        <p:attrNameLst>
                                          <p:attrName>ppt_x</p:attrName>
                                        </p:attrNameLst>
                                      </p:cBhvr>
                                      <p:tavLst>
                                        <p:tav tm="0">
                                          <p:val>
                                            <p:strVal val="#ppt_x"/>
                                          </p:val>
                                        </p:tav>
                                        <p:tav tm="100000">
                                          <p:val>
                                            <p:strVal val="#ppt_x"/>
                                          </p:val>
                                        </p:tav>
                                      </p:tavLst>
                                    </p:anim>
                                    <p:anim calcmode="lin" valueType="num">
                                      <p:cBhvr additive="base">
                                        <p:cTn id="16" dur="4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nodeType="clickPar">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4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400" fill="hold"/>
                                        <p:tgtEl>
                                          <p:spTgt spid="23"/>
                                        </p:tgtEl>
                                        <p:attrNameLst>
                                          <p:attrName>ppt_x</p:attrName>
                                        </p:attrNameLst>
                                      </p:cBhvr>
                                      <p:tavLst>
                                        <p:tav tm="0">
                                          <p:val>
                                            <p:strVal val="#ppt_x"/>
                                          </p:val>
                                        </p:tav>
                                        <p:tav tm="100000">
                                          <p:val>
                                            <p:strVal val="#ppt_x"/>
                                          </p:val>
                                        </p:tav>
                                      </p:tavLst>
                                    </p:anim>
                                    <p:anim calcmode="lin" valueType="num">
                                      <p:cBhvr additive="base">
                                        <p:cTn id="33" dur="4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4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400" fill="hold"/>
                                        <p:tgtEl>
                                          <p:spTgt spid="24"/>
                                        </p:tgtEl>
                                        <p:attrNameLst>
                                          <p:attrName>ppt_x</p:attrName>
                                        </p:attrNameLst>
                                      </p:cBhvr>
                                      <p:tavLst>
                                        <p:tav tm="0">
                                          <p:val>
                                            <p:strVal val="#ppt_x"/>
                                          </p:val>
                                        </p:tav>
                                        <p:tav tm="100000">
                                          <p:val>
                                            <p:strVal val="#ppt_x"/>
                                          </p:val>
                                        </p:tav>
                                      </p:tavLst>
                                    </p:anim>
                                    <p:anim calcmode="lin" valueType="num">
                                      <p:cBhvr additive="base">
                                        <p:cTn id="45" dur="4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up)">
                                      <p:cBhvr>
                                        <p:cTn id="50"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22" grpId="0" animBg="1"/>
      <p:bldP spid="23" grpId="0" animBg="1"/>
      <p:bldP spid="24" grpId="0" animBg="1"/>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Заголовок 1"/>
          <p:cNvSpPr txBox="1"/>
          <p:nvPr/>
        </p:nvSpPr>
        <p:spPr>
          <a:xfrm>
            <a:off x="696593" y="1820508"/>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HERE GALLERY</a:t>
            </a:r>
            <a:endPar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endParaRPr lang="en-US" sz="4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7" name="Подзаголовок 2"/>
          <p:cNvSpPr txBox="1"/>
          <p:nvPr/>
        </p:nvSpPr>
        <p:spPr>
          <a:xfrm>
            <a:off x="1708484" y="3524074"/>
            <a:ext cx="3080084"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9" name="Подзаголовок 2"/>
          <p:cNvSpPr txBox="1"/>
          <p:nvPr/>
        </p:nvSpPr>
        <p:spPr>
          <a:xfrm>
            <a:off x="696593" y="150615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cxnSp>
        <p:nvCxnSpPr>
          <p:cNvPr id="13" name="Прямая соединительная линия 12"/>
          <p:cNvCxnSpPr/>
          <p:nvPr/>
        </p:nvCxnSpPr>
        <p:spPr>
          <a:xfrm>
            <a:off x="792848" y="3661996"/>
            <a:ext cx="657244" cy="0"/>
          </a:xfrm>
          <a:prstGeom prst="line">
            <a:avLst/>
          </a:prstGeom>
          <a:ln w="34925">
            <a:solidFill>
              <a:schemeClr val="bg2">
                <a:lumMod val="10000"/>
              </a:schemeClr>
            </a:solidFill>
          </a:ln>
        </p:spPr>
        <p:style>
          <a:lnRef idx="1">
            <a:schemeClr val="dk1"/>
          </a:lnRef>
          <a:fillRef idx="0">
            <a:schemeClr val="dk1"/>
          </a:fillRef>
          <a:effectRef idx="0">
            <a:schemeClr val="dk1"/>
          </a:effectRef>
          <a:fontRef idx="minor">
            <a:schemeClr val="tx1"/>
          </a:fontRef>
        </p:style>
      </p:cxnSp>
      <p:pic>
        <p:nvPicPr>
          <p:cNvPr id="5" name="图片占位符 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566" r="30566"/>
          <a:stretch>
            <a:fillRect/>
          </a:stretch>
        </p:blipFill>
        <p:spPr/>
      </p:pic>
      <p:pic>
        <p:nvPicPr>
          <p:cNvPr id="8" name="图片占位符 7"/>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6968" r="26968"/>
          <a:stretch>
            <a:fillRect/>
          </a:stretch>
        </p:blipFill>
        <p:spPr/>
      </p:pic>
      <p:pic>
        <p:nvPicPr>
          <p:cNvPr id="10" name="图片占位符 9"/>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27659" r="27659"/>
          <a:stretch>
            <a:fillRect/>
          </a:stretch>
        </p:blipFill>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9"/>
                                        </p:tgtEl>
                                        <p:attrNameLst>
                                          <p:attrName>ppt_y</p:attrName>
                                        </p:attrNameLst>
                                      </p:cBhvr>
                                      <p:tavLst>
                                        <p:tav tm="0">
                                          <p:val>
                                            <p:strVal val="#ppt_y"/>
                                          </p:val>
                                        </p:tav>
                                        <p:tav tm="100000">
                                          <p:val>
                                            <p:strVal val="#ppt_y"/>
                                          </p:val>
                                        </p:tav>
                                      </p:tavLst>
                                    </p:anim>
                                    <p:anim calcmode="lin" valueType="num">
                                      <p:cBhvr>
                                        <p:cTn id="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9"/>
                                        </p:tgtEl>
                                      </p:cBhvr>
                                    </p:animEffect>
                                  </p:childTnLst>
                                </p:cTn>
                              </p:par>
                            </p:childTnLst>
                          </p:cTn>
                        </p:par>
                        <p:par>
                          <p:cTn id="12" fill="hold" nodeType="afterGroup">
                            <p:stCondLst>
                              <p:cond delay="2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6"/>
                                        </p:tgtEl>
                                        <p:attrNameLst>
                                          <p:attrName>ppt_y</p:attrName>
                                        </p:attrNameLst>
                                      </p:cBhvr>
                                      <p:tavLst>
                                        <p:tav tm="0">
                                          <p:val>
                                            <p:strVal val="#ppt_y"/>
                                          </p:val>
                                        </p:tav>
                                        <p:tav tm="100000">
                                          <p:val>
                                            <p:strVal val="#ppt_y"/>
                                          </p:val>
                                        </p:tav>
                                      </p:tavLst>
                                    </p:anim>
                                    <p:anim calcmode="lin" valueType="num">
                                      <p:cBhvr>
                                        <p:cTn id="17"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6"/>
                                        </p:tgtEl>
                                      </p:cBhvr>
                                    </p:animEffect>
                                  </p:childTnLst>
                                </p:cTn>
                              </p:par>
                            </p:childTnLst>
                          </p:cTn>
                        </p:par>
                        <p:par>
                          <p:cTn id="20" fill="hold" nodeType="afterGroup">
                            <p:stCondLst>
                              <p:cond delay="5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400"/>
                                        <p:tgtEl>
                                          <p:spTgt spid="13"/>
                                        </p:tgtEl>
                                      </p:cBhvr>
                                    </p:animEffect>
                                  </p:childTnLst>
                                </p:cTn>
                              </p:par>
                            </p:childTnLst>
                          </p:cTn>
                        </p:par>
                        <p:par>
                          <p:cTn id="24" fill="hold" nodeType="afterGroup">
                            <p:stCondLst>
                              <p:cond delay="900"/>
                            </p:stCondLst>
                            <p:childTnLst>
                              <p:par>
                                <p:cTn id="25" presetID="22"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400"/>
                                        <p:tgtEl>
                                          <p:spTgt spid="7"/>
                                        </p:tgtEl>
                                      </p:cBhvr>
                                    </p:animEffect>
                                  </p:childTnLst>
                                </p:cTn>
                              </p:par>
                            </p:childTnLst>
                          </p:cTn>
                        </p:par>
                        <p:par>
                          <p:cTn id="28" fill="hold" nodeType="afterGroup">
                            <p:stCondLst>
                              <p:cond delay="1300"/>
                            </p:stCondLst>
                            <p:childTnLst>
                              <p:par>
                                <p:cTn id="29" presetID="2" presetClass="entr" presetSubtype="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1800"/>
                            </p:stCondLst>
                            <p:childTnLst>
                              <p:par>
                                <p:cTn id="34" presetID="2" presetClass="entr" presetSubtype="2"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1+#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2300"/>
                            </p:stCondLst>
                            <p:childTnLst>
                              <p:par>
                                <p:cTn id="39" presetID="2" presetClass="entr" presetSubtype="2"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7" name="Заголовок 1"/>
          <p:cNvSpPr txBox="1"/>
          <p:nvPr/>
        </p:nvSpPr>
        <p:spPr>
          <a:xfrm>
            <a:off x="531862" y="1968450"/>
            <a:ext cx="4881562"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a:t>
            </a:r>
            <a:endPar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8" name="Подзаголовок 2"/>
          <p:cNvSpPr txBox="1"/>
          <p:nvPr/>
        </p:nvSpPr>
        <p:spPr>
          <a:xfrm>
            <a:off x="531862" y="3369698"/>
            <a:ext cx="2623578" cy="22737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Praesent sed neque quis mauris luctus commodo. Morbi vitae dui gravida, vulputate mauris vel, efficitur elit.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9" name="Подзаголовок 2"/>
          <p:cNvSpPr txBox="1"/>
          <p:nvPr/>
        </p:nvSpPr>
        <p:spPr>
          <a:xfrm>
            <a:off x="531862" y="1642069"/>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7" name="图片占位符 6"/>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3917375" y="941694"/>
            <a:ext cx="2468488" cy="5022141"/>
          </a:xfrm>
        </p:spPr>
      </p:pic>
      <p:pic>
        <p:nvPicPr>
          <p:cNvPr id="8" name="图片占位符 7"/>
          <p:cNvPicPr>
            <a:picLocks noGrp="1" noChangeAspect="1"/>
          </p:cNvPicPr>
          <p:nvPr>
            <p:ph type="pic" sz="quarter" idx="12"/>
          </p:nvPr>
        </p:nvPicPr>
        <p:blipFill>
          <a:blip r:embed="rId3">
            <a:extLst>
              <a:ext uri="{28A0092B-C50C-407E-A947-70E740481C1C}">
                <a14:useLocalDpi xmlns:a14="http://schemas.microsoft.com/office/drawing/2010/main" val="0"/>
              </a:ext>
            </a:extLst>
          </a:blip>
          <a:stretch>
            <a:fillRect/>
          </a:stretch>
        </p:blipFill>
        <p:spPr>
          <a:xfrm>
            <a:off x="6571620" y="941695"/>
            <a:ext cx="4231047" cy="2060812"/>
          </a:xfrm>
        </p:spPr>
      </p:pic>
      <p:pic>
        <p:nvPicPr>
          <p:cNvPr id="9" name="图片占位符 8"/>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6566589" y="3220873"/>
            <a:ext cx="2548097" cy="1173706"/>
          </a:xfrm>
        </p:spPr>
      </p:pic>
      <p:pic>
        <p:nvPicPr>
          <p:cNvPr id="10" name="图片占位符 9"/>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9296424" y="3220872"/>
            <a:ext cx="1511677" cy="2742964"/>
          </a:xfrm>
        </p:spPr>
      </p:pic>
      <p:pic>
        <p:nvPicPr>
          <p:cNvPr id="11" name="图片占位符 10"/>
          <p:cNvPicPr>
            <a:picLocks noGrp="1" noChangeAspect="1"/>
          </p:cNvPicPr>
          <p:nvPr>
            <p:ph type="pic" sz="quarter" idx="14"/>
          </p:nvPr>
        </p:nvPicPr>
        <p:blipFill>
          <a:blip r:embed="rId6">
            <a:extLst>
              <a:ext uri="{28A0092B-C50C-407E-A947-70E740481C1C}">
                <a14:useLocalDpi xmlns:a14="http://schemas.microsoft.com/office/drawing/2010/main" val="0"/>
              </a:ext>
            </a:extLst>
          </a:blip>
          <a:stretch>
            <a:fillRect/>
          </a:stretch>
        </p:blipFill>
        <p:spPr>
          <a:xfrm>
            <a:off x="6564572" y="4615334"/>
            <a:ext cx="2552131" cy="1346112"/>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25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9"/>
                                        </p:tgtEl>
                                        <p:attrNameLst>
                                          <p:attrName>ppt_y</p:attrName>
                                        </p:attrNameLst>
                                      </p:cBhvr>
                                      <p:tavLst>
                                        <p:tav tm="0">
                                          <p:val>
                                            <p:strVal val="#ppt_y"/>
                                          </p:val>
                                        </p:tav>
                                        <p:tav tm="100000">
                                          <p:val>
                                            <p:strVal val="#ppt_y"/>
                                          </p:val>
                                        </p:tav>
                                      </p:tavLst>
                                    </p:anim>
                                    <p:anim calcmode="lin" valueType="num">
                                      <p:cBhvr>
                                        <p:cTn id="9" dur="25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9"/>
                                        </p:tgtEl>
                                      </p:cBhvr>
                                    </p:animEffect>
                                  </p:childTnLst>
                                </p:cTn>
                              </p:par>
                            </p:childTnLst>
                          </p:cTn>
                        </p:par>
                        <p:par>
                          <p:cTn id="12" fill="hold" nodeType="afterGroup">
                            <p:stCondLst>
                              <p:cond delay="2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400"/>
                                        <p:tgtEl>
                                          <p:spTgt spid="17"/>
                                        </p:tgtEl>
                                      </p:cBhvr>
                                    </p:animEffect>
                                  </p:childTnLst>
                                </p:cTn>
                              </p:par>
                            </p:childTnLst>
                          </p:cTn>
                        </p:par>
                        <p:par>
                          <p:cTn id="16" fill="hold" nodeType="afterGroup">
                            <p:stCondLst>
                              <p:cond delay="65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400"/>
                                        <p:tgtEl>
                                          <p:spTgt spid="18"/>
                                        </p:tgtEl>
                                      </p:cBhvr>
                                    </p:animEffect>
                                  </p:childTnLst>
                                </p:cTn>
                              </p:par>
                            </p:childTnLst>
                          </p:cTn>
                        </p:par>
                        <p:par>
                          <p:cTn id="20" fill="hold" nodeType="afterGroup">
                            <p:stCondLst>
                              <p:cond delay="105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nodeType="afterGroup">
                            <p:stCondLst>
                              <p:cond delay="155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nodeType="afterGroup">
                            <p:stCondLst>
                              <p:cond delay="205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nodeType="afterGroup">
                            <p:stCondLst>
                              <p:cond delay="255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nodeType="afterGroup">
                            <p:stCondLst>
                              <p:cond delay="305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1795" y="0"/>
            <a:ext cx="12188408" cy="6862073"/>
          </a:xfrm>
        </p:spPr>
      </p:pic>
      <p:sp>
        <p:nvSpPr>
          <p:cNvPr id="15" name="矩形 14"/>
          <p:cNvSpPr/>
          <p:nvPr/>
        </p:nvSpPr>
        <p:spPr>
          <a:xfrm>
            <a:off x="1795" y="0"/>
            <a:ext cx="12190205"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Подзаголовок 2"/>
          <p:cNvSpPr txBox="1"/>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9"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文本框 9"/>
          <p:cNvSpPr txBox="1"/>
          <p:nvPr/>
        </p:nvSpPr>
        <p:spPr>
          <a:xfrm>
            <a:off x="5140234" y="1730613"/>
            <a:ext cx="1665514" cy="2215991"/>
          </a:xfrm>
          <a:prstGeom prst="rect">
            <a:avLst/>
          </a:prstGeom>
          <a:noFill/>
        </p:spPr>
        <p:txBody>
          <a:bodyPr wrap="square" rtlCol="0">
            <a:spAutoFit/>
          </a:bodyPr>
          <a:lstStyle/>
          <a:p>
            <a:r>
              <a:rPr lang="zh-CN" altLang="en-US" sz="13800" b="1">
                <a:solidFill>
                  <a:schemeClr val="bg1"/>
                </a:solidFill>
                <a:latin typeface="叶根友毛笔行书简体" panose="02010601030101010101" pitchFamily="2" charset="-122"/>
                <a:ea typeface="叶根友毛笔行书简体" panose="02010601030101010101" pitchFamily="2" charset="-122"/>
              </a:rPr>
              <a:t>叁</a:t>
            </a:r>
            <a:endParaRPr lang="zh-CN" altLang="en-US" sz="13800" b="1">
              <a:solidFill>
                <a:schemeClr val="bg1"/>
              </a:solidFill>
              <a:latin typeface="叶根友毛笔行书简体" panose="02010601030101010101" pitchFamily="2" charset="-122"/>
              <a:ea typeface="叶根友毛笔行书简体" panose="02010601030101010101" pitchFamily="2" charset="-122"/>
            </a:endParaRPr>
          </a:p>
        </p:txBody>
      </p:sp>
      <p:sp>
        <p:nvSpPr>
          <p:cNvPr id="16" name="文本框 15"/>
          <p:cNvSpPr txBox="1"/>
          <p:nvPr/>
        </p:nvSpPr>
        <p:spPr>
          <a:xfrm>
            <a:off x="4519379" y="3917576"/>
            <a:ext cx="3493696" cy="523220"/>
          </a:xfrm>
          <a:prstGeom prst="rect">
            <a:avLst/>
          </a:prstGeom>
          <a:noFill/>
        </p:spPr>
        <p:txBody>
          <a:bodyPr wrap="square" rtlCol="0">
            <a:spAutoFit/>
          </a:bodyPr>
          <a:lstStyle/>
          <a:p>
            <a:r>
              <a:rPr lang="en-US" altLang="zh-CN" sz="2800" b="1">
                <a:solidFill>
                  <a:schemeClr val="bg1">
                    <a:alpha val="60000"/>
                  </a:schemeClr>
                </a:solidFill>
                <a:latin typeface="微软雅黑" panose="020b0503020204020204" pitchFamily="34" charset="-122"/>
                <a:ea typeface="微软雅黑" panose="020b0503020204020204" pitchFamily="34" charset="-122"/>
              </a:rPr>
              <a:t>FRIENDLY INTERE</a:t>
            </a:r>
            <a:endParaRPr lang="en-US" altLang="zh-CN" sz="2800" b="1">
              <a:solidFill>
                <a:schemeClr val="bg1">
                  <a:alpha val="6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8"/>
                                        </p:tgtEl>
                                        <p:attrNameLst>
                                          <p:attrName>ppt_y</p:attrName>
                                        </p:attrNameLst>
                                      </p:cBhvr>
                                      <p:tavLst>
                                        <p:tav tm="0">
                                          <p:val>
                                            <p:strVal val="#ppt_y"/>
                                          </p:val>
                                        </p:tav>
                                        <p:tav tm="100000">
                                          <p:val>
                                            <p:strVal val="#ppt_y"/>
                                          </p:val>
                                        </p:tav>
                                      </p:tavLst>
                                    </p:anim>
                                    <p:anim calcmode="lin" valueType="num">
                                      <p:cBhvr>
                                        <p:cTn id="15"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8"/>
                                        </p:tgtEl>
                                      </p:cBhvr>
                                    </p:animEffect>
                                  </p:childTnLst>
                                </p:cTn>
                              </p:par>
                            </p:childTnLst>
                          </p:cTn>
                        </p:par>
                        <p:par>
                          <p:cTn id="18" fill="hold" nodeType="afterGroup">
                            <p:stCondLst>
                              <p:cond delay="1250"/>
                            </p:stCondLst>
                            <p:childTnLst>
                              <p:par>
                                <p:cTn id="19" presetID="47"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6"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 name="Заголовок 1"/>
          <p:cNvSpPr txBox="1"/>
          <p:nvPr/>
        </p:nvSpPr>
        <p:spPr>
          <a:xfrm>
            <a:off x="933609" y="1018534"/>
            <a:ext cx="7404511" cy="72397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WHAT WE DO</a:t>
            </a:r>
            <a:endPar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en-US"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8" name="Текст 11"/>
          <p:cNvSpPr txBox="1"/>
          <p:nvPr/>
        </p:nvSpPr>
        <p:spPr>
          <a:xfrm>
            <a:off x="3234019" y="2859122"/>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WEB DEVELOPMENT</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10" name="Группа 9"/>
          <p:cNvGrpSpPr/>
          <p:nvPr/>
        </p:nvGrpSpPr>
        <p:grpSpPr>
          <a:xfrm>
            <a:off x="2349795" y="2524197"/>
            <a:ext cx="728383" cy="669851"/>
            <a:chOff x="935665" y="3221665"/>
            <a:chExt cx="728383" cy="669851"/>
          </a:xfrm>
        </p:grpSpPr>
        <p:sp>
          <p:nvSpPr>
            <p:cNvPr id="9" name="Текст 11"/>
            <p:cNvSpPr txBox="1"/>
            <p:nvPr/>
          </p:nvSpPr>
          <p:spPr>
            <a:xfrm>
              <a:off x="978197" y="3388510"/>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01</a:t>
              </a:r>
              <a:endPar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 name="Прямоугольник 1"/>
            <p:cNvSpPr/>
            <p:nvPr/>
          </p:nvSpPr>
          <p:spPr>
            <a:xfrm>
              <a:off x="935665" y="3221665"/>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Текст 11"/>
          <p:cNvSpPr txBox="1"/>
          <p:nvPr/>
        </p:nvSpPr>
        <p:spPr>
          <a:xfrm>
            <a:off x="7136309" y="2859122"/>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MOBILE APP</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0" name="Группа 49"/>
          <p:cNvGrpSpPr/>
          <p:nvPr/>
        </p:nvGrpSpPr>
        <p:grpSpPr>
          <a:xfrm>
            <a:off x="6252085" y="2524197"/>
            <a:ext cx="707117" cy="669851"/>
            <a:chOff x="6252085" y="1910584"/>
            <a:chExt cx="707117" cy="669851"/>
          </a:xfrm>
        </p:grpSpPr>
        <p:sp>
          <p:nvSpPr>
            <p:cNvPr id="18" name="Текст 11"/>
            <p:cNvSpPr txBox="1"/>
            <p:nvPr/>
          </p:nvSpPr>
          <p:spPr>
            <a:xfrm>
              <a:off x="6273351" y="2077429"/>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02</a:t>
              </a:r>
              <a:endPar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9" name="Прямоугольник 18"/>
            <p:cNvSpPr/>
            <p:nvPr/>
          </p:nvSpPr>
          <p:spPr>
            <a:xfrm>
              <a:off x="6252085" y="1910584"/>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8" name="Текст 11"/>
          <p:cNvSpPr txBox="1"/>
          <p:nvPr/>
        </p:nvSpPr>
        <p:spPr>
          <a:xfrm>
            <a:off x="3276551" y="4618438"/>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SEO PROMOTION</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1" name="Группа 50"/>
          <p:cNvGrpSpPr/>
          <p:nvPr/>
        </p:nvGrpSpPr>
        <p:grpSpPr>
          <a:xfrm>
            <a:off x="2392327" y="4283513"/>
            <a:ext cx="717750" cy="669851"/>
            <a:chOff x="2392327" y="4115068"/>
            <a:chExt cx="717750" cy="669851"/>
          </a:xfrm>
        </p:grpSpPr>
        <p:sp>
          <p:nvSpPr>
            <p:cNvPr id="30" name="Текст 11"/>
            <p:cNvSpPr txBox="1"/>
            <p:nvPr/>
          </p:nvSpPr>
          <p:spPr>
            <a:xfrm>
              <a:off x="2424226" y="4281913"/>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03</a:t>
              </a:r>
              <a:endPar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31" name="Прямоугольник 30"/>
            <p:cNvSpPr/>
            <p:nvPr/>
          </p:nvSpPr>
          <p:spPr>
            <a:xfrm>
              <a:off x="2392327" y="4115068"/>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4" name="Текст 11"/>
          <p:cNvSpPr txBox="1"/>
          <p:nvPr/>
        </p:nvSpPr>
        <p:spPr>
          <a:xfrm>
            <a:off x="7121691" y="4618438"/>
            <a:ext cx="2803693"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MARKETING RESEARCH</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52" name="Группа 51"/>
          <p:cNvGrpSpPr/>
          <p:nvPr/>
        </p:nvGrpSpPr>
        <p:grpSpPr>
          <a:xfrm>
            <a:off x="6294617" y="4283513"/>
            <a:ext cx="696484" cy="669851"/>
            <a:chOff x="6294617" y="4115068"/>
            <a:chExt cx="696484" cy="669851"/>
          </a:xfrm>
        </p:grpSpPr>
        <p:sp>
          <p:nvSpPr>
            <p:cNvPr id="26" name="Текст 11"/>
            <p:cNvSpPr txBox="1"/>
            <p:nvPr/>
          </p:nvSpPr>
          <p:spPr>
            <a:xfrm>
              <a:off x="6305250" y="4281913"/>
              <a:ext cx="685851" cy="399957"/>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04</a:t>
              </a:r>
              <a:endParaRPr lang="en-US"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7" name="Прямоугольник 26"/>
            <p:cNvSpPr/>
            <p:nvPr/>
          </p:nvSpPr>
          <p:spPr>
            <a:xfrm>
              <a:off x="6294617" y="4115068"/>
              <a:ext cx="669851" cy="669851"/>
            </a:xfrm>
            <a:prstGeom prst="rect">
              <a:avLst/>
            </a:prstGeom>
            <a:noFill/>
            <a:ln w="28575">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33" name="Прямая соединительная линия 32"/>
          <p:cNvCxnSpPr/>
          <p:nvPr/>
        </p:nvCxnSpPr>
        <p:spPr>
          <a:xfrm>
            <a:off x="3324176" y="2691042"/>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a:off x="7245493" y="2691042"/>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3359012" y="4454433"/>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a:off x="7245493" y="4454433"/>
            <a:ext cx="74285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9" name="Подзаголовок 2"/>
          <p:cNvSpPr txBox="1"/>
          <p:nvPr/>
        </p:nvSpPr>
        <p:spPr>
          <a:xfrm>
            <a:off x="963882" y="69693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About Us</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300" fill="hold"/>
                                        <p:tgtEl>
                                          <p:spTgt spid="7"/>
                                        </p:tgtEl>
                                        <p:attrNameLst>
                                          <p:attrName>ppt_x</p:attrName>
                                        </p:attrNameLst>
                                      </p:cBhvr>
                                      <p:tavLst>
                                        <p:tav tm="0">
                                          <p:val>
                                            <p:strVal val="0-#ppt_w/2"/>
                                          </p:val>
                                        </p:tav>
                                        <p:tav tm="100000">
                                          <p:val>
                                            <p:strVal val="#ppt_x"/>
                                          </p:val>
                                        </p:tav>
                                      </p:tavLst>
                                    </p:anim>
                                    <p:anim calcmode="lin" valueType="num">
                                      <p:cBhvr additive="base">
                                        <p:cTn id="14" dur="3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300" fill="hold"/>
                                        <p:tgtEl>
                                          <p:spTgt spid="10"/>
                                        </p:tgtEl>
                                        <p:attrNameLst>
                                          <p:attrName>ppt_x</p:attrName>
                                        </p:attrNameLst>
                                      </p:cBhvr>
                                      <p:tavLst>
                                        <p:tav tm="0">
                                          <p:val>
                                            <p:strVal val="0-#ppt_w/2"/>
                                          </p:val>
                                        </p:tav>
                                        <p:tav tm="100000">
                                          <p:val>
                                            <p:strVal val="#ppt_x"/>
                                          </p:val>
                                        </p:tav>
                                      </p:tavLst>
                                    </p:anim>
                                    <p:anim calcmode="lin" valueType="num">
                                      <p:cBhvr additive="base">
                                        <p:cTn id="20" dur="3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250"/>
                                        <p:tgtEl>
                                          <p:spTgt spid="33"/>
                                        </p:tgtEl>
                                      </p:cBhvr>
                                    </p:animEffect>
                                  </p:childTnLst>
                                </p:cTn>
                              </p:par>
                            </p:childTnLst>
                          </p:cTn>
                        </p:par>
                      </p:childTnLst>
                    </p:cTn>
                  </p:par>
                  <p:par>
                    <p:cTn id="26" fill="hold" nodeType="clickPar">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400"/>
                                        <p:tgtEl>
                                          <p:spTgt spid="8">
                                            <p:txEl>
                                              <p:pRg st="0" end="0"/>
                                            </p:txEl>
                                          </p:spTgt>
                                        </p:tgtEl>
                                      </p:cBhvr>
                                    </p:animEffect>
                                  </p:childTnLst>
                                </p:cTn>
                              </p:par>
                            </p:childTnLst>
                          </p:cTn>
                        </p:par>
                      </p:childTnLst>
                    </p:cTn>
                  </p:par>
                  <p:par>
                    <p:cTn id="31" fill="hold" nodeType="clickPar">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wipe(up)">
                                      <p:cBhvr>
                                        <p:cTn id="35" dur="300"/>
                                        <p:tgtEl>
                                          <p:spTgt spid="8">
                                            <p:txEl>
                                              <p:pRg st="1" end="1"/>
                                            </p:txEl>
                                          </p:spTgt>
                                        </p:tgtEl>
                                      </p:cBhvr>
                                    </p:animEffect>
                                  </p:childTnLst>
                                </p:cTn>
                              </p:par>
                            </p:childTnLst>
                          </p:cTn>
                        </p:par>
                      </p:childTnLst>
                    </p:cTn>
                  </p:par>
                  <p:par>
                    <p:cTn id="36" fill="hold" nodeType="clickPar">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300" fill="hold"/>
                                        <p:tgtEl>
                                          <p:spTgt spid="50"/>
                                        </p:tgtEl>
                                        <p:attrNameLst>
                                          <p:attrName>ppt_x</p:attrName>
                                        </p:attrNameLst>
                                      </p:cBhvr>
                                      <p:tavLst>
                                        <p:tav tm="0">
                                          <p:val>
                                            <p:strVal val="0-#ppt_w/2"/>
                                          </p:val>
                                        </p:tav>
                                        <p:tav tm="100000">
                                          <p:val>
                                            <p:strVal val="#ppt_x"/>
                                          </p:val>
                                        </p:tav>
                                      </p:tavLst>
                                    </p:anim>
                                    <p:anim calcmode="lin" valueType="num">
                                      <p:cBhvr additive="base">
                                        <p:cTn id="41" dur="3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42" fill="hold" nodeType="clickPar">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wipe(left)">
                                      <p:cBhvr>
                                        <p:cTn id="46" dur="250"/>
                                        <p:tgtEl>
                                          <p:spTgt spid="47"/>
                                        </p:tgtEl>
                                      </p:cBhvr>
                                    </p:animEffect>
                                  </p:childTnLst>
                                </p:cTn>
                              </p:par>
                            </p:childTnLst>
                          </p:cTn>
                        </p:par>
                      </p:childTnLst>
                    </p:cTn>
                  </p:par>
                  <p:par>
                    <p:cTn id="47" fill="hold" nodeType="clickPar">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400"/>
                                        <p:tgtEl>
                                          <p:spTgt spid="16"/>
                                        </p:tgtEl>
                                      </p:cBhvr>
                                    </p:animEffect>
                                  </p:childTnLst>
                                </p:cTn>
                              </p:par>
                            </p:childTnLst>
                          </p:cTn>
                        </p:par>
                      </p:childTnLst>
                    </p:cTn>
                  </p:par>
                  <p:par>
                    <p:cTn id="52" fill="hold" nodeType="clickPar">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6">
                                            <p:txEl>
                                              <p:pRg st="0" end="0"/>
                                            </p:txEl>
                                          </p:spTgt>
                                        </p:tgtEl>
                                        <p:attrNameLst>
                                          <p:attrName>style.visibility</p:attrName>
                                        </p:attrNameLst>
                                      </p:cBhvr>
                                      <p:to>
                                        <p:strVal val="visible"/>
                                      </p:to>
                                    </p:set>
                                    <p:animEffect transition="in" filter="fade">
                                      <p:cBhvr>
                                        <p:cTn id="56" dur="400"/>
                                        <p:tgtEl>
                                          <p:spTgt spid="16">
                                            <p:txEl>
                                              <p:pRg st="0" end="0"/>
                                            </p:txEl>
                                          </p:spTgt>
                                        </p:tgtEl>
                                      </p:cBhvr>
                                    </p:animEffect>
                                  </p:childTnLst>
                                </p:cTn>
                              </p:par>
                            </p:childTnLst>
                          </p:cTn>
                        </p:par>
                      </p:childTnLst>
                    </p:cTn>
                  </p:par>
                  <p:par>
                    <p:cTn id="57" fill="hold" nodeType="clickPar">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16">
                                            <p:txEl>
                                              <p:pRg st="1" end="1"/>
                                            </p:txEl>
                                          </p:spTgt>
                                        </p:tgtEl>
                                        <p:attrNameLst>
                                          <p:attrName>style.visibility</p:attrName>
                                        </p:attrNameLst>
                                      </p:cBhvr>
                                      <p:to>
                                        <p:strVal val="visible"/>
                                      </p:to>
                                    </p:set>
                                    <p:animEffect transition="in" filter="wipe(up)">
                                      <p:cBhvr>
                                        <p:cTn id="61" dur="300"/>
                                        <p:tgtEl>
                                          <p:spTgt spid="16">
                                            <p:txEl>
                                              <p:pRg st="1" end="1"/>
                                            </p:txEl>
                                          </p:spTgt>
                                        </p:tgtEl>
                                      </p:cBhvr>
                                    </p:animEffect>
                                  </p:childTnLst>
                                </p:cTn>
                              </p:par>
                            </p:childTnLst>
                          </p:cTn>
                        </p:par>
                      </p:childTnLst>
                    </p:cTn>
                  </p:par>
                  <p:par>
                    <p:cTn id="62" fill="hold" nodeType="clickPar">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300" fill="hold"/>
                                        <p:tgtEl>
                                          <p:spTgt spid="51"/>
                                        </p:tgtEl>
                                        <p:attrNameLst>
                                          <p:attrName>ppt_x</p:attrName>
                                        </p:attrNameLst>
                                      </p:cBhvr>
                                      <p:tavLst>
                                        <p:tav tm="0">
                                          <p:val>
                                            <p:strVal val="0-#ppt_w/2"/>
                                          </p:val>
                                        </p:tav>
                                        <p:tav tm="100000">
                                          <p:val>
                                            <p:strVal val="#ppt_x"/>
                                          </p:val>
                                        </p:tav>
                                      </p:tavLst>
                                    </p:anim>
                                    <p:anim calcmode="lin" valueType="num">
                                      <p:cBhvr additive="base">
                                        <p:cTn id="67" dur="3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nodeType="clickPar">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250"/>
                                        <p:tgtEl>
                                          <p:spTgt spid="48"/>
                                        </p:tgtEl>
                                      </p:cBhvr>
                                    </p:animEffect>
                                  </p:childTnLst>
                                </p:cTn>
                              </p:par>
                            </p:childTnLst>
                          </p:cTn>
                        </p:par>
                      </p:childTnLst>
                    </p:cTn>
                  </p:par>
                  <p:par>
                    <p:cTn id="73" fill="hold" nodeType="clickPar">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8">
                                            <p:txEl>
                                              <p:pRg st="0" end="0"/>
                                            </p:txEl>
                                          </p:spTgt>
                                        </p:tgtEl>
                                        <p:attrNameLst>
                                          <p:attrName>style.visibility</p:attrName>
                                        </p:attrNameLst>
                                      </p:cBhvr>
                                      <p:to>
                                        <p:strVal val="visible"/>
                                      </p:to>
                                    </p:set>
                                    <p:animEffect transition="in" filter="fade">
                                      <p:cBhvr>
                                        <p:cTn id="77" dur="400"/>
                                        <p:tgtEl>
                                          <p:spTgt spid="28">
                                            <p:txEl>
                                              <p:pRg st="0" end="0"/>
                                            </p:txEl>
                                          </p:spTgt>
                                        </p:tgtEl>
                                      </p:cBhvr>
                                    </p:animEffect>
                                  </p:childTnLst>
                                </p:cTn>
                              </p:par>
                            </p:childTnLst>
                          </p:cTn>
                        </p:par>
                      </p:childTnLst>
                    </p:cTn>
                  </p:par>
                  <p:par>
                    <p:cTn id="78" fill="hold" nodeType="clickPar">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28">
                                            <p:txEl>
                                              <p:pRg st="1" end="1"/>
                                            </p:txEl>
                                          </p:spTgt>
                                        </p:tgtEl>
                                        <p:attrNameLst>
                                          <p:attrName>style.visibility</p:attrName>
                                        </p:attrNameLst>
                                      </p:cBhvr>
                                      <p:to>
                                        <p:strVal val="visible"/>
                                      </p:to>
                                    </p:set>
                                    <p:animEffect transition="in" filter="wipe(up)">
                                      <p:cBhvr>
                                        <p:cTn id="82" dur="300"/>
                                        <p:tgtEl>
                                          <p:spTgt spid="28">
                                            <p:txEl>
                                              <p:pRg st="1" end="1"/>
                                            </p:txEl>
                                          </p:spTgt>
                                        </p:tgtEl>
                                      </p:cBhvr>
                                    </p:animEffect>
                                  </p:childTnLst>
                                </p:cTn>
                              </p:par>
                            </p:childTnLst>
                          </p:cTn>
                        </p:par>
                      </p:childTnLst>
                    </p:cTn>
                  </p:par>
                  <p:par>
                    <p:cTn id="83" fill="hold" nodeType="clickPar">
                      <p:stCondLst>
                        <p:cond delay="indefinite"/>
                      </p:stCondLst>
                      <p:childTnLst>
                        <p:par>
                          <p:cTn id="84" fill="hold">
                            <p:stCondLst>
                              <p:cond delay="0"/>
                            </p:stCondLst>
                            <p:childTnLst>
                              <p:par>
                                <p:cTn id="85" presetID="2" presetClass="entr" presetSubtype="8" fill="hold" nodeType="click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300" fill="hold"/>
                                        <p:tgtEl>
                                          <p:spTgt spid="52"/>
                                        </p:tgtEl>
                                        <p:attrNameLst>
                                          <p:attrName>ppt_x</p:attrName>
                                        </p:attrNameLst>
                                      </p:cBhvr>
                                      <p:tavLst>
                                        <p:tav tm="0">
                                          <p:val>
                                            <p:strVal val="0-#ppt_w/2"/>
                                          </p:val>
                                        </p:tav>
                                        <p:tav tm="100000">
                                          <p:val>
                                            <p:strVal val="#ppt_x"/>
                                          </p:val>
                                        </p:tav>
                                      </p:tavLst>
                                    </p:anim>
                                    <p:anim calcmode="lin" valueType="num">
                                      <p:cBhvr additive="base">
                                        <p:cTn id="88" dur="3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89" fill="hold" nodeType="clickPar">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wipe(left)">
                                      <p:cBhvr>
                                        <p:cTn id="93" dur="250"/>
                                        <p:tgtEl>
                                          <p:spTgt spid="49"/>
                                        </p:tgtEl>
                                      </p:cBhvr>
                                    </p:animEffect>
                                  </p:childTnLst>
                                </p:cTn>
                              </p:par>
                            </p:childTnLst>
                          </p:cTn>
                        </p:par>
                      </p:childTnLst>
                    </p:cTn>
                  </p:par>
                  <p:par>
                    <p:cTn id="94" fill="hold" nodeType="clickPar">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24">
                                            <p:txEl>
                                              <p:pRg st="0" end="0"/>
                                            </p:txEl>
                                          </p:spTgt>
                                        </p:tgtEl>
                                        <p:attrNameLst>
                                          <p:attrName>style.visibility</p:attrName>
                                        </p:attrNameLst>
                                      </p:cBhvr>
                                      <p:to>
                                        <p:strVal val="visible"/>
                                      </p:to>
                                    </p:set>
                                    <p:animEffect transition="in" filter="fade">
                                      <p:cBhvr>
                                        <p:cTn id="98" dur="400"/>
                                        <p:tgtEl>
                                          <p:spTgt spid="24">
                                            <p:txEl>
                                              <p:pRg st="0" end="0"/>
                                            </p:txEl>
                                          </p:spTgt>
                                        </p:tgtEl>
                                      </p:cBhvr>
                                    </p:animEffect>
                                  </p:childTnLst>
                                </p:cTn>
                              </p:par>
                            </p:childTnLst>
                          </p:cTn>
                        </p:par>
                      </p:childTnLst>
                    </p:cTn>
                  </p:par>
                  <p:par>
                    <p:cTn id="99" fill="hold" nodeType="clickPar">
                      <p:stCondLst>
                        <p:cond delay="indefinite"/>
                      </p:stCondLst>
                      <p:childTnLst>
                        <p:par>
                          <p:cTn id="100" fill="hold">
                            <p:stCondLst>
                              <p:cond delay="0"/>
                            </p:stCondLst>
                            <p:childTnLst>
                              <p:par>
                                <p:cTn id="101" presetID="22" presetClass="entr" presetSubtype="1" fill="hold" nodeType="clickEffect">
                                  <p:stCondLst>
                                    <p:cond delay="0"/>
                                  </p:stCondLst>
                                  <p:childTnLst>
                                    <p:set>
                                      <p:cBhvr>
                                        <p:cTn id="102" dur="1" fill="hold">
                                          <p:stCondLst>
                                            <p:cond delay="0"/>
                                          </p:stCondLst>
                                        </p:cTn>
                                        <p:tgtEl>
                                          <p:spTgt spid="24">
                                            <p:txEl>
                                              <p:pRg st="1" end="1"/>
                                            </p:txEl>
                                          </p:spTgt>
                                        </p:tgtEl>
                                        <p:attrNameLst>
                                          <p:attrName>style.visibility</p:attrName>
                                        </p:attrNameLst>
                                      </p:cBhvr>
                                      <p:to>
                                        <p:strVal val="visible"/>
                                      </p:to>
                                    </p:set>
                                    <p:animEffect transition="in" filter="wipe(up)">
                                      <p:cBhvr>
                                        <p:cTn id="103" dur="3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29"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占位符 5"/>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365" y="0"/>
            <a:ext cx="3096768" cy="6858000"/>
          </a:xfrm>
        </p:spPr>
      </p:pic>
      <p:pic>
        <p:nvPicPr>
          <p:cNvPr id="7" name="图片占位符 6"/>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3097499" y="3839"/>
            <a:ext cx="3001963" cy="6850321"/>
          </a:xfrm>
        </p:spPr>
      </p:pic>
      <p:pic>
        <p:nvPicPr>
          <p:cNvPr id="9" name="图片占位符 8"/>
          <p:cNvPicPr>
            <a:picLocks noGrp="1" noChangeAspect="1"/>
          </p:cNvPicPr>
          <p:nvPr>
            <p:ph type="pic" sz="quarter" idx="13"/>
          </p:nvPr>
        </p:nvPicPr>
        <p:blipFill>
          <a:blip r:embed="rId4">
            <a:extLst>
              <a:ext uri="{28A0092B-C50C-407E-A947-70E740481C1C}">
                <a14:useLocalDpi xmlns:a14="http://schemas.microsoft.com/office/drawing/2010/main" val="0"/>
              </a:ext>
            </a:extLst>
          </a:blip>
          <a:stretch>
            <a:fillRect/>
          </a:stretch>
        </p:blipFill>
        <p:spPr>
          <a:xfrm>
            <a:off x="9217333" y="2472"/>
            <a:ext cx="2974667" cy="6853056"/>
          </a:xfrm>
        </p:spPr>
      </p:pic>
      <p:pic>
        <p:nvPicPr>
          <p:cNvPr id="8" name="图片占位符 7"/>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6100869" y="0"/>
            <a:ext cx="3115056" cy="6858000"/>
          </a:xfrm>
        </p:spPr>
      </p:pic>
      <p:sp>
        <p:nvSpPr>
          <p:cNvPr id="10" name="Прямоугольник 9"/>
          <p:cNvSpPr/>
          <p:nvPr/>
        </p:nvSpPr>
        <p:spPr>
          <a:xfrm>
            <a:off x="0" y="0"/>
            <a:ext cx="3097499" cy="685799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Текст 11"/>
          <p:cNvSpPr txBox="1"/>
          <p:nvPr/>
        </p:nvSpPr>
        <p:spPr>
          <a:xfrm>
            <a:off x="122833"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ALEX SCHON</a:t>
            </a:r>
            <a:endPar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lnSpc>
                <a:spcPts val="1800"/>
              </a:lnSpc>
            </a:pP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3" name="Прямоугольник 12"/>
          <p:cNvSpPr/>
          <p:nvPr/>
        </p:nvSpPr>
        <p:spPr>
          <a:xfrm>
            <a:off x="3097498" y="3838"/>
            <a:ext cx="2995718" cy="685415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Текст 11"/>
          <p:cNvSpPr txBox="1"/>
          <p:nvPr/>
        </p:nvSpPr>
        <p:spPr>
          <a:xfrm>
            <a:off x="3155281"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CHRISTINA SCOTT</a:t>
            </a:r>
            <a:endPar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lnSpc>
                <a:spcPts val="1800"/>
              </a:lnSpc>
            </a:pP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7" name="Прямоугольник 16"/>
          <p:cNvSpPr/>
          <p:nvPr/>
        </p:nvSpPr>
        <p:spPr>
          <a:xfrm>
            <a:off x="6087431" y="0"/>
            <a:ext cx="3129902" cy="685799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Текст 11"/>
          <p:cNvSpPr txBox="1"/>
          <p:nvPr/>
        </p:nvSpPr>
        <p:spPr>
          <a:xfrm>
            <a:off x="6284821"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ALASTER SMITH</a:t>
            </a:r>
            <a:endPar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lnSpc>
                <a:spcPts val="1800"/>
              </a:lnSpc>
            </a:pP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20" name="Прямоугольник 19"/>
          <p:cNvSpPr/>
          <p:nvPr/>
        </p:nvSpPr>
        <p:spPr>
          <a:xfrm>
            <a:off x="9216893" y="0"/>
            <a:ext cx="2975785" cy="6873989"/>
          </a:xfrm>
          <a:prstGeom prst="rect">
            <a:avLst/>
          </a:prstGeom>
          <a:solidFill>
            <a:schemeClr val="bg2">
              <a:lumMod val="10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Текст 11"/>
          <p:cNvSpPr txBox="1"/>
          <p:nvPr/>
        </p:nvSpPr>
        <p:spPr>
          <a:xfrm>
            <a:off x="9310052" y="3653997"/>
            <a:ext cx="2770492" cy="1571579"/>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ALISIA HAMILTON</a:t>
            </a:r>
            <a:endPar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lnSpc>
                <a:spcPts val="1800"/>
              </a:lnSpc>
            </a:pP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 </a:t>
            </a:r>
            <a:r>
              <a:rPr lang="it-IT" sz="110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Nulla facilisi. </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400"/>
                                        <p:tgtEl>
                                          <p:spTgt spid="10"/>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400"/>
                                        <p:tgtEl>
                                          <p:spTgt spid="1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400"/>
                                        <p:tgtEl>
                                          <p:spTgt spid="13"/>
                                        </p:tgtEl>
                                      </p:cBhvr>
                                    </p:animEffect>
                                  </p:childTnLst>
                                </p:cTn>
                              </p:par>
                            </p:childTnLst>
                          </p:cTn>
                        </p:par>
                      </p:childTnLst>
                    </p:cTn>
                  </p:par>
                  <p:par>
                    <p:cTn id="16" fill="hold" nodeType="clickPar">
                      <p:stCondLst>
                        <p:cond delay="indefinite"/>
                        <p:cond evt="onBegin" delay="0">
                          <p:tn val="15"/>
                        </p:cond>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4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up)">
                                      <p:cBhvr>
                                        <p:cTn id="23" dur="400"/>
                                        <p:tgtEl>
                                          <p:spTgt spid="17"/>
                                        </p:tgtEl>
                                      </p:cBhvr>
                                    </p:animEffect>
                                  </p:childTnLst>
                                </p:cTn>
                              </p:par>
                            </p:childTnLst>
                          </p:cTn>
                        </p:par>
                      </p:childTnLst>
                    </p:cTn>
                  </p:par>
                  <p:par>
                    <p:cTn id="24" fill="hold" nodeType="clickPar">
                      <p:stCondLst>
                        <p:cond delay="indefinite"/>
                        <p:cond evt="onBegin" delay="0">
                          <p:tn val="23"/>
                        </p:cond>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childTnLst>
                                </p:cTn>
                              </p:par>
                              <p:par>
                                <p:cTn id="29" presetID="22" presetClass="entr" presetSubtype="1" fill="hold"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wipe(up)">
                                      <p:cBhvr>
                                        <p:cTn id="31" dur="300"/>
                                        <p:tgtEl>
                                          <p:spTgt spid="19">
                                            <p:txEl>
                                              <p:pRg st="1" end="1"/>
                                            </p:txEl>
                                          </p:spTgt>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400"/>
                                        <p:tgtEl>
                                          <p:spTgt spid="20"/>
                                        </p:tgtEl>
                                      </p:cBhvr>
                                    </p:animEffect>
                                  </p:childTnLst>
                                </p:cTn>
                              </p:par>
                            </p:childTnLst>
                          </p:cTn>
                        </p:par>
                      </p:childTnLst>
                    </p:cTn>
                  </p:par>
                  <p:par>
                    <p:cTn id="35" fill="hold" nodeType="clickPar">
                      <p:stCondLst>
                        <p:cond delay="indefinite"/>
                        <p:cond evt="onBegin" delay="0">
                          <p:tn val="34"/>
                        </p:cond>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1">
                                            <p:txEl>
                                              <p:pRg st="0" end="0"/>
                                            </p:txEl>
                                          </p:spTgt>
                                        </p:tgtEl>
                                        <p:attrNameLst>
                                          <p:attrName>style.visibility</p:attrName>
                                        </p:attrNameLst>
                                      </p:cBhvr>
                                      <p:to>
                                        <p:strVal val="visible"/>
                                      </p:to>
                                    </p:set>
                                    <p:animEffect transition="in" filter="fade">
                                      <p:cBhvr>
                                        <p:cTn id="39" dur="400"/>
                                        <p:tgtEl>
                                          <p:spTgt spid="21">
                                            <p:txEl>
                                              <p:pRg st="0" end="0"/>
                                            </p:txEl>
                                          </p:spTgt>
                                        </p:tgtEl>
                                      </p:cBhvr>
                                    </p:animEffect>
                                  </p:childTnLst>
                                </p:cTn>
                              </p:par>
                              <p:par>
                                <p:cTn id="40" presetID="22" presetClass="entr" presetSubtype="1" fill="hold" nodeType="withEffect">
                                  <p:stCondLst>
                                    <p:cond delay="0"/>
                                  </p:stCondLst>
                                  <p:childTnLst>
                                    <p:set>
                                      <p:cBhvr>
                                        <p:cTn id="41" dur="1" fill="hold">
                                          <p:stCondLst>
                                            <p:cond delay="0"/>
                                          </p:stCondLst>
                                        </p:cTn>
                                        <p:tgtEl>
                                          <p:spTgt spid="21">
                                            <p:txEl>
                                              <p:pRg st="1" end="1"/>
                                            </p:txEl>
                                          </p:spTgt>
                                        </p:tgtEl>
                                        <p:attrNameLst>
                                          <p:attrName>style.visibility</p:attrName>
                                        </p:attrNameLst>
                                      </p:cBhvr>
                                      <p:to>
                                        <p:strVal val="visible"/>
                                      </p:to>
                                    </p:set>
                                    <p:animEffect transition="in" filter="wipe(up)">
                                      <p:cBhvr>
                                        <p:cTn id="42" dur="300"/>
                                        <p:tgtEl>
                                          <p:spTgt spid="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animBg="1"/>
      <p:bldP spid="16" grpId="0"/>
      <p:bldP spid="17" grpId="0" animBg="1"/>
      <p:bldP spid="20" grpId="0" animBg="1"/>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0" y="762"/>
            <a:ext cx="12192000" cy="2932176"/>
          </a:xfrm>
        </p:spPr>
      </p:pic>
      <p:sp>
        <p:nvSpPr>
          <p:cNvPr id="6" name="Заголовок 1"/>
          <p:cNvSpPr txBox="1"/>
          <p:nvPr/>
        </p:nvSpPr>
        <p:spPr>
          <a:xfrm>
            <a:off x="967189" y="1346533"/>
            <a:ext cx="4881562" cy="15096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5280"/>
              </a:lnSpc>
            </a:pPr>
            <a:r>
              <a:rPr lang="en-US" sz="48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CONTENTS</a:t>
            </a:r>
            <a:endParaRPr lang="en-US" sz="48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5280"/>
              </a:lnSpc>
            </a:pPr>
            <a:r>
              <a:rPr lang="zh-CN" altLang="en-US" sz="48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目    录</a:t>
            </a:r>
            <a:endParaRPr lang="en-US"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5280"/>
              </a:lnSpc>
            </a:pPr>
            <a:endParaRPr lang="ru-RU"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grpSp>
        <p:nvGrpSpPr>
          <p:cNvPr id="4" name="组合 3"/>
          <p:cNvGrpSpPr/>
          <p:nvPr/>
        </p:nvGrpSpPr>
        <p:grpSpPr>
          <a:xfrm>
            <a:off x="1219200" y="3573780"/>
            <a:ext cx="1981201" cy="2781300"/>
            <a:chOff x="1219200" y="3573780"/>
            <a:chExt cx="1981201" cy="2781300"/>
          </a:xfrm>
        </p:grpSpPr>
        <p:sp>
          <p:nvSpPr>
            <p:cNvPr id="7" name="Текст 11"/>
            <p:cNvSpPr txBox="1"/>
            <p:nvPr/>
          </p:nvSpPr>
          <p:spPr>
            <a:xfrm>
              <a:off x="14665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01</a:t>
              </a:r>
              <a:endPar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a:p>
              <a:pPr marL="0" indent="0">
                <a:lnSpc>
                  <a:spcPts val="1800"/>
                </a:lnSpc>
                <a:buNone/>
              </a:pP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Digital Marketing</a:t>
              </a:r>
              <a:endPar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err="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2" name="矩形 1"/>
            <p:cNvSpPr/>
            <p:nvPr/>
          </p:nvSpPr>
          <p:spPr>
            <a:xfrm>
              <a:off x="1219200"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200401" y="3573780"/>
            <a:ext cx="1981200" cy="2954610"/>
            <a:chOff x="3200401" y="3573780"/>
            <a:chExt cx="1981200" cy="2954610"/>
          </a:xfrm>
        </p:grpSpPr>
        <p:sp>
          <p:nvSpPr>
            <p:cNvPr id="13" name="Текст 11"/>
            <p:cNvSpPr txBox="1"/>
            <p:nvPr/>
          </p:nvSpPr>
          <p:spPr>
            <a:xfrm>
              <a:off x="3447747" y="3651333"/>
              <a:ext cx="1733854" cy="287705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02</a:t>
              </a:r>
              <a:endPar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a:p>
              <a:pPr marL="0" indent="0">
                <a:lnSpc>
                  <a:spcPts val="1800"/>
                </a:lnSpc>
                <a:buNone/>
              </a:pP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SMM &amp; </a:t>
              </a:r>
              <a:b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Social Media</a:t>
              </a:r>
              <a:endPar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Sed posuere nunc in </a:t>
              </a:r>
              <a:r>
                <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a:t>
              </a:r>
              <a:endPar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endParaRPr lang="en-US" sz="11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0" name="矩形 9"/>
            <p:cNvSpPr/>
            <p:nvPr/>
          </p:nvSpPr>
          <p:spPr>
            <a:xfrm>
              <a:off x="320040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212081" y="3573780"/>
            <a:ext cx="1950720" cy="2781300"/>
            <a:chOff x="5212081" y="3573780"/>
            <a:chExt cx="1950720" cy="2781300"/>
          </a:xfrm>
        </p:grpSpPr>
        <p:sp>
          <p:nvSpPr>
            <p:cNvPr id="14" name="Текст 11"/>
            <p:cNvSpPr txBox="1"/>
            <p:nvPr/>
          </p:nvSpPr>
          <p:spPr>
            <a:xfrm>
              <a:off x="54289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03</a:t>
              </a:r>
              <a:endPar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a:p>
              <a:pPr marL="0" indent="0">
                <a:lnSpc>
                  <a:spcPts val="1800"/>
                </a:lnSpc>
                <a:buNone/>
              </a:pP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Application</a:t>
              </a:r>
              <a:b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Design</a:t>
              </a:r>
              <a:endPar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1" name="矩形 10"/>
            <p:cNvSpPr/>
            <p:nvPr/>
          </p:nvSpPr>
          <p:spPr>
            <a:xfrm>
              <a:off x="521208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7223761" y="3573780"/>
            <a:ext cx="1920240" cy="2781300"/>
            <a:chOff x="7223761" y="3573780"/>
            <a:chExt cx="1920240" cy="2781300"/>
          </a:xfrm>
        </p:grpSpPr>
        <p:sp>
          <p:nvSpPr>
            <p:cNvPr id="15" name="Текст 11"/>
            <p:cNvSpPr txBox="1"/>
            <p:nvPr/>
          </p:nvSpPr>
          <p:spPr>
            <a:xfrm>
              <a:off x="74101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04</a:t>
              </a:r>
              <a:endPar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a:p>
              <a:pPr marL="0" indent="0">
                <a:lnSpc>
                  <a:spcPts val="1800"/>
                </a:lnSpc>
                <a:buNone/>
              </a:pP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Best design Trends</a:t>
              </a:r>
              <a:endPar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r>
                <a:rPr lang="en-US" sz="1100" spc="9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矩形 11"/>
            <p:cNvSpPr/>
            <p:nvPr/>
          </p:nvSpPr>
          <p:spPr>
            <a:xfrm>
              <a:off x="722376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9235441" y="3573780"/>
            <a:ext cx="1889760" cy="2781300"/>
            <a:chOff x="9235441" y="3573780"/>
            <a:chExt cx="1889760" cy="2781300"/>
          </a:xfrm>
        </p:grpSpPr>
        <p:sp>
          <p:nvSpPr>
            <p:cNvPr id="16" name="Текст 11"/>
            <p:cNvSpPr txBox="1"/>
            <p:nvPr/>
          </p:nvSpPr>
          <p:spPr>
            <a:xfrm>
              <a:off x="9391347" y="3651334"/>
              <a:ext cx="1733854" cy="252618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05</a:t>
              </a:r>
              <a:endParaRPr lang="en-US" b="1">
                <a:solidFill>
                  <a:schemeClr val="bg2">
                    <a:lumMod val="25000"/>
                  </a:schemeClr>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a:p>
              <a:pPr marL="0" indent="0">
                <a:lnSpc>
                  <a:spcPts val="1800"/>
                </a:lnSpc>
                <a:buNone/>
              </a:pP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Marketing</a:t>
              </a:r>
              <a:b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Instruments</a:t>
              </a:r>
              <a:endParaRPr lang="en-US" sz="1400" b="1" u="sng">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7" name="矩形 16"/>
            <p:cNvSpPr/>
            <p:nvPr/>
          </p:nvSpPr>
          <p:spPr>
            <a:xfrm>
              <a:off x="9235441" y="3573780"/>
              <a:ext cx="1874519" cy="278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nodeType="afterGroup">
                            <p:stCondLst>
                              <p:cond delay="1000"/>
                            </p:stCondLst>
                            <p:childTnLst>
                              <p:par>
                                <p:cTn id="13" presetID="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0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2500"/>
                            </p:stCondLst>
                            <p:childTnLst>
                              <p:par>
                                <p:cTn id="28" presetID="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3000"/>
                            </p:stCondLst>
                            <p:childTnLst>
                              <p:par>
                                <p:cTn id="33" presetID="2" presetClass="entr" presetSubtype="2"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1+#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 name="Прямоугольник 6"/>
          <p:cNvSpPr/>
          <p:nvPr/>
        </p:nvSpPr>
        <p:spPr>
          <a:xfrm>
            <a:off x="3084509" y="0"/>
            <a:ext cx="237459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Прямоугольник 7"/>
          <p:cNvSpPr/>
          <p:nvPr/>
        </p:nvSpPr>
        <p:spPr>
          <a:xfrm>
            <a:off x="3931572" y="1910831"/>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Прямоугольник 8"/>
          <p:cNvSpPr/>
          <p:nvPr/>
        </p:nvSpPr>
        <p:spPr>
          <a:xfrm>
            <a:off x="4097685" y="2005506"/>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Текст 11"/>
          <p:cNvSpPr txBox="1"/>
          <p:nvPr/>
        </p:nvSpPr>
        <p:spPr>
          <a:xfrm>
            <a:off x="3363468" y="2644915"/>
            <a:ext cx="1816671"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800"/>
              </a:lnSpc>
            </a:pPr>
            <a: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PROFESSIONAL DESIGN</a:t>
            </a:r>
            <a:br>
              <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Прямоугольник 11"/>
          <p:cNvSpPr/>
          <p:nvPr/>
        </p:nvSpPr>
        <p:spPr>
          <a:xfrm>
            <a:off x="3931571" y="3774176"/>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Прямоугольник 12"/>
          <p:cNvSpPr/>
          <p:nvPr/>
        </p:nvSpPr>
        <p:spPr>
          <a:xfrm>
            <a:off x="4097684" y="3868851"/>
            <a:ext cx="514350" cy="514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Текст 11"/>
          <p:cNvSpPr txBox="1"/>
          <p:nvPr/>
        </p:nvSpPr>
        <p:spPr>
          <a:xfrm>
            <a:off x="3363471" y="4497995"/>
            <a:ext cx="1816671"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800"/>
              </a:lnSpc>
            </a:pPr>
            <a: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UX ENGENEER</a:t>
            </a:r>
            <a:br>
              <a:rPr lang="en-US" sz="11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1100" kern="0">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a:solidFill>
                <a:schemeClr val="bg1"/>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8" name="Подзаголовок 2"/>
          <p:cNvSpPr txBox="1"/>
          <p:nvPr/>
        </p:nvSpPr>
        <p:spPr>
          <a:xfrm>
            <a:off x="6369752" y="2974021"/>
            <a:ext cx="4627108" cy="30297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Nunc ac nisi sem. Cras in justo sit amet urna scelerisque ornare ut at ipsum. Mauris ullamcorper sem malesuada semper sodales. Fusce fringilla vulputate nisl sed suscipit.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9" name="Прямоугольник 18"/>
          <p:cNvSpPr/>
          <p:nvPr/>
        </p:nvSpPr>
        <p:spPr>
          <a:xfrm>
            <a:off x="6353723" y="2178462"/>
            <a:ext cx="6096000" cy="769441"/>
          </a:xfrm>
          <a:prstGeom prst="rect">
            <a:avLst/>
          </a:prstGeom>
        </p:spPr>
        <p:txBody>
          <a:bodyPr>
            <a:spAutoFit/>
          </a:bodyPr>
          <a:lstStyle/>
          <a:p>
            <a:r>
              <a:rPr lang="en-US" sz="44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TOMAS </a:t>
            </a:r>
            <a:r>
              <a:rPr lang="en-US" sz="44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DANNIS</a:t>
            </a:r>
            <a:endParaRPr lang="en-US" sz="8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4" name="Подзаголовок 2"/>
          <p:cNvSpPr txBox="1"/>
          <p:nvPr/>
        </p:nvSpPr>
        <p:spPr>
          <a:xfrm>
            <a:off x="6361318" y="195079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0" y="70"/>
            <a:ext cx="3084513" cy="6857859"/>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400"/>
                                        <p:tgtEl>
                                          <p:spTgt spid="19"/>
                                        </p:tgtEl>
                                      </p:cBhvr>
                                    </p:animEffect>
                                  </p:childTnLst>
                                </p:cTn>
                              </p:par>
                            </p:childTnLst>
                          </p:cTn>
                        </p:par>
                        <p:par>
                          <p:cTn id="16" fill="hold" nodeType="afterGroup">
                            <p:stCondLst>
                              <p:cond delay="1400"/>
                            </p:stCondLst>
                            <p:childTnLst>
                              <p:par>
                                <p:cTn id="17" presetID="22"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400"/>
                                        <p:tgtEl>
                                          <p:spTgt spid="18"/>
                                        </p:tgtEl>
                                      </p:cBhvr>
                                    </p:animEffect>
                                  </p:childTnLst>
                                </p:cTn>
                              </p:par>
                            </p:childTnLst>
                          </p:cTn>
                        </p:par>
                        <p:par>
                          <p:cTn id="20" fill="hold" nodeType="afterGroup">
                            <p:stCondLst>
                              <p:cond delay="18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nodeType="afterGroup">
                            <p:stCondLst>
                              <p:cond delay="2300"/>
                            </p:stCondLst>
                            <p:childTnLst>
                              <p:par>
                                <p:cTn id="25" presetID="21"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400"/>
                                        <p:tgtEl>
                                          <p:spTgt spid="8"/>
                                        </p:tgtEl>
                                      </p:cBhvr>
                                    </p:animEffect>
                                  </p:childTnLst>
                                </p:cTn>
                              </p:par>
                            </p:childTnLst>
                          </p:cTn>
                        </p:par>
                        <p:par>
                          <p:cTn id="28" fill="hold" nodeType="afterGroup">
                            <p:stCondLst>
                              <p:cond delay="27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400"/>
                                        <p:tgtEl>
                                          <p:spTgt spid="11"/>
                                        </p:tgtEl>
                                      </p:cBhvr>
                                    </p:animEffect>
                                  </p:childTnLst>
                                </p:cTn>
                              </p:par>
                            </p:childTnLst>
                          </p:cTn>
                        </p:par>
                        <p:par>
                          <p:cTn id="32" fill="hold" nodeType="afterGroup">
                            <p:stCondLst>
                              <p:cond delay="3100"/>
                            </p:stCondLst>
                            <p:childTnLst>
                              <p:par>
                                <p:cTn id="33" presetID="21" presetClass="entr" presetSubtype="1"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400"/>
                                        <p:tgtEl>
                                          <p:spTgt spid="12"/>
                                        </p:tgtEl>
                                      </p:cBhvr>
                                    </p:animEffect>
                                  </p:childTnLst>
                                </p:cTn>
                              </p:par>
                            </p:childTnLst>
                          </p:cTn>
                        </p:par>
                        <p:par>
                          <p:cTn id="36" fill="hold" nodeType="afterGroup">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animBg="1"/>
      <p:bldP spid="15" grpId="0"/>
      <p:bldP spid="18" grpId="0"/>
      <p:bldP spid="19" grpId="0"/>
      <p:bldP spid="24"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Подзаголовок 2"/>
          <p:cNvSpPr txBox="1"/>
          <p:nvPr/>
        </p:nvSpPr>
        <p:spPr>
          <a:xfrm>
            <a:off x="6369752" y="2057579"/>
            <a:ext cx="4627108"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Praesent sed neque quis mauris luctus commodo. Morbi vitae dui. Etiam vitae dui congue, semper quam vitae, luctus ligula. Sed posuere nunc in leo commod..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5" name="Прямоугольник 4"/>
          <p:cNvSpPr/>
          <p:nvPr/>
        </p:nvSpPr>
        <p:spPr>
          <a:xfrm>
            <a:off x="6353723" y="1284676"/>
            <a:ext cx="6096000" cy="769441"/>
          </a:xfrm>
          <a:prstGeom prst="rect">
            <a:avLst/>
          </a:prstGeom>
        </p:spPr>
        <p:txBody>
          <a:bodyPr>
            <a:spAutoFit/>
          </a:bodyPr>
          <a:lstStyle/>
          <a:p>
            <a:r>
              <a:rPr lang="en-US" sz="44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ANNA </a:t>
            </a:r>
            <a:r>
              <a:rPr lang="en-US" sz="44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CRAUSE</a:t>
            </a:r>
            <a:endParaRPr lang="en-US" sz="8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6" name="Подзаголовок 2"/>
          <p:cNvSpPr txBox="1"/>
          <p:nvPr/>
        </p:nvSpPr>
        <p:spPr>
          <a:xfrm>
            <a:off x="6361318" y="103836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7" name="Прямоугольник 6"/>
          <p:cNvSpPr/>
          <p:nvPr/>
        </p:nvSpPr>
        <p:spPr>
          <a:xfrm>
            <a:off x="3084509" y="0"/>
            <a:ext cx="2374591"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0" name="Прямая соединительная линия 9"/>
          <p:cNvCxnSpPr/>
          <p:nvPr/>
        </p:nvCxnSpPr>
        <p:spPr>
          <a:xfrm>
            <a:off x="3350287" y="2963153"/>
            <a:ext cx="150356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3997987" y="2963153"/>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Подзаголовок 2"/>
          <p:cNvSpPr txBox="1"/>
          <p:nvPr/>
        </p:nvSpPr>
        <p:spPr>
          <a:xfrm>
            <a:off x="3256830" y="261588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Adobe Photoshop</a:t>
            </a:r>
            <a:endParaRPr lang="ru-RU"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5" name="Подзаголовок 2"/>
          <p:cNvSpPr txBox="1"/>
          <p:nvPr/>
        </p:nvSpPr>
        <p:spPr>
          <a:xfrm>
            <a:off x="4853855" y="2782835"/>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97%</a:t>
            </a:r>
            <a:endParaRPr lang="ru-RU"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cxnSp>
        <p:nvCxnSpPr>
          <p:cNvPr id="23" name="Прямая соединительная линия 22"/>
          <p:cNvCxnSpPr/>
          <p:nvPr/>
        </p:nvCxnSpPr>
        <p:spPr>
          <a:xfrm>
            <a:off x="3350287" y="3502523"/>
            <a:ext cx="128019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3997987" y="3502523"/>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Подзаголовок 2"/>
          <p:cNvSpPr txBox="1"/>
          <p:nvPr/>
        </p:nvSpPr>
        <p:spPr>
          <a:xfrm>
            <a:off x="3256830" y="315525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3Ds Max</a:t>
            </a:r>
            <a:endParaRPr lang="ru-RU"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2" name="Подзаголовок 2"/>
          <p:cNvSpPr txBox="1"/>
          <p:nvPr/>
        </p:nvSpPr>
        <p:spPr>
          <a:xfrm>
            <a:off x="4853855" y="3322205"/>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84%</a:t>
            </a:r>
            <a:endParaRPr lang="ru-RU"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9" name="Подзаголовок 2"/>
          <p:cNvSpPr txBox="1"/>
          <p:nvPr/>
        </p:nvSpPr>
        <p:spPr>
          <a:xfrm>
            <a:off x="3219616" y="370003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Adobe InDesign</a:t>
            </a:r>
            <a:endParaRPr lang="ru-RU" sz="105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cxnSp>
        <p:nvCxnSpPr>
          <p:cNvPr id="31" name="Прямая соединительная линия 30"/>
          <p:cNvCxnSpPr/>
          <p:nvPr/>
        </p:nvCxnSpPr>
        <p:spPr>
          <a:xfrm>
            <a:off x="3313073" y="4047308"/>
            <a:ext cx="1460946"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3960773" y="4047308"/>
            <a:ext cx="9525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Подзаголовок 2"/>
          <p:cNvSpPr txBox="1"/>
          <p:nvPr/>
        </p:nvSpPr>
        <p:spPr>
          <a:xfrm>
            <a:off x="4816641" y="3866990"/>
            <a:ext cx="433182" cy="37513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94%</a:t>
            </a:r>
            <a:endParaRPr lang="ru-RU" sz="11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42" name="Подзаголовок 2"/>
          <p:cNvSpPr txBox="1"/>
          <p:nvPr/>
        </p:nvSpPr>
        <p:spPr>
          <a:xfrm>
            <a:off x="7956532" y="3701301"/>
            <a:ext cx="3040328"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else.</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4" name="Группа 43"/>
          <p:cNvGrpSpPr/>
          <p:nvPr/>
        </p:nvGrpSpPr>
        <p:grpSpPr>
          <a:xfrm>
            <a:off x="6327137" y="3706463"/>
            <a:ext cx="1707370" cy="894077"/>
            <a:chOff x="6225370" y="4125601"/>
            <a:chExt cx="1707370" cy="894077"/>
          </a:xfrm>
        </p:grpSpPr>
        <p:sp>
          <p:nvSpPr>
            <p:cNvPr id="41" name="Текст 11"/>
            <p:cNvSpPr txBox="1"/>
            <p:nvPr/>
          </p:nvSpPr>
          <p:spPr>
            <a:xfrm>
              <a:off x="6225370" y="4431461"/>
              <a:ext cx="1707370" cy="5882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buNone/>
              </a:pPr>
              <a:r>
                <a:rPr lang="en-US" sz="16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87%</a:t>
              </a:r>
              <a:br>
                <a:rPr lang="en-US" sz="24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6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43" name="Овал 42"/>
            <p:cNvSpPr/>
            <p:nvPr/>
          </p:nvSpPr>
          <p:spPr>
            <a:xfrm>
              <a:off x="6641432" y="4125601"/>
              <a:ext cx="850910" cy="85091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5" name="Подзаголовок 2"/>
          <p:cNvSpPr txBox="1"/>
          <p:nvPr/>
        </p:nvSpPr>
        <p:spPr>
          <a:xfrm>
            <a:off x="7980868" y="4962205"/>
            <a:ext cx="3015992" cy="15287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TEAM SLIDE RIGHT HERE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else.</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6" name="Группа 45"/>
          <p:cNvGrpSpPr/>
          <p:nvPr/>
        </p:nvGrpSpPr>
        <p:grpSpPr>
          <a:xfrm>
            <a:off x="6327137" y="4967367"/>
            <a:ext cx="1707370" cy="903602"/>
            <a:chOff x="6225370" y="4125601"/>
            <a:chExt cx="1707370" cy="903602"/>
          </a:xfrm>
        </p:grpSpPr>
        <p:sp>
          <p:nvSpPr>
            <p:cNvPr id="47" name="Текст 11"/>
            <p:cNvSpPr txBox="1"/>
            <p:nvPr/>
          </p:nvSpPr>
          <p:spPr>
            <a:xfrm>
              <a:off x="6225370" y="4440986"/>
              <a:ext cx="1707370" cy="5882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buNone/>
              </a:pPr>
              <a:r>
                <a:rPr lang="en-US" sz="16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68%</a:t>
              </a:r>
              <a:br>
                <a:rPr lang="en-US" sz="24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6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48" name="Овал 47"/>
            <p:cNvSpPr/>
            <p:nvPr/>
          </p:nvSpPr>
          <p:spPr>
            <a:xfrm>
              <a:off x="6641432" y="4125601"/>
              <a:ext cx="850910" cy="85091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0" y="2206"/>
            <a:ext cx="3084513" cy="6853587"/>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nodeType="afterGroup">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400"/>
                                        <p:tgtEl>
                                          <p:spTgt spid="5"/>
                                        </p:tgtEl>
                                      </p:cBhvr>
                                    </p:animEffect>
                                  </p:childTnLst>
                                </p:cTn>
                              </p:par>
                            </p:childTnLst>
                          </p:cTn>
                        </p:par>
                        <p:par>
                          <p:cTn id="16" fill="hold" nodeType="afterGroup">
                            <p:stCondLst>
                              <p:cond delay="1300"/>
                            </p:stCondLst>
                            <p:childTnLst>
                              <p:par>
                                <p:cTn id="17" presetID="22"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400"/>
                                        <p:tgtEl>
                                          <p:spTgt spid="4"/>
                                        </p:tgtEl>
                                      </p:cBhvr>
                                    </p:animEffect>
                                  </p:childTnLst>
                                </p:cTn>
                              </p:par>
                            </p:childTnLst>
                          </p:cTn>
                        </p:par>
                        <p:par>
                          <p:cTn id="20" fill="hold" nodeType="afterGroup">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nodeType="afterGroup">
                            <p:stCondLst>
                              <p:cond delay="22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400"/>
                                        <p:tgtEl>
                                          <p:spTgt spid="13"/>
                                        </p:tgtEl>
                                      </p:cBhvr>
                                    </p:animEffect>
                                  </p:childTnLst>
                                </p:cTn>
                              </p:par>
                            </p:childTnLst>
                          </p:cTn>
                        </p:par>
                        <p:par>
                          <p:cTn id="28" fill="hold" nodeType="afterGroup">
                            <p:stCondLst>
                              <p:cond delay="26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400"/>
                                        <p:tgtEl>
                                          <p:spTgt spid="11"/>
                                        </p:tgtEl>
                                      </p:cBhvr>
                                    </p:animEffect>
                                  </p:childTnLst>
                                </p:cTn>
                              </p:par>
                            </p:childTnLst>
                          </p:cTn>
                        </p:par>
                        <p:par>
                          <p:cTn id="32" fill="hold" nodeType="afterGroup">
                            <p:stCondLst>
                              <p:cond delay="3000"/>
                            </p:stCondLst>
                            <p:childTnLst>
                              <p:par>
                                <p:cTn id="33" presetID="22" presetClass="entr" presetSubtype="8"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400"/>
                                        <p:tgtEl>
                                          <p:spTgt spid="10"/>
                                        </p:tgtEl>
                                      </p:cBhvr>
                                    </p:animEffect>
                                  </p:childTnLst>
                                </p:cTn>
                              </p:par>
                            </p:childTnLst>
                          </p:cTn>
                        </p:par>
                        <p:par>
                          <p:cTn id="36" fill="hold" nodeType="afterGroup">
                            <p:stCondLst>
                              <p:cond delay="34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350"/>
                                        <p:tgtEl>
                                          <p:spTgt spid="15"/>
                                        </p:tgtEl>
                                      </p:cBhvr>
                                    </p:animEffect>
                                  </p:childTnLst>
                                </p:cTn>
                              </p:par>
                            </p:childTnLst>
                          </p:cTn>
                        </p:par>
                        <p:par>
                          <p:cTn id="40" fill="hold" nodeType="afterGroup">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400"/>
                                        <p:tgtEl>
                                          <p:spTgt spid="21"/>
                                        </p:tgtEl>
                                      </p:cBhvr>
                                    </p:animEffect>
                                  </p:childTnLst>
                                </p:cTn>
                              </p:par>
                            </p:childTnLst>
                          </p:cTn>
                        </p:par>
                        <p:par>
                          <p:cTn id="44" fill="hold" nodeType="afterGroup">
                            <p:stCondLst>
                              <p:cond delay="415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400"/>
                                        <p:tgtEl>
                                          <p:spTgt spid="24"/>
                                        </p:tgtEl>
                                      </p:cBhvr>
                                    </p:animEffect>
                                  </p:childTnLst>
                                </p:cTn>
                              </p:par>
                            </p:childTnLst>
                          </p:cTn>
                        </p:par>
                        <p:par>
                          <p:cTn id="48" fill="hold" nodeType="afterGroup">
                            <p:stCondLst>
                              <p:cond delay="4550"/>
                            </p:stCondLst>
                            <p:childTnLst>
                              <p:par>
                                <p:cTn id="49" presetID="22" presetClass="entr" presetSubtype="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400"/>
                                        <p:tgtEl>
                                          <p:spTgt spid="23"/>
                                        </p:tgtEl>
                                      </p:cBhvr>
                                    </p:animEffect>
                                  </p:childTnLst>
                                </p:cTn>
                              </p:par>
                            </p:childTnLst>
                          </p:cTn>
                        </p:par>
                        <p:par>
                          <p:cTn id="52" fill="hold" nodeType="afterGroup">
                            <p:stCondLst>
                              <p:cond delay="4950"/>
                            </p:stCondLst>
                            <p:childTnLst>
                              <p:par>
                                <p:cTn id="53" presetID="22"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350"/>
                                        <p:tgtEl>
                                          <p:spTgt spid="22"/>
                                        </p:tgtEl>
                                      </p:cBhvr>
                                    </p:animEffect>
                                  </p:childTnLst>
                                </p:cTn>
                              </p:par>
                            </p:childTnLst>
                          </p:cTn>
                        </p:par>
                        <p:par>
                          <p:cTn id="56" fill="hold" nodeType="afterGroup">
                            <p:stCondLst>
                              <p:cond delay="53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400"/>
                                        <p:tgtEl>
                                          <p:spTgt spid="29"/>
                                        </p:tgtEl>
                                      </p:cBhvr>
                                    </p:animEffect>
                                  </p:childTnLst>
                                </p:cTn>
                              </p:par>
                            </p:childTnLst>
                          </p:cTn>
                        </p:par>
                        <p:par>
                          <p:cTn id="60" fill="hold" nodeType="afterGroup">
                            <p:stCondLst>
                              <p:cond delay="57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400"/>
                                        <p:tgtEl>
                                          <p:spTgt spid="32"/>
                                        </p:tgtEl>
                                      </p:cBhvr>
                                    </p:animEffect>
                                  </p:childTnLst>
                                </p:cTn>
                              </p:par>
                            </p:childTnLst>
                          </p:cTn>
                        </p:par>
                        <p:par>
                          <p:cTn id="64" fill="hold" nodeType="afterGroup">
                            <p:stCondLst>
                              <p:cond delay="6100"/>
                            </p:stCondLst>
                            <p:childTnLst>
                              <p:par>
                                <p:cTn id="65" presetID="22" presetClass="entr" presetSubtype="8"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400"/>
                                        <p:tgtEl>
                                          <p:spTgt spid="31"/>
                                        </p:tgtEl>
                                      </p:cBhvr>
                                    </p:animEffect>
                                  </p:childTnLst>
                                </p:cTn>
                              </p:par>
                            </p:childTnLst>
                          </p:cTn>
                        </p:par>
                        <p:par>
                          <p:cTn id="68" fill="hold" nodeType="afterGroup">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up)">
                                      <p:cBhvr>
                                        <p:cTn id="71" dur="350"/>
                                        <p:tgtEl>
                                          <p:spTgt spid="30"/>
                                        </p:tgtEl>
                                      </p:cBhvr>
                                    </p:animEffect>
                                  </p:childTnLst>
                                </p:cTn>
                              </p:par>
                            </p:childTnLst>
                          </p:cTn>
                        </p:par>
                        <p:par>
                          <p:cTn id="72" fill="hold" nodeType="afterGroup">
                            <p:stCondLst>
                              <p:cond delay="6850"/>
                            </p:stCondLst>
                            <p:childTnLst>
                              <p:par>
                                <p:cTn id="73" presetID="2" presetClass="entr" presetSubtype="4" fill="hold" nodeType="after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350" fill="hold"/>
                                        <p:tgtEl>
                                          <p:spTgt spid="44"/>
                                        </p:tgtEl>
                                        <p:attrNameLst>
                                          <p:attrName>ppt_x</p:attrName>
                                        </p:attrNameLst>
                                      </p:cBhvr>
                                      <p:tavLst>
                                        <p:tav tm="0">
                                          <p:val>
                                            <p:strVal val="#ppt_x"/>
                                          </p:val>
                                        </p:tav>
                                        <p:tav tm="100000">
                                          <p:val>
                                            <p:strVal val="#ppt_x"/>
                                          </p:val>
                                        </p:tav>
                                      </p:tavLst>
                                    </p:anim>
                                    <p:anim calcmode="lin" valueType="num">
                                      <p:cBhvr additive="base">
                                        <p:cTn id="76" dur="350" fill="hold"/>
                                        <p:tgtEl>
                                          <p:spTgt spid="44"/>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7200"/>
                            </p:stCondLst>
                            <p:childTnLst>
                              <p:par>
                                <p:cTn id="78" presetID="22" presetClass="entr" presetSubtype="1"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up)">
                                      <p:cBhvr>
                                        <p:cTn id="80" dur="400"/>
                                        <p:tgtEl>
                                          <p:spTgt spid="42"/>
                                        </p:tgtEl>
                                      </p:cBhvr>
                                    </p:animEffect>
                                  </p:childTnLst>
                                </p:cTn>
                              </p:par>
                            </p:childTnLst>
                          </p:cTn>
                        </p:par>
                        <p:par>
                          <p:cTn id="81" fill="hold" nodeType="afterGroup">
                            <p:stCondLst>
                              <p:cond delay="7600"/>
                            </p:stCondLst>
                            <p:childTnLst>
                              <p:par>
                                <p:cTn id="82" presetID="2" presetClass="entr" presetSubtype="4" fill="hold" nodeType="after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350" fill="hold"/>
                                        <p:tgtEl>
                                          <p:spTgt spid="46"/>
                                        </p:tgtEl>
                                        <p:attrNameLst>
                                          <p:attrName>ppt_x</p:attrName>
                                        </p:attrNameLst>
                                      </p:cBhvr>
                                      <p:tavLst>
                                        <p:tav tm="0">
                                          <p:val>
                                            <p:strVal val="#ppt_x"/>
                                          </p:val>
                                        </p:tav>
                                        <p:tav tm="100000">
                                          <p:val>
                                            <p:strVal val="#ppt_x"/>
                                          </p:val>
                                        </p:tav>
                                      </p:tavLst>
                                    </p:anim>
                                    <p:anim calcmode="lin" valueType="num">
                                      <p:cBhvr additive="base">
                                        <p:cTn id="85" dur="350" fill="hold"/>
                                        <p:tgtEl>
                                          <p:spTgt spid="4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950"/>
                            </p:stCondLst>
                            <p:childTnLst>
                              <p:par>
                                <p:cTn id="87" presetID="22" presetClass="entr" presetSubtype="1"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up)">
                                      <p:cBhvr>
                                        <p:cTn id="89" dur="4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13" grpId="0"/>
      <p:bldP spid="15" grpId="0"/>
      <p:bldP spid="21" grpId="0"/>
      <p:bldP spid="22" grpId="0"/>
      <p:bldP spid="29" grpId="0"/>
      <p:bldP spid="30" grpId="0"/>
      <p:bldP spid="42" grpId="0"/>
      <p:bldP spid="45"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Заголовок 1"/>
          <p:cNvSpPr txBox="1"/>
          <p:nvPr/>
        </p:nvSpPr>
        <p:spPr>
          <a:xfrm>
            <a:off x="3057525" y="1213536"/>
            <a:ext cx="6076950"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a:t>
            </a:r>
            <a:r>
              <a:rPr lang="en-US"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 HERE</a:t>
            </a:r>
            <a:endParaRPr lang="en-US" sz="4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p:nvPr/>
        </p:nvSpPr>
        <p:spPr>
          <a:xfrm>
            <a:off x="4118251" y="88715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Slide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3" name="Подзаголовок 2"/>
          <p:cNvSpPr txBox="1"/>
          <p:nvPr/>
        </p:nvSpPr>
        <p:spPr>
          <a:xfrm>
            <a:off x="3392906" y="5017769"/>
            <a:ext cx="5406189"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 Ut et pulvinar odio.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2"/>
          </p:nvPr>
        </p:nvPicPr>
        <p:blipFill>
          <a:blip r:embed="rId2">
            <a:extLst>
              <a:ext uri="{28A0092B-C50C-407E-A947-70E740481C1C}">
                <a14:useLocalDpi xmlns:a14="http://schemas.microsoft.com/office/drawing/2010/main" val="0"/>
              </a:ext>
            </a:extLst>
          </a:blip>
          <a:stretch>
            <a:fillRect/>
          </a:stretch>
        </p:blipFill>
        <p:spPr>
          <a:xfrm>
            <a:off x="0" y="2433387"/>
            <a:ext cx="4176712" cy="2073112"/>
          </a:xfrm>
        </p:spPr>
      </p:pic>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4176713" y="2433839"/>
            <a:ext cx="3711693" cy="2072209"/>
          </a:xfrm>
        </p:spPr>
      </p:pic>
      <p:pic>
        <p:nvPicPr>
          <p:cNvPr id="7" name="图片占位符 6"/>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7888407" y="2433667"/>
            <a:ext cx="4303594" cy="2072552"/>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400"/>
                                        <p:tgtEl>
                                          <p:spTgt spid="11"/>
                                        </p:tgtEl>
                                      </p:cBhvr>
                                    </p:animEffect>
                                  </p:childTnLst>
                                </p:cTn>
                              </p:par>
                            </p:childTnLst>
                          </p:cTn>
                        </p:par>
                        <p:par>
                          <p:cTn id="8" fill="hold" nodeType="afterGroup">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400"/>
                                        <p:tgtEl>
                                          <p:spTgt spid="12"/>
                                        </p:tgtEl>
                                      </p:cBhvr>
                                    </p:animEffect>
                                  </p:childTnLst>
                                </p:cTn>
                              </p:par>
                            </p:childTnLst>
                          </p:cTn>
                        </p:par>
                        <p:par>
                          <p:cTn id="12" fill="hold" nodeType="afterGroup">
                            <p:stCondLst>
                              <p:cond delay="8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8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8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3800"/>
                            </p:stCondLst>
                            <p:childTnLst>
                              <p:par>
                                <p:cTn id="31" presetID="22" presetClass="entr" presetSubtype="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up)">
                                      <p:cBhvr>
                                        <p:cTn id="33" dur="4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图片占位符 7"/>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1868" y="0"/>
            <a:ext cx="12188262" cy="6862074"/>
          </a:xfrm>
        </p:spPr>
      </p:pic>
      <p:sp>
        <p:nvSpPr>
          <p:cNvPr id="15" name="矩形 14"/>
          <p:cNvSpPr/>
          <p:nvPr/>
        </p:nvSpPr>
        <p:spPr>
          <a:xfrm>
            <a:off x="1868" y="0"/>
            <a:ext cx="12190132"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Подзаголовок 2"/>
          <p:cNvSpPr txBox="1"/>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0"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文本框 15"/>
          <p:cNvSpPr txBox="1"/>
          <p:nvPr/>
        </p:nvSpPr>
        <p:spPr>
          <a:xfrm>
            <a:off x="5082178" y="1701585"/>
            <a:ext cx="1665514" cy="2215991"/>
          </a:xfrm>
          <a:prstGeom prst="rect">
            <a:avLst/>
          </a:prstGeom>
          <a:noFill/>
        </p:spPr>
        <p:txBody>
          <a:bodyPr wrap="square" rtlCol="0">
            <a:spAutoFit/>
          </a:bodyPr>
          <a:lstStyle/>
          <a:p>
            <a:r>
              <a:rPr lang="zh-CN" altLang="en-US" sz="13800" b="1">
                <a:solidFill>
                  <a:schemeClr val="bg1"/>
                </a:solidFill>
                <a:latin typeface="中山行书百年纪念版" panose="02010609000101010101" pitchFamily="49" charset="-122"/>
                <a:ea typeface="中山行书百年纪念版" panose="02010609000101010101" pitchFamily="49" charset="-122"/>
              </a:rPr>
              <a:t>肆</a:t>
            </a:r>
            <a:endParaRPr lang="zh-CN" altLang="en-US" sz="13800" b="1">
              <a:solidFill>
                <a:schemeClr val="bg1"/>
              </a:solidFill>
              <a:latin typeface="中山行书百年纪念版" panose="02010609000101010101" pitchFamily="49" charset="-122"/>
              <a:ea typeface="中山行书百年纪念版" panose="02010609000101010101" pitchFamily="49" charset="-122"/>
            </a:endParaRPr>
          </a:p>
        </p:txBody>
      </p:sp>
      <p:sp>
        <p:nvSpPr>
          <p:cNvPr id="17" name="文本框 16"/>
          <p:cNvSpPr txBox="1"/>
          <p:nvPr/>
        </p:nvSpPr>
        <p:spPr>
          <a:xfrm>
            <a:off x="4519379" y="3917576"/>
            <a:ext cx="3493696" cy="523220"/>
          </a:xfrm>
          <a:prstGeom prst="rect">
            <a:avLst/>
          </a:prstGeom>
          <a:noFill/>
        </p:spPr>
        <p:txBody>
          <a:bodyPr wrap="square" rtlCol="0">
            <a:spAutoFit/>
          </a:bodyPr>
          <a:lstStyle/>
          <a:p>
            <a:r>
              <a:rPr lang="en-US" altLang="zh-CN" sz="2800" b="1">
                <a:solidFill>
                  <a:schemeClr val="bg1">
                    <a:alpha val="60000"/>
                  </a:schemeClr>
                </a:solidFill>
                <a:latin typeface="微软雅黑" panose="020b0503020204020204" pitchFamily="34" charset="-122"/>
                <a:ea typeface="微软雅黑" panose="020b0503020204020204" pitchFamily="34" charset="-122"/>
              </a:rPr>
              <a:t>FRIENDLY INTERE</a:t>
            </a:r>
            <a:endParaRPr lang="en-US" altLang="zh-CN" sz="2800" b="1">
              <a:solidFill>
                <a:schemeClr val="bg1">
                  <a:alpha val="6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9"/>
                                        </p:tgtEl>
                                        <p:attrNameLst>
                                          <p:attrName>ppt_y</p:attrName>
                                        </p:attrNameLst>
                                      </p:cBhvr>
                                      <p:tavLst>
                                        <p:tav tm="0">
                                          <p:val>
                                            <p:strVal val="#ppt_y"/>
                                          </p:val>
                                        </p:tav>
                                        <p:tav tm="100000">
                                          <p:val>
                                            <p:strVal val="#ppt_y"/>
                                          </p:val>
                                        </p:tav>
                                      </p:tavLst>
                                    </p:anim>
                                    <p:anim calcmode="lin" valueType="num">
                                      <p:cBhvr>
                                        <p:cTn id="19"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9"/>
                                        </p:tgtEl>
                                      </p:cBhvr>
                                    </p:animEffect>
                                  </p:childTnLst>
                                </p:cTn>
                              </p:par>
                            </p:childTnLst>
                          </p:cTn>
                        </p:par>
                        <p:par>
                          <p:cTn id="22" fill="hold" nodeType="afterGroup">
                            <p:stCondLst>
                              <p:cond delay="1750"/>
                            </p:stCondLst>
                            <p:childTnLst>
                              <p:par>
                                <p:cTn id="23" presetID="4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p:bldP spid="10" grpId="0" animBg="1"/>
      <p:bldP spid="16" grpId="0"/>
      <p:bldP spid="17"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0" name="Рисунок 9"/>
          <p:cNvPicPr>
            <a:picLocks noChangeAspect="1"/>
          </p:cNvPicPr>
          <p:nvPr/>
        </p:nvPicPr>
        <p:blipFill>
          <a:blip r:embed="rId2"/>
          <a:stretch>
            <a:fillRect/>
          </a:stretch>
        </p:blipFill>
        <p:spPr>
          <a:xfrm>
            <a:off x="9690905" y="2035060"/>
            <a:ext cx="1649847" cy="3444057"/>
          </a:xfrm>
          <a:prstGeom prst="rect">
            <a:avLst/>
          </a:prstGeom>
        </p:spPr>
      </p:pic>
      <p:pic>
        <p:nvPicPr>
          <p:cNvPr id="9" name="Рисунок 8"/>
          <p:cNvPicPr>
            <a:picLocks noChangeAspect="1"/>
          </p:cNvPicPr>
          <p:nvPr/>
        </p:nvPicPr>
        <p:blipFill>
          <a:blip r:embed="rId2"/>
          <a:stretch>
            <a:fillRect/>
          </a:stretch>
        </p:blipFill>
        <p:spPr>
          <a:xfrm>
            <a:off x="7535005" y="879116"/>
            <a:ext cx="1649847" cy="3444057"/>
          </a:xfrm>
          <a:prstGeom prst="rect">
            <a:avLst/>
          </a:prstGeom>
        </p:spPr>
      </p:pic>
      <p:pic>
        <p:nvPicPr>
          <p:cNvPr id="5" name="Рисунок 4"/>
          <p:cNvPicPr>
            <a:picLocks noChangeAspect="1"/>
          </p:cNvPicPr>
          <p:nvPr/>
        </p:nvPicPr>
        <p:blipFill>
          <a:blip r:embed="rId2"/>
          <a:stretch>
            <a:fillRect/>
          </a:stretch>
        </p:blipFill>
        <p:spPr>
          <a:xfrm>
            <a:off x="5315497" y="2035060"/>
            <a:ext cx="1649847" cy="3444057"/>
          </a:xfrm>
          <a:prstGeom prst="rect">
            <a:avLst/>
          </a:prstGeom>
        </p:spPr>
      </p:pic>
      <p:sp>
        <p:nvSpPr>
          <p:cNvPr id="11" name="Заголовок 1"/>
          <p:cNvSpPr txBox="1"/>
          <p:nvPr/>
        </p:nvSpPr>
        <p:spPr>
          <a:xfrm>
            <a:off x="714748" y="1326072"/>
            <a:ext cx="4881562" cy="28477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THREE </a:t>
            </a:r>
            <a:br>
              <a:rPr lang="en-US" sz="48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sz="48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PHONE</a:t>
            </a:r>
            <a:endParaRPr lang="en-US" sz="48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sz="48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SLIDE</a:t>
            </a:r>
            <a:endParaRPr lang="en-US" sz="48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p:nvPr/>
        </p:nvSpPr>
        <p:spPr>
          <a:xfrm>
            <a:off x="714748" y="4310300"/>
            <a:ext cx="3354910" cy="1616887"/>
          </a:xfrm>
          <a:prstGeom prst="rect">
            <a:avLst/>
          </a:prstGeom>
        </p:spPr>
        <p:txBody>
          <a:bodyPr vert="horz" lIns="91440" tIns="45720" rIns="91440" bIns="45720" numCol="1" spcCol="1440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Mauris congue euismod mi, id vestibulum quam euismod vulputate else cup.</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3" name="Подзаголовок 2"/>
          <p:cNvSpPr txBox="1"/>
          <p:nvPr/>
        </p:nvSpPr>
        <p:spPr>
          <a:xfrm>
            <a:off x="714748" y="1008470"/>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Mockup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5423775" y="2535251"/>
            <a:ext cx="1433242" cy="2506649"/>
          </a:xfrm>
        </p:spPr>
      </p:pic>
      <p:pic>
        <p:nvPicPr>
          <p:cNvPr id="7" name="图片占位符 6"/>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7654305" y="1377185"/>
            <a:ext cx="1432546" cy="2511527"/>
          </a:xfrm>
        </p:spPr>
      </p:pic>
      <p:pic>
        <p:nvPicPr>
          <p:cNvPr id="8" name="图片占位符 7"/>
          <p:cNvPicPr>
            <a:picLocks noGrp="1" noChangeAspect="1"/>
          </p:cNvPicPr>
          <p:nvPr>
            <p:ph type="pic" sz="quarter" idx="12"/>
          </p:nvPr>
        </p:nvPicPr>
        <p:blipFill>
          <a:blip r:embed="rId5">
            <a:extLst>
              <a:ext uri="{28A0092B-C50C-407E-A947-70E740481C1C}">
                <a14:useLocalDpi xmlns:a14="http://schemas.microsoft.com/office/drawing/2010/main" val="0"/>
              </a:ext>
            </a:extLst>
          </a:blip>
          <a:stretch>
            <a:fillRect/>
          </a:stretch>
        </p:blipFill>
        <p:spPr>
          <a:xfrm>
            <a:off x="9810171" y="2530093"/>
            <a:ext cx="1425022" cy="2509013"/>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2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3"/>
                                        </p:tgtEl>
                                        <p:attrNameLst>
                                          <p:attrName>ppt_y</p:attrName>
                                        </p:attrNameLst>
                                      </p:cBhvr>
                                      <p:tavLst>
                                        <p:tav tm="0">
                                          <p:val>
                                            <p:strVal val="#ppt_y"/>
                                          </p:val>
                                        </p:tav>
                                        <p:tav tm="100000">
                                          <p:val>
                                            <p:strVal val="#ppt_y"/>
                                          </p:val>
                                        </p:tav>
                                      </p:tavLst>
                                    </p:anim>
                                    <p:anim calcmode="lin" valueType="num">
                                      <p:cBhvr>
                                        <p:cTn id="9" dur="2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3"/>
                                        </p:tgtEl>
                                      </p:cBhvr>
                                    </p:animEffect>
                                  </p:childTnLst>
                                </p:cTn>
                              </p:par>
                            </p:childTnLst>
                          </p:cTn>
                        </p:par>
                        <p:par>
                          <p:cTn id="12" fill="hold" nodeType="afterGroup">
                            <p:stCondLst>
                              <p:cond delay="25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400"/>
                                        <p:tgtEl>
                                          <p:spTgt spid="11"/>
                                        </p:tgtEl>
                                      </p:cBhvr>
                                    </p:animEffect>
                                  </p:childTnLst>
                                </p:cTn>
                              </p:par>
                            </p:childTnLst>
                          </p:cTn>
                        </p:par>
                        <p:par>
                          <p:cTn id="16" fill="hold" nodeType="afterGroup">
                            <p:stCondLst>
                              <p:cond delay="650"/>
                            </p:stCondLst>
                            <p:childTnLst>
                              <p:par>
                                <p:cTn id="17" presetID="22" presetClass="entr" presetSubtype="1"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400"/>
                                        <p:tgtEl>
                                          <p:spTgt spid="12"/>
                                        </p:tgtEl>
                                      </p:cBhvr>
                                    </p:animEffect>
                                  </p:childTnLst>
                                </p:cTn>
                              </p:par>
                            </p:childTnLst>
                          </p:cTn>
                        </p:par>
                        <p:par>
                          <p:cTn id="20" fill="hold" nodeType="afterGroup">
                            <p:stCondLst>
                              <p:cond delay="1050"/>
                            </p:stCondLst>
                            <p:childTnLst>
                              <p:par>
                                <p:cTn id="21" presetID="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350" fill="hold"/>
                                        <p:tgtEl>
                                          <p:spTgt spid="5"/>
                                        </p:tgtEl>
                                        <p:attrNameLst>
                                          <p:attrName>ppt_x</p:attrName>
                                        </p:attrNameLst>
                                      </p:cBhvr>
                                      <p:tavLst>
                                        <p:tav tm="0">
                                          <p:val>
                                            <p:strVal val="#ppt_x"/>
                                          </p:val>
                                        </p:tav>
                                        <p:tav tm="100000">
                                          <p:val>
                                            <p:strVal val="#ppt_x"/>
                                          </p:val>
                                        </p:tav>
                                      </p:tavLst>
                                    </p:anim>
                                    <p:anim calcmode="lin" valueType="num">
                                      <p:cBhvr additive="base">
                                        <p:cTn id="24" dur="350" fill="hold"/>
                                        <p:tgtEl>
                                          <p:spTgt spid="5"/>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350" fill="hold"/>
                                        <p:tgtEl>
                                          <p:spTgt spid="6"/>
                                        </p:tgtEl>
                                        <p:attrNameLst>
                                          <p:attrName>ppt_x</p:attrName>
                                        </p:attrNameLst>
                                      </p:cBhvr>
                                      <p:tavLst>
                                        <p:tav tm="0">
                                          <p:val>
                                            <p:strVal val="#ppt_x"/>
                                          </p:val>
                                        </p:tav>
                                        <p:tav tm="100000">
                                          <p:val>
                                            <p:strVal val="#ppt_x"/>
                                          </p:val>
                                        </p:tav>
                                      </p:tavLst>
                                    </p:anim>
                                    <p:anim calcmode="lin" valueType="num">
                                      <p:cBhvr additive="base">
                                        <p:cTn id="28" dur="350" fill="hold"/>
                                        <p:tgtEl>
                                          <p:spTgt spid="6"/>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1400"/>
                            </p:stCondLst>
                            <p:childTnLst>
                              <p:par>
                                <p:cTn id="30" presetID="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350" fill="hold"/>
                                        <p:tgtEl>
                                          <p:spTgt spid="9"/>
                                        </p:tgtEl>
                                        <p:attrNameLst>
                                          <p:attrName>ppt_x</p:attrName>
                                        </p:attrNameLst>
                                      </p:cBhvr>
                                      <p:tavLst>
                                        <p:tav tm="0">
                                          <p:val>
                                            <p:strVal val="#ppt_x"/>
                                          </p:val>
                                        </p:tav>
                                        <p:tav tm="100000">
                                          <p:val>
                                            <p:strVal val="#ppt_x"/>
                                          </p:val>
                                        </p:tav>
                                      </p:tavLst>
                                    </p:anim>
                                    <p:anim calcmode="lin" valueType="num">
                                      <p:cBhvr additive="base">
                                        <p:cTn id="33" dur="350" fill="hold"/>
                                        <p:tgtEl>
                                          <p:spTgt spid="9"/>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350" fill="hold"/>
                                        <p:tgtEl>
                                          <p:spTgt spid="7"/>
                                        </p:tgtEl>
                                        <p:attrNameLst>
                                          <p:attrName>ppt_x</p:attrName>
                                        </p:attrNameLst>
                                      </p:cBhvr>
                                      <p:tavLst>
                                        <p:tav tm="0">
                                          <p:val>
                                            <p:strVal val="#ppt_x"/>
                                          </p:val>
                                        </p:tav>
                                        <p:tav tm="100000">
                                          <p:val>
                                            <p:strVal val="#ppt_x"/>
                                          </p:val>
                                        </p:tav>
                                      </p:tavLst>
                                    </p:anim>
                                    <p:anim calcmode="lin" valueType="num">
                                      <p:cBhvr additive="base">
                                        <p:cTn id="37" dur="350" fill="hold"/>
                                        <p:tgtEl>
                                          <p:spTgt spid="7"/>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1750"/>
                            </p:stCondLst>
                            <p:childTnLst>
                              <p:par>
                                <p:cTn id="39" presetID="2" presetClass="entr" presetSubtype="1"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350" fill="hold"/>
                                        <p:tgtEl>
                                          <p:spTgt spid="10"/>
                                        </p:tgtEl>
                                        <p:attrNameLst>
                                          <p:attrName>ppt_x</p:attrName>
                                        </p:attrNameLst>
                                      </p:cBhvr>
                                      <p:tavLst>
                                        <p:tav tm="0">
                                          <p:val>
                                            <p:strVal val="#ppt_x"/>
                                          </p:val>
                                        </p:tav>
                                        <p:tav tm="100000">
                                          <p:val>
                                            <p:strVal val="#ppt_x"/>
                                          </p:val>
                                        </p:tav>
                                      </p:tavLst>
                                    </p:anim>
                                    <p:anim calcmode="lin" valueType="num">
                                      <p:cBhvr additive="base">
                                        <p:cTn id="42" dur="350" fill="hold"/>
                                        <p:tgtEl>
                                          <p:spTgt spid="10"/>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350" fill="hold"/>
                                        <p:tgtEl>
                                          <p:spTgt spid="8"/>
                                        </p:tgtEl>
                                        <p:attrNameLst>
                                          <p:attrName>ppt_x</p:attrName>
                                        </p:attrNameLst>
                                      </p:cBhvr>
                                      <p:tavLst>
                                        <p:tav tm="0">
                                          <p:val>
                                            <p:strVal val="#ppt_x"/>
                                          </p:val>
                                        </p:tav>
                                        <p:tav tm="100000">
                                          <p:val>
                                            <p:strVal val="#ppt_x"/>
                                          </p:val>
                                        </p:tav>
                                      </p:tavLst>
                                    </p:anim>
                                    <p:anim calcmode="lin" valueType="num">
                                      <p:cBhvr additive="base">
                                        <p:cTn id="46" dur="35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8" name="Рисунок 17"/>
          <p:cNvPicPr>
            <a:picLocks noChangeAspect="1"/>
          </p:cNvPicPr>
          <p:nvPr/>
        </p:nvPicPr>
        <p:blipFill>
          <a:blip r:embed="rId2"/>
          <a:stretch>
            <a:fillRect/>
          </a:stretch>
        </p:blipFill>
        <p:spPr>
          <a:xfrm>
            <a:off x="807757" y="2353398"/>
            <a:ext cx="5515491" cy="3165086"/>
          </a:xfrm>
          <a:prstGeom prst="rect">
            <a:avLst/>
          </a:prstGeom>
        </p:spPr>
      </p:pic>
      <p:sp>
        <p:nvSpPr>
          <p:cNvPr id="6" name="Заголовок 1"/>
          <p:cNvSpPr txBox="1"/>
          <p:nvPr/>
        </p:nvSpPr>
        <p:spPr>
          <a:xfrm>
            <a:off x="2032605" y="953200"/>
            <a:ext cx="8126791" cy="7334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MACBOOK MOCK UP</a:t>
            </a:r>
            <a:endParaRPr lang="ru-RU">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7" name="Подзаголовок 2"/>
          <p:cNvSpPr txBox="1"/>
          <p:nvPr/>
        </p:nvSpPr>
        <p:spPr>
          <a:xfrm>
            <a:off x="4118251" y="679988"/>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Timeline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9" name="Подзаголовок 2"/>
          <p:cNvSpPr txBox="1"/>
          <p:nvPr/>
        </p:nvSpPr>
        <p:spPr>
          <a:xfrm>
            <a:off x="6939084" y="2153415"/>
            <a:ext cx="4065800" cy="18277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Praesent sed neque quis mauris luctus commodo. Morbi vitae dui. </a:t>
            </a: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2" name="Группа 1"/>
          <p:cNvGrpSpPr/>
          <p:nvPr/>
        </p:nvGrpSpPr>
        <p:grpSpPr>
          <a:xfrm>
            <a:off x="6939084" y="3996241"/>
            <a:ext cx="680463" cy="609025"/>
            <a:chOff x="6939084" y="3996241"/>
            <a:chExt cx="680463" cy="609025"/>
          </a:xfrm>
        </p:grpSpPr>
        <p:sp>
          <p:nvSpPr>
            <p:cNvPr id="10" name="Прямоугольник 9"/>
            <p:cNvSpPr/>
            <p:nvPr/>
          </p:nvSpPr>
          <p:spPr>
            <a:xfrm>
              <a:off x="6939084" y="3996241"/>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7105197" y="4090916"/>
              <a:ext cx="514350" cy="5143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 name="Текст 11"/>
          <p:cNvSpPr txBox="1"/>
          <p:nvPr/>
        </p:nvSpPr>
        <p:spPr>
          <a:xfrm>
            <a:off x="7796556" y="4042314"/>
            <a:ext cx="3208328"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Professional Design</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3" name="Группа 2"/>
          <p:cNvGrpSpPr/>
          <p:nvPr/>
        </p:nvGrpSpPr>
        <p:grpSpPr>
          <a:xfrm>
            <a:off x="6939084" y="5076690"/>
            <a:ext cx="680463" cy="609025"/>
            <a:chOff x="6939084" y="5076690"/>
            <a:chExt cx="680463" cy="609025"/>
          </a:xfrm>
        </p:grpSpPr>
        <p:sp>
          <p:nvSpPr>
            <p:cNvPr id="14" name="Прямоугольник 13"/>
            <p:cNvSpPr/>
            <p:nvPr/>
          </p:nvSpPr>
          <p:spPr>
            <a:xfrm>
              <a:off x="6939084" y="5076690"/>
              <a:ext cx="514350" cy="514350"/>
            </a:xfrm>
            <a:prstGeom prst="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Прямоугольник 14"/>
            <p:cNvSpPr/>
            <p:nvPr/>
          </p:nvSpPr>
          <p:spPr>
            <a:xfrm>
              <a:off x="7105197" y="5171365"/>
              <a:ext cx="514350" cy="51435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7" name="Текст 11"/>
          <p:cNvSpPr txBox="1"/>
          <p:nvPr/>
        </p:nvSpPr>
        <p:spPr>
          <a:xfrm>
            <a:off x="7796556" y="5122763"/>
            <a:ext cx="3208328" cy="113904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Quickly negotiate</a:t>
            </a:r>
            <a:endParaRPr lang="en-US" sz="12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nSpc>
                <a:spcPts val="1800"/>
              </a:lnSpc>
            </a:pP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1522738" y="2544417"/>
            <a:ext cx="4118647" cy="2615980"/>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400"/>
                                        <p:tgtEl>
                                          <p:spTgt spid="7"/>
                                        </p:tgtEl>
                                      </p:cBhvr>
                                    </p:animEffect>
                                  </p:childTnLst>
                                </p:cTn>
                              </p:par>
                            </p:childTnLst>
                          </p:cTn>
                        </p:par>
                        <p:par>
                          <p:cTn id="8" fill="hold" nodeType="afterGroup">
                            <p:stCondLst>
                              <p:cond delay="4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400"/>
                                        <p:tgtEl>
                                          <p:spTgt spid="6"/>
                                        </p:tgtEl>
                                      </p:cBhvr>
                                    </p:animEffect>
                                  </p:childTnLst>
                                </p:cTn>
                              </p:par>
                            </p:childTnLst>
                          </p:cTn>
                        </p:par>
                        <p:par>
                          <p:cTn id="12" fill="hold" nodeType="afterGroup">
                            <p:stCondLst>
                              <p:cond delay="800"/>
                            </p:stCondLst>
                            <p:childTnLst>
                              <p:par>
                                <p:cTn id="13" presetID="2" presetClass="entr" presetSubtype="4"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fill="hold"/>
                                        <p:tgtEl>
                                          <p:spTgt spid="18"/>
                                        </p:tgtEl>
                                        <p:attrNameLst>
                                          <p:attrName>ppt_x</p:attrName>
                                        </p:attrNameLst>
                                      </p:cBhvr>
                                      <p:tavLst>
                                        <p:tav tm="0">
                                          <p:val>
                                            <p:strVal val="#ppt_x"/>
                                          </p:val>
                                        </p:tav>
                                        <p:tav tm="100000">
                                          <p:val>
                                            <p:strVal val="#ppt_x"/>
                                          </p:val>
                                        </p:tav>
                                      </p:tavLst>
                                    </p:anim>
                                    <p:anim calcmode="lin" valueType="num">
                                      <p:cBhvr additive="base">
                                        <p:cTn id="16" dur="4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400" fill="hold"/>
                                        <p:tgtEl>
                                          <p:spTgt spid="5"/>
                                        </p:tgtEl>
                                        <p:attrNameLst>
                                          <p:attrName>ppt_x</p:attrName>
                                        </p:attrNameLst>
                                      </p:cBhvr>
                                      <p:tavLst>
                                        <p:tav tm="0">
                                          <p:val>
                                            <p:strVal val="#ppt_x"/>
                                          </p:val>
                                        </p:tav>
                                        <p:tav tm="100000">
                                          <p:val>
                                            <p:strVal val="#ppt_x"/>
                                          </p:val>
                                        </p:tav>
                                      </p:tavLst>
                                    </p:anim>
                                    <p:anim calcmode="lin" valueType="num">
                                      <p:cBhvr additive="base">
                                        <p:cTn id="20" dur="400" fill="hold"/>
                                        <p:tgtEl>
                                          <p:spTgt spid="5"/>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200"/>
                            </p:stCondLst>
                            <p:childTnLst>
                              <p:par>
                                <p:cTn id="22" presetID="22"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400"/>
                                        <p:tgtEl>
                                          <p:spTgt spid="9"/>
                                        </p:tgtEl>
                                      </p:cBhvr>
                                    </p:animEffect>
                                  </p:childTnLst>
                                </p:cTn>
                              </p:par>
                            </p:childTnLst>
                          </p:cTn>
                        </p:par>
                        <p:par>
                          <p:cTn id="25" fill="hold" nodeType="afterGroup">
                            <p:stCondLst>
                              <p:cond delay="16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400"/>
                                        <p:tgtEl>
                                          <p:spTgt spid="2"/>
                                        </p:tgtEl>
                                      </p:cBhvr>
                                    </p:animEffect>
                                  </p:childTnLst>
                                </p:cTn>
                              </p:par>
                            </p:childTnLst>
                          </p:cTn>
                        </p:par>
                        <p:par>
                          <p:cTn id="29" fill="hold" nodeType="afterGroup">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2300"/>
                            </p:stCondLst>
                            <p:childTnLst>
                              <p:par>
                                <p:cTn id="35" presetID="22" presetClass="entr" presetSubtype="1"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400"/>
                                        <p:tgtEl>
                                          <p:spTgt spid="3"/>
                                        </p:tgtEl>
                                      </p:cBhvr>
                                    </p:animEffect>
                                  </p:childTnLst>
                                </p:cTn>
                              </p:par>
                            </p:childTnLst>
                          </p:cTn>
                        </p:par>
                        <p:par>
                          <p:cTn id="38" fill="hold" nodeType="afterGroup">
                            <p:stCondLst>
                              <p:cond delay="2700"/>
                            </p:stCondLst>
                            <p:childTnLst>
                              <p:par>
                                <p:cTn id="39" presetID="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fill="hold"/>
                                        <p:tgtEl>
                                          <p:spTgt spid="17"/>
                                        </p:tgtEl>
                                        <p:attrNameLst>
                                          <p:attrName>ppt_x</p:attrName>
                                        </p:attrNameLst>
                                      </p:cBhvr>
                                      <p:tavLst>
                                        <p:tav tm="0">
                                          <p:val>
                                            <p:strVal val="#ppt_x"/>
                                          </p:val>
                                        </p:tav>
                                        <p:tav tm="100000">
                                          <p:val>
                                            <p:strVal val="#ppt_x"/>
                                          </p:val>
                                        </p:tav>
                                      </p:tavLst>
                                    </p:anim>
                                    <p:anim calcmode="lin" valueType="num">
                                      <p:cBhvr additive="base">
                                        <p:cTn id="42" dur="3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3" grpId="0"/>
      <p:bldP spid="17" grpId="0"/>
    </p:bldLst>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67" name="Диаграмма 66"/>
          <p:cNvGraphicFramePr/>
          <p:nvPr/>
        </p:nvGraphicFramePr>
        <p:xfrm>
          <a:off x="709682" y="1973237"/>
          <a:ext cx="6428097" cy="3476558"/>
        </p:xfrm>
        <a:graphic>
          <a:graphicData uri="http://schemas.openxmlformats.org/drawingml/2006/chart">
            <c:chart xmlns:c="http://schemas.openxmlformats.org/drawingml/2006/chart" r:id="rId2"/>
          </a:graphicData>
        </a:graphic>
      </p:graphicFrame>
      <p:sp>
        <p:nvSpPr>
          <p:cNvPr id="10" name="Подзаголовок 2"/>
          <p:cNvSpPr txBox="1"/>
          <p:nvPr/>
        </p:nvSpPr>
        <p:spPr>
          <a:xfrm>
            <a:off x="7623917" y="171743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Infographic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1" name="Подзаголовок 2"/>
          <p:cNvSpPr txBox="1"/>
          <p:nvPr/>
        </p:nvSpPr>
        <p:spPr>
          <a:xfrm>
            <a:off x="7623917" y="3644726"/>
            <a:ext cx="2857561" cy="27172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None/>
            </a:pPr>
            <a:r>
              <a:rPr lang="en-US" sz="1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GALLERY SLIDE RIGHT HERE</a:t>
            </a:r>
            <a:endParaRPr lang="en-US" sz="1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leo commod else cuprum.  </a:t>
            </a:r>
            <a:r>
              <a:rPr lang="en-US" sz="1100" kern="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Nam condimentum nisl at ante euismod else. Pellentesque.</a:t>
            </a:r>
            <a:endParaRPr lang="en-US" sz="11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endPar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12" name="Заголовок 1"/>
          <p:cNvSpPr txBox="1"/>
          <p:nvPr/>
        </p:nvSpPr>
        <p:spPr>
          <a:xfrm>
            <a:off x="7623917" y="2092565"/>
            <a:ext cx="4881562" cy="28477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pc="100">
                <a:solidFill>
                  <a:schemeClr val="bg2">
                    <a:lumMod val="2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COLUMNS</a:t>
            </a:r>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a:t>
            </a:r>
            <a:b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CHART</a:t>
            </a:r>
            <a:endParaRPr lang="en-US"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10"/>
                                        </p:tgtEl>
                                        <p:attrNameLst>
                                          <p:attrName>ppt_y</p:attrName>
                                        </p:attrNameLst>
                                      </p:cBhvr>
                                      <p:tavLst>
                                        <p:tav tm="0">
                                          <p:val>
                                            <p:strVal val="#ppt_y"/>
                                          </p:val>
                                        </p:tav>
                                        <p:tav tm="100000">
                                          <p:val>
                                            <p:strVal val="#ppt_y"/>
                                          </p:val>
                                        </p:tav>
                                      </p:tavLst>
                                    </p:anim>
                                    <p:anim calcmode="lin" valueType="num">
                                      <p:cBhvr>
                                        <p:cTn id="9" dur="2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10"/>
                                        </p:tgtEl>
                                      </p:cBhvr>
                                    </p:animEffect>
                                  </p:childTnLst>
                                </p:cTn>
                              </p:par>
                            </p:childTnLst>
                          </p:cTn>
                        </p:par>
                        <p:par>
                          <p:cTn id="12" fill="hold" nodeType="afterGroup">
                            <p:stCondLst>
                              <p:cond delay="25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400"/>
                                        <p:tgtEl>
                                          <p:spTgt spid="12"/>
                                        </p:tgtEl>
                                      </p:cBhvr>
                                    </p:animEffect>
                                  </p:childTnLst>
                                </p:cTn>
                              </p:par>
                            </p:childTnLst>
                          </p:cTn>
                        </p:par>
                        <p:par>
                          <p:cTn id="16" fill="hold" nodeType="afterGroup">
                            <p:stCondLst>
                              <p:cond delay="65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400"/>
                                        <p:tgtEl>
                                          <p:spTgt spid="11"/>
                                        </p:tgtEl>
                                      </p:cBhvr>
                                    </p:animEffect>
                                  </p:childTnLst>
                                </p:cTn>
                              </p:par>
                            </p:childTnLst>
                          </p:cTn>
                        </p:par>
                        <p:par>
                          <p:cTn id="20" fill="hold" nodeType="afterGroup">
                            <p:stCondLst>
                              <p:cond delay="1050"/>
                            </p:stCondLst>
                            <p:childTnLst>
                              <p:par>
                                <p:cTn id="21" presetID="10" presetClass="entr" presetSubtype="0" fill="hold" grpId="0" nodeType="afterEffect">
                                  <p:stCondLst>
                                    <p:cond delay="0"/>
                                  </p:stCondLst>
                                  <p:childTnLst>
                                    <p:set>
                                      <p:cBhvr>
                                        <p:cTn id="22" dur="1" fill="hold">
                                          <p:stCondLst>
                                            <p:cond delay="0"/>
                                          </p:stCondLst>
                                        </p:cTn>
                                        <p:tgtEl>
                                          <p:spTgt spid="67">
                                            <p:graphicEl>
                                              <a:chart seriesIdx="-3" categoryIdx="-3" bldStep="gridLegend"/>
                                            </p:graphicEl>
                                          </p:spTgt>
                                        </p:tgtEl>
                                        <p:attrNameLst>
                                          <p:attrName>style.visibility</p:attrName>
                                        </p:attrNameLst>
                                      </p:cBhvr>
                                      <p:to>
                                        <p:strVal val="visible"/>
                                      </p:to>
                                    </p:set>
                                    <p:animEffect transition="in" filter="fade">
                                      <p:cBhvr>
                                        <p:cTn id="23" dur="500"/>
                                        <p:tgtEl>
                                          <p:spTgt spid="67">
                                            <p:graphicEl>
                                              <a:chart seriesIdx="-3" categoryIdx="-3" bldStep="gridLegend"/>
                                            </p:graphicEl>
                                          </p:spTgt>
                                        </p:tgtEl>
                                      </p:cBhvr>
                                    </p:animEffect>
                                  </p:childTnLst>
                                </p:cTn>
                              </p:par>
                            </p:childTnLst>
                          </p:cTn>
                        </p:par>
                        <p:par>
                          <p:cTn id="24" fill="hold" nodeType="afterGroup">
                            <p:stCondLst>
                              <p:cond delay="1550"/>
                            </p:stCondLst>
                            <p:childTnLst>
                              <p:par>
                                <p:cTn id="25" presetID="10" presetClass="entr" presetSubtype="0" fill="hold" grpId="0" nodeType="afterEffect">
                                  <p:stCondLst>
                                    <p:cond delay="0"/>
                                  </p:stCondLst>
                                  <p:childTnLst>
                                    <p:set>
                                      <p:cBhvr>
                                        <p:cTn id="26" dur="1" fill="hold">
                                          <p:stCondLst>
                                            <p:cond delay="0"/>
                                          </p:stCondLst>
                                        </p:cTn>
                                        <p:tgtEl>
                                          <p:spTgt spid="67">
                                            <p:graphicEl>
                                              <a:chart seriesIdx="0" categoryIdx="0" bldStep="ptInSeries"/>
                                            </p:graphicEl>
                                          </p:spTgt>
                                        </p:tgtEl>
                                        <p:attrNameLst>
                                          <p:attrName>style.visibility</p:attrName>
                                        </p:attrNameLst>
                                      </p:cBhvr>
                                      <p:to>
                                        <p:strVal val="visible"/>
                                      </p:to>
                                    </p:set>
                                    <p:animEffect transition="in" filter="fade">
                                      <p:cBhvr>
                                        <p:cTn id="27" dur="500"/>
                                        <p:tgtEl>
                                          <p:spTgt spid="67">
                                            <p:graphicEl>
                                              <a:chart seriesIdx="0" categoryIdx="0" bldStep="ptInSeries"/>
                                            </p:graphicEl>
                                          </p:spTgt>
                                        </p:tgtEl>
                                      </p:cBhvr>
                                    </p:animEffect>
                                  </p:childTnLst>
                                </p:cTn>
                              </p:par>
                            </p:childTnLst>
                          </p:cTn>
                        </p:par>
                        <p:par>
                          <p:cTn id="28" fill="hold" nodeType="afterGroup">
                            <p:stCondLst>
                              <p:cond delay="2050"/>
                            </p:stCondLst>
                            <p:childTnLst>
                              <p:par>
                                <p:cTn id="29" presetID="10" presetClass="entr" presetSubtype="0" fill="hold" grpId="0" nodeType="afterEffect">
                                  <p:stCondLst>
                                    <p:cond delay="0"/>
                                  </p:stCondLst>
                                  <p:childTnLst>
                                    <p:set>
                                      <p:cBhvr>
                                        <p:cTn id="30" dur="1" fill="hold">
                                          <p:stCondLst>
                                            <p:cond delay="0"/>
                                          </p:stCondLst>
                                        </p:cTn>
                                        <p:tgtEl>
                                          <p:spTgt spid="67">
                                            <p:graphicEl>
                                              <a:chart seriesIdx="0" categoryIdx="1" bldStep="ptInSeries"/>
                                            </p:graphicEl>
                                          </p:spTgt>
                                        </p:tgtEl>
                                        <p:attrNameLst>
                                          <p:attrName>style.visibility</p:attrName>
                                        </p:attrNameLst>
                                      </p:cBhvr>
                                      <p:to>
                                        <p:strVal val="visible"/>
                                      </p:to>
                                    </p:set>
                                    <p:animEffect transition="in" filter="fade">
                                      <p:cBhvr>
                                        <p:cTn id="31" dur="500"/>
                                        <p:tgtEl>
                                          <p:spTgt spid="67">
                                            <p:graphicEl>
                                              <a:chart seriesIdx="0" categoryIdx="1" bldStep="ptInSeries"/>
                                            </p:graphicEl>
                                          </p:spTgt>
                                        </p:tgtEl>
                                      </p:cBhvr>
                                    </p:animEffect>
                                  </p:childTnLst>
                                </p:cTn>
                              </p:par>
                            </p:childTnLst>
                          </p:cTn>
                        </p:par>
                        <p:par>
                          <p:cTn id="32" fill="hold" nodeType="afterGroup">
                            <p:stCondLst>
                              <p:cond delay="2550"/>
                            </p:stCondLst>
                            <p:childTnLst>
                              <p:par>
                                <p:cTn id="33" presetID="10" presetClass="entr" presetSubtype="0" fill="hold" grpId="0" nodeType="afterEffect">
                                  <p:stCondLst>
                                    <p:cond delay="0"/>
                                  </p:stCondLst>
                                  <p:childTnLst>
                                    <p:set>
                                      <p:cBhvr>
                                        <p:cTn id="34" dur="1" fill="hold">
                                          <p:stCondLst>
                                            <p:cond delay="0"/>
                                          </p:stCondLst>
                                        </p:cTn>
                                        <p:tgtEl>
                                          <p:spTgt spid="67">
                                            <p:graphicEl>
                                              <a:chart seriesIdx="0" categoryIdx="2" bldStep="ptInSeries"/>
                                            </p:graphicEl>
                                          </p:spTgt>
                                        </p:tgtEl>
                                        <p:attrNameLst>
                                          <p:attrName>style.visibility</p:attrName>
                                        </p:attrNameLst>
                                      </p:cBhvr>
                                      <p:to>
                                        <p:strVal val="visible"/>
                                      </p:to>
                                    </p:set>
                                    <p:animEffect transition="in" filter="fade">
                                      <p:cBhvr>
                                        <p:cTn id="35" dur="500"/>
                                        <p:tgtEl>
                                          <p:spTgt spid="67">
                                            <p:graphicEl>
                                              <a:chart seriesIdx="0" categoryIdx="2" bldStep="ptInSeries"/>
                                            </p:graphicEl>
                                          </p:spTgt>
                                        </p:tgtEl>
                                      </p:cBhvr>
                                    </p:animEffect>
                                  </p:childTnLst>
                                </p:cTn>
                              </p:par>
                            </p:childTnLst>
                          </p:cTn>
                        </p:par>
                        <p:par>
                          <p:cTn id="36" fill="hold" nodeType="afterGroup">
                            <p:stCondLst>
                              <p:cond delay="3050"/>
                            </p:stCondLst>
                            <p:childTnLst>
                              <p:par>
                                <p:cTn id="37" presetID="10" presetClass="entr" presetSubtype="0" fill="hold" grpId="0" nodeType="afterEffect">
                                  <p:stCondLst>
                                    <p:cond delay="0"/>
                                  </p:stCondLst>
                                  <p:childTnLst>
                                    <p:set>
                                      <p:cBhvr>
                                        <p:cTn id="38" dur="1" fill="hold">
                                          <p:stCondLst>
                                            <p:cond delay="0"/>
                                          </p:stCondLst>
                                        </p:cTn>
                                        <p:tgtEl>
                                          <p:spTgt spid="67">
                                            <p:graphicEl>
                                              <a:chart seriesIdx="0" categoryIdx="3" bldStep="ptInSeries"/>
                                            </p:graphicEl>
                                          </p:spTgt>
                                        </p:tgtEl>
                                        <p:attrNameLst>
                                          <p:attrName>style.visibility</p:attrName>
                                        </p:attrNameLst>
                                      </p:cBhvr>
                                      <p:to>
                                        <p:strVal val="visible"/>
                                      </p:to>
                                    </p:set>
                                    <p:animEffect transition="in" filter="fade">
                                      <p:cBhvr>
                                        <p:cTn id="39" dur="500"/>
                                        <p:tgtEl>
                                          <p:spTgt spid="67">
                                            <p:graphicEl>
                                              <a:chart seriesIdx="0" categoryIdx="3" bldStep="ptInSeries"/>
                                            </p:graphicEl>
                                          </p:spTgt>
                                        </p:tgtEl>
                                      </p:cBhvr>
                                    </p:animEffect>
                                  </p:childTnLst>
                                </p:cTn>
                              </p:par>
                            </p:childTnLst>
                          </p:cTn>
                        </p:par>
                        <p:par>
                          <p:cTn id="40" fill="hold" nodeType="afterGroup">
                            <p:stCondLst>
                              <p:cond delay="3550"/>
                            </p:stCondLst>
                            <p:childTnLst>
                              <p:par>
                                <p:cTn id="41" presetID="10" presetClass="entr" presetSubtype="0" fill="hold" grpId="0" nodeType="afterEffect">
                                  <p:stCondLst>
                                    <p:cond delay="0"/>
                                  </p:stCondLst>
                                  <p:childTnLst>
                                    <p:set>
                                      <p:cBhvr>
                                        <p:cTn id="42" dur="1" fill="hold">
                                          <p:stCondLst>
                                            <p:cond delay="0"/>
                                          </p:stCondLst>
                                        </p:cTn>
                                        <p:tgtEl>
                                          <p:spTgt spid="67">
                                            <p:graphicEl>
                                              <a:chart seriesIdx="1" categoryIdx="0" bldStep="ptInSeries"/>
                                            </p:graphicEl>
                                          </p:spTgt>
                                        </p:tgtEl>
                                        <p:attrNameLst>
                                          <p:attrName>style.visibility</p:attrName>
                                        </p:attrNameLst>
                                      </p:cBhvr>
                                      <p:to>
                                        <p:strVal val="visible"/>
                                      </p:to>
                                    </p:set>
                                    <p:animEffect transition="in" filter="fade">
                                      <p:cBhvr>
                                        <p:cTn id="43" dur="500"/>
                                        <p:tgtEl>
                                          <p:spTgt spid="67">
                                            <p:graphicEl>
                                              <a:chart seriesIdx="1" categoryIdx="0" bldStep="ptInSeries"/>
                                            </p:graphicEl>
                                          </p:spTgt>
                                        </p:tgtEl>
                                      </p:cBhvr>
                                    </p:animEffect>
                                  </p:childTnLst>
                                </p:cTn>
                              </p:par>
                            </p:childTnLst>
                          </p:cTn>
                        </p:par>
                        <p:par>
                          <p:cTn id="44" fill="hold" nodeType="afterGroup">
                            <p:stCondLst>
                              <p:cond delay="4050"/>
                            </p:stCondLst>
                            <p:childTnLst>
                              <p:par>
                                <p:cTn id="45" presetID="10" presetClass="entr" presetSubtype="0" fill="hold" grpId="0" nodeType="afterEffect">
                                  <p:stCondLst>
                                    <p:cond delay="0"/>
                                  </p:stCondLst>
                                  <p:childTnLst>
                                    <p:set>
                                      <p:cBhvr>
                                        <p:cTn id="46" dur="1" fill="hold">
                                          <p:stCondLst>
                                            <p:cond delay="0"/>
                                          </p:stCondLst>
                                        </p:cTn>
                                        <p:tgtEl>
                                          <p:spTgt spid="67">
                                            <p:graphicEl>
                                              <a:chart seriesIdx="1" categoryIdx="1" bldStep="ptInSeries"/>
                                            </p:graphicEl>
                                          </p:spTgt>
                                        </p:tgtEl>
                                        <p:attrNameLst>
                                          <p:attrName>style.visibility</p:attrName>
                                        </p:attrNameLst>
                                      </p:cBhvr>
                                      <p:to>
                                        <p:strVal val="visible"/>
                                      </p:to>
                                    </p:set>
                                    <p:animEffect transition="in" filter="fade">
                                      <p:cBhvr>
                                        <p:cTn id="47" dur="500"/>
                                        <p:tgtEl>
                                          <p:spTgt spid="67">
                                            <p:graphicEl>
                                              <a:chart seriesIdx="1" categoryIdx="1" bldStep="ptInSeries"/>
                                            </p:graphicEl>
                                          </p:spTgt>
                                        </p:tgtEl>
                                      </p:cBhvr>
                                    </p:animEffect>
                                  </p:childTnLst>
                                </p:cTn>
                              </p:par>
                            </p:childTnLst>
                          </p:cTn>
                        </p:par>
                        <p:par>
                          <p:cTn id="48" fill="hold" nodeType="afterGroup">
                            <p:stCondLst>
                              <p:cond delay="4550"/>
                            </p:stCondLst>
                            <p:childTnLst>
                              <p:par>
                                <p:cTn id="49" presetID="10" presetClass="entr" presetSubtype="0" fill="hold" grpId="0" nodeType="afterEffect">
                                  <p:stCondLst>
                                    <p:cond delay="0"/>
                                  </p:stCondLst>
                                  <p:childTnLst>
                                    <p:set>
                                      <p:cBhvr>
                                        <p:cTn id="50" dur="1" fill="hold">
                                          <p:stCondLst>
                                            <p:cond delay="0"/>
                                          </p:stCondLst>
                                        </p:cTn>
                                        <p:tgtEl>
                                          <p:spTgt spid="67">
                                            <p:graphicEl>
                                              <a:chart seriesIdx="1" categoryIdx="2" bldStep="ptInSeries"/>
                                            </p:graphicEl>
                                          </p:spTgt>
                                        </p:tgtEl>
                                        <p:attrNameLst>
                                          <p:attrName>style.visibility</p:attrName>
                                        </p:attrNameLst>
                                      </p:cBhvr>
                                      <p:to>
                                        <p:strVal val="visible"/>
                                      </p:to>
                                    </p:set>
                                    <p:animEffect transition="in" filter="fade">
                                      <p:cBhvr>
                                        <p:cTn id="51" dur="500"/>
                                        <p:tgtEl>
                                          <p:spTgt spid="67">
                                            <p:graphicEl>
                                              <a:chart seriesIdx="1" categoryIdx="2" bldStep="ptInSeries"/>
                                            </p:graphicEl>
                                          </p:spTgt>
                                        </p:tgtEl>
                                      </p:cBhvr>
                                    </p:animEffect>
                                  </p:childTnLst>
                                </p:cTn>
                              </p:par>
                            </p:childTnLst>
                          </p:cTn>
                        </p:par>
                        <p:par>
                          <p:cTn id="52" fill="hold" nodeType="afterGroup">
                            <p:stCondLst>
                              <p:cond delay="5050"/>
                            </p:stCondLst>
                            <p:childTnLst>
                              <p:par>
                                <p:cTn id="53" presetID="10" presetClass="entr" presetSubtype="0" fill="hold" grpId="0" nodeType="afterEffect">
                                  <p:stCondLst>
                                    <p:cond delay="0"/>
                                  </p:stCondLst>
                                  <p:childTnLst>
                                    <p:set>
                                      <p:cBhvr>
                                        <p:cTn id="54" dur="1" fill="hold">
                                          <p:stCondLst>
                                            <p:cond delay="0"/>
                                          </p:stCondLst>
                                        </p:cTn>
                                        <p:tgtEl>
                                          <p:spTgt spid="67">
                                            <p:graphicEl>
                                              <a:chart seriesIdx="1" categoryIdx="3" bldStep="ptInSeries"/>
                                            </p:graphicEl>
                                          </p:spTgt>
                                        </p:tgtEl>
                                        <p:attrNameLst>
                                          <p:attrName>style.visibility</p:attrName>
                                        </p:attrNameLst>
                                      </p:cBhvr>
                                      <p:to>
                                        <p:strVal val="visible"/>
                                      </p:to>
                                    </p:set>
                                    <p:animEffect transition="in" filter="fade">
                                      <p:cBhvr>
                                        <p:cTn id="55" dur="500"/>
                                        <p:tgtEl>
                                          <p:spTgt spid="67">
                                            <p:graphicEl>
                                              <a:chart seriesIdx="1" categoryIdx="3"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Graphic spid="67" grpId="0">
        <p:bldSub>
          <a:bldChart bld="seriesEl"/>
        </p:bldSub>
      </p:bldGraphic>
    </p:bldLst>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Прямоугольник 4"/>
          <p:cNvSpPr/>
          <p:nvPr/>
        </p:nvSpPr>
        <p:spPr>
          <a:xfrm>
            <a:off x="0" y="0"/>
            <a:ext cx="12191999" cy="6857999"/>
          </a:xfrm>
          <a:prstGeom prst="rect">
            <a:avLst/>
          </a:prstGeom>
          <a:gradFill>
            <a:gsLst>
              <a:gs pos="0">
                <a:schemeClr val="accent6">
                  <a:lumMod val="50000"/>
                </a:schemeClr>
              </a:gs>
              <a:gs pos="100000">
                <a:srgbClr val="92D050">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2132" y="0"/>
            <a:ext cx="12187734" cy="6862074"/>
          </a:xfrm>
        </p:spPr>
      </p:pic>
      <p:sp>
        <p:nvSpPr>
          <p:cNvPr id="7" name="Подзаголовок 2"/>
          <p:cNvSpPr txBox="1"/>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8"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p:cNvSpPr txBox="1"/>
          <p:nvPr/>
        </p:nvSpPr>
        <p:spPr>
          <a:xfrm>
            <a:off x="5096380" y="1843480"/>
            <a:ext cx="1665514" cy="4339650"/>
          </a:xfrm>
          <a:prstGeom prst="rect">
            <a:avLst/>
          </a:prstGeom>
          <a:noFill/>
        </p:spPr>
        <p:txBody>
          <a:bodyPr wrap="square" rtlCol="0">
            <a:spAutoFit/>
          </a:bodyPr>
          <a:lstStyle/>
          <a:p>
            <a:r>
              <a:rPr lang="zh-CN" altLang="en-US" sz="13800" b="1">
                <a:solidFill>
                  <a:schemeClr val="bg1"/>
                </a:solidFill>
                <a:latin typeface="中山行书百年纪念版" panose="02010609000101010101" pitchFamily="49" charset="-122"/>
                <a:ea typeface="中山行书百年纪念版" panose="02010609000101010101" pitchFamily="49" charset="-122"/>
              </a:rPr>
              <a:t>谢谢</a:t>
            </a:r>
            <a:endParaRPr lang="zh-CN" altLang="en-US" sz="13800" b="1">
              <a:solidFill>
                <a:schemeClr val="bg1"/>
              </a:solidFill>
              <a:latin typeface="中山行书百年纪念版" panose="02010609000101010101" pitchFamily="49" charset="-122"/>
              <a:ea typeface="中山行书百年纪念版" panose="02010609000101010101" pitchFamily="49"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
                                        <p:tgtEl>
                                          <p:spTgt spid="5"/>
                                        </p:tgtEl>
                                      </p:cBhvr>
                                    </p:animEffect>
                                  </p:childTnLst>
                                </p:cTn>
                              </p:par>
                            </p:childTnLst>
                          </p:cTn>
                        </p:par>
                        <p:par>
                          <p:cTn id="8" fill="hold" nodeType="afterGroup">
                            <p:stCondLst>
                              <p:cond delay="4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500"/>
                                        <p:tgtEl>
                                          <p:spTgt spid="8"/>
                                        </p:tgtEl>
                                      </p:cBhvr>
                                    </p:animEffect>
                                  </p:childTnLst>
                                </p:cTn>
                              </p:par>
                            </p:childTnLst>
                          </p:cTn>
                        </p:par>
                        <p:par>
                          <p:cTn id="12" fill="hold" nodeType="afterGroup">
                            <p:stCondLst>
                              <p:cond delay="9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25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7"/>
                                        </p:tgtEl>
                                        <p:attrNameLst>
                                          <p:attrName>ppt_y</p:attrName>
                                        </p:attrNameLst>
                                      </p:cBhvr>
                                      <p:tavLst>
                                        <p:tav tm="0">
                                          <p:val>
                                            <p:strVal val="#ppt_y"/>
                                          </p:val>
                                        </p:tav>
                                        <p:tav tm="100000">
                                          <p:val>
                                            <p:strVal val="#ppt_y"/>
                                          </p:val>
                                        </p:tav>
                                      </p:tavLst>
                                    </p:anim>
                                    <p:anim calcmode="lin" valueType="num">
                                      <p:cBhvr>
                                        <p:cTn id="17" dur="25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7"/>
                                        </p:tgtEl>
                                      </p:cBhvr>
                                    </p:animEffect>
                                  </p:childTnLst>
                                </p:cTn>
                              </p:par>
                            </p:childTnLst>
                          </p:cTn>
                        </p:par>
                        <p:par>
                          <p:cTn id="20" fill="hold" nodeType="afterGroup">
                            <p:stCondLst>
                              <p:cond delay="1150"/>
                            </p:stCondLst>
                            <p:childTnLst>
                              <p:par>
                                <p:cTn id="21" presetID="42" presetClass="entr" presetSubtype="0" fill="hold" grpId="0" nodeType="afterEffect">
                                  <p:stCondLst>
                                    <p:cond delay="0"/>
                                  </p:stCondLst>
                                  <p:iterate type="lt">
                                    <p:tmPct val="110000"/>
                                  </p:iterate>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9"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占位符 2"/>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1795" y="0"/>
            <a:ext cx="12188408" cy="6862074"/>
          </a:xfrm>
        </p:spPr>
      </p:pic>
      <p:sp>
        <p:nvSpPr>
          <p:cNvPr id="4" name="矩形 3"/>
          <p:cNvSpPr/>
          <p:nvPr/>
        </p:nvSpPr>
        <p:spPr>
          <a:xfrm>
            <a:off x="1795" y="0"/>
            <a:ext cx="12190205" cy="6858000"/>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Подзаголовок 2"/>
          <p:cNvSpPr txBox="1"/>
          <p:nvPr/>
        </p:nvSpPr>
        <p:spPr>
          <a:xfrm>
            <a:off x="4168974" y="1655915"/>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Presentation Template</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11" name="Прямоугольник 15"/>
          <p:cNvSpPr/>
          <p:nvPr/>
        </p:nvSpPr>
        <p:spPr>
          <a:xfrm>
            <a:off x="4115634" y="918990"/>
            <a:ext cx="3955498" cy="4102589"/>
          </a:xfrm>
          <a:prstGeom prst="rect">
            <a:avLst/>
          </a:prstGeom>
          <a:noFill/>
          <a:ln w="146050">
            <a:gradFill>
              <a:gsLst>
                <a:gs pos="2000">
                  <a:schemeClr val="tx1"/>
                </a:gs>
                <a:gs pos="16000">
                  <a:schemeClr val="tx1">
                    <a:alpha val="36000"/>
                  </a:schemeClr>
                </a:gs>
                <a:gs pos="79000">
                  <a:schemeClr val="tx1">
                    <a:alpha val="0"/>
                  </a:schemeClr>
                </a:gs>
                <a:gs pos="100000">
                  <a:schemeClr val="tx1">
                    <a:alpha val="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gradFill>
                <a:gsLst>
                  <a:gs pos="0">
                    <a:srgbClr val="3A88CA">
                      <a:alpha val="73000"/>
                    </a:srgbClr>
                  </a:gs>
                  <a:gs pos="100000">
                    <a:srgbClr val="9E77B8">
                      <a:alpha val="78000"/>
                    </a:srgbClr>
                  </a:gs>
                </a:gsLst>
                <a:lin ang="2700000" scaled="0"/>
              </a:gra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文本框 11"/>
          <p:cNvSpPr txBox="1"/>
          <p:nvPr/>
        </p:nvSpPr>
        <p:spPr>
          <a:xfrm>
            <a:off x="5140234" y="1701585"/>
            <a:ext cx="1665514" cy="2215991"/>
          </a:xfrm>
          <a:prstGeom prst="rect">
            <a:avLst/>
          </a:prstGeom>
          <a:noFill/>
        </p:spPr>
        <p:txBody>
          <a:bodyPr wrap="square" rtlCol="0">
            <a:spAutoFit/>
          </a:bodyPr>
          <a:lstStyle/>
          <a:p>
            <a:r>
              <a:rPr lang="zh-CN" altLang="en-US" sz="13800" b="1">
                <a:solidFill>
                  <a:schemeClr val="bg1"/>
                </a:solidFill>
                <a:latin typeface="中山行书百年纪念版" panose="02010609000101010101" pitchFamily="49" charset="-122"/>
                <a:ea typeface="中山行书百年纪念版" panose="02010609000101010101" pitchFamily="49" charset="-122"/>
              </a:rPr>
              <a:t>壹</a:t>
            </a:r>
            <a:endParaRPr lang="zh-CN" altLang="en-US" sz="13800" b="1">
              <a:solidFill>
                <a:schemeClr val="bg1"/>
              </a:solidFill>
              <a:latin typeface="中山行书百年纪念版" panose="02010609000101010101" pitchFamily="49" charset="-122"/>
              <a:ea typeface="中山行书百年纪念版" panose="02010609000101010101" pitchFamily="49" charset="-122"/>
            </a:endParaRPr>
          </a:p>
        </p:txBody>
      </p:sp>
      <p:sp>
        <p:nvSpPr>
          <p:cNvPr id="13" name="文本框 12"/>
          <p:cNvSpPr txBox="1"/>
          <p:nvPr/>
        </p:nvSpPr>
        <p:spPr>
          <a:xfrm>
            <a:off x="4519379" y="3917576"/>
            <a:ext cx="3493696" cy="523220"/>
          </a:xfrm>
          <a:prstGeom prst="rect">
            <a:avLst/>
          </a:prstGeom>
          <a:noFill/>
        </p:spPr>
        <p:txBody>
          <a:bodyPr wrap="square" rtlCol="0">
            <a:spAutoFit/>
          </a:bodyPr>
          <a:lstStyle/>
          <a:p>
            <a:r>
              <a:rPr lang="en-US" altLang="zh-CN" sz="2800" b="1">
                <a:solidFill>
                  <a:schemeClr val="bg1">
                    <a:alpha val="60000"/>
                  </a:schemeClr>
                </a:solidFill>
                <a:latin typeface="微软雅黑" panose="020b0503020204020204" pitchFamily="34" charset="-122"/>
                <a:ea typeface="微软雅黑" panose="020b0503020204020204" pitchFamily="34" charset="-122"/>
              </a:rPr>
              <a:t>FRIENDLY INTERE</a:t>
            </a:r>
            <a:endParaRPr lang="en-US" altLang="zh-CN" sz="2800" b="1">
              <a:solidFill>
                <a:schemeClr val="bg1">
                  <a:alpha val="6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47"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 calcmode="lin" valueType="num">
                                      <p:cBhvr>
                                        <p:cTn id="17"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8" dur="250" fill="hold"/>
                                        <p:tgtEl>
                                          <p:spTgt spid="8"/>
                                        </p:tgtEl>
                                        <p:attrNameLst>
                                          <p:attrName>ppt_y</p:attrName>
                                        </p:attrNameLst>
                                      </p:cBhvr>
                                      <p:tavLst>
                                        <p:tav tm="0">
                                          <p:val>
                                            <p:strVal val="#ppt_y"/>
                                          </p:val>
                                        </p:tav>
                                        <p:tav tm="100000">
                                          <p:val>
                                            <p:strVal val="#ppt_y"/>
                                          </p:val>
                                        </p:tav>
                                      </p:tavLst>
                                    </p:anim>
                                    <p:anim calcmode="lin" valueType="num">
                                      <p:cBhvr>
                                        <p:cTn id="19"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0"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50" tmFilter="0,0; .5, 1; 1, 1"/>
                                        <p:tgtEl>
                                          <p:spTgt spid="8"/>
                                        </p:tgtEl>
                                      </p:cBhvr>
                                    </p:animEffect>
                                  </p:childTnLst>
                                </p:cTn>
                              </p:par>
                            </p:childTnLst>
                          </p:cTn>
                        </p:par>
                        <p:par>
                          <p:cTn id="22" fill="hold" nodeType="afterGroup">
                            <p:stCondLst>
                              <p:cond delay="1750"/>
                            </p:stCondLst>
                            <p:childTnLst>
                              <p:par>
                                <p:cTn id="23" presetID="47"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1" grpId="1" animBg="1"/>
      <p:bldP spid="12" grpId="0"/>
      <p:bldP spid="13"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占位符 3"/>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0" y="4257"/>
            <a:ext cx="12191999" cy="6853560"/>
          </a:xfrm>
        </p:spPr>
      </p:pic>
      <p:grpSp>
        <p:nvGrpSpPr>
          <p:cNvPr id="2" name="Группа 1"/>
          <p:cNvGrpSpPr/>
          <p:nvPr/>
        </p:nvGrpSpPr>
        <p:grpSpPr>
          <a:xfrm>
            <a:off x="-5118" y="-9527"/>
            <a:ext cx="6463364" cy="6881126"/>
            <a:chOff x="-5118" y="-9527"/>
            <a:chExt cx="6463364" cy="6881126"/>
          </a:xfrm>
        </p:grpSpPr>
        <p:sp>
          <p:nvSpPr>
            <p:cNvPr id="12" name="Прямоугольный треугольник 11"/>
            <p:cNvSpPr/>
            <p:nvPr/>
          </p:nvSpPr>
          <p:spPr>
            <a:xfrm>
              <a:off x="0" y="1160011"/>
              <a:ext cx="6458246" cy="5711588"/>
            </a:xfrm>
            <a:custGeom>
              <a:gdLst>
                <a:gd name="connsiteX0" fmla="*/ 0 w 6458246"/>
                <a:gd name="connsiteY0" fmla="*/ 5697940 h 5711588"/>
                <a:gd name="connsiteX1" fmla="*/ 0 w 6458246"/>
                <a:gd name="connsiteY1" fmla="*/ 0 h 5711588"/>
                <a:gd name="connsiteX2" fmla="*/ 6458246 w 6458246"/>
                <a:gd name="connsiteY2" fmla="*/ 5711588 h 5711588"/>
                <a:gd name="connsiteX3" fmla="*/ 0 w 6458246"/>
                <a:gd name="connsiteY3" fmla="*/ 5697940 h 5711588"/>
              </a:gdLst>
              <a:cxnLst>
                <a:cxn ang="0">
                  <a:pos x="connsiteX0" y="connsiteY0"/>
                </a:cxn>
                <a:cxn ang="0">
                  <a:pos x="connsiteX1" y="connsiteY1"/>
                </a:cxn>
                <a:cxn ang="0">
                  <a:pos x="connsiteX2" y="connsiteY2"/>
                </a:cxn>
                <a:cxn ang="0">
                  <a:pos x="connsiteX3" y="connsiteY3"/>
                </a:cxn>
              </a:cxnLst>
              <a:rect l="l" t="t" r="r" b="b"/>
              <a:pathLst>
                <a:path w="6458246" h="5711588">
                  <a:moveTo>
                    <a:pt x="0" y="5697940"/>
                  </a:moveTo>
                  <a:lnTo>
                    <a:pt x="0" y="0"/>
                  </a:lnTo>
                  <a:lnTo>
                    <a:pt x="6458246" y="5711588"/>
                  </a:lnTo>
                  <a:lnTo>
                    <a:pt x="0" y="5697940"/>
                  </a:lnTo>
                  <a:close/>
                </a:path>
              </a:pathLst>
            </a:custGeom>
            <a:solidFill>
              <a:schemeClr val="bg2">
                <a:lumMod val="1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Параллелограмм 17"/>
            <p:cNvSpPr/>
            <p:nvPr/>
          </p:nvSpPr>
          <p:spPr>
            <a:xfrm>
              <a:off x="-5118" y="-9527"/>
              <a:ext cx="5385192" cy="6872928"/>
            </a:xfrm>
            <a:custGeom>
              <a:gdLst>
                <a:gd name="connsiteX0" fmla="*/ 24168 w 5385192"/>
                <a:gd name="connsiteY0" fmla="*/ 6872928 h 6872928"/>
                <a:gd name="connsiteX1" fmla="*/ 0 w 5385192"/>
                <a:gd name="connsiteY1" fmla="*/ 0 h 6872928"/>
                <a:gd name="connsiteX2" fmla="*/ 5385192 w 5385192"/>
                <a:gd name="connsiteY2" fmla="*/ 0 h 6872928"/>
                <a:gd name="connsiteX3" fmla="*/ 2633462 w 5385192"/>
                <a:gd name="connsiteY3" fmla="*/ 6871648 h 6872928"/>
                <a:gd name="connsiteX4" fmla="*/ 24168 w 5385192"/>
                <a:gd name="connsiteY4" fmla="*/ 6872928 h 6872928"/>
              </a:gdLst>
              <a:cxnLst>
                <a:cxn ang="0">
                  <a:pos x="connsiteX0" y="connsiteY0"/>
                </a:cxn>
                <a:cxn ang="0">
                  <a:pos x="connsiteX1" y="connsiteY1"/>
                </a:cxn>
                <a:cxn ang="0">
                  <a:pos x="connsiteX2" y="connsiteY2"/>
                </a:cxn>
                <a:cxn ang="0">
                  <a:pos x="connsiteX3" y="connsiteY3"/>
                </a:cxn>
                <a:cxn ang="0">
                  <a:pos x="connsiteX4" y="connsiteY4"/>
                </a:cxn>
              </a:cxnLst>
              <a:rect l="l" t="t" r="r" b="b"/>
              <a:pathLst>
                <a:path w="5385192" h="6872928">
                  <a:moveTo>
                    <a:pt x="24168" y="6872928"/>
                  </a:moveTo>
                  <a:lnTo>
                    <a:pt x="0" y="0"/>
                  </a:lnTo>
                  <a:lnTo>
                    <a:pt x="5385192" y="0"/>
                  </a:lnTo>
                  <a:lnTo>
                    <a:pt x="2633462" y="6871648"/>
                  </a:lnTo>
                  <a:lnTo>
                    <a:pt x="24168" y="6872928"/>
                  </a:lnTo>
                  <a:close/>
                </a:path>
              </a:pathLst>
            </a:custGeom>
            <a:solidFill>
              <a:schemeClr val="bg2">
                <a:lumMod val="10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Заголовок 1"/>
          <p:cNvSpPr txBox="1"/>
          <p:nvPr/>
        </p:nvSpPr>
        <p:spPr>
          <a:xfrm>
            <a:off x="579058" y="2888292"/>
            <a:ext cx="4881562" cy="206685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 CREATE</a:t>
            </a:r>
            <a:endPar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r>
              <a:rPr lang="en-US"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NEW </a:t>
            </a:r>
            <a:r>
              <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DIGITAL</a:t>
            </a:r>
            <a:endPar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tabLst>
                <a:tab pos="1162050"/>
              </a:tabLst>
            </a:pPr>
            <a:r>
              <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SOLUTION</a:t>
            </a:r>
            <a:endPar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en-US" sz="4000"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endParaRPr lang="ru-RU" sz="4000"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7" name="Подзаголовок 2"/>
          <p:cNvSpPr txBox="1"/>
          <p:nvPr/>
        </p:nvSpPr>
        <p:spPr>
          <a:xfrm>
            <a:off x="709729" y="2503637"/>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Exclusive Decision</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400"/>
                                        <p:tgtEl>
                                          <p:spTgt spid="17"/>
                                        </p:tgtEl>
                                      </p:cBhvr>
                                    </p:animEffect>
                                  </p:childTnLst>
                                </p:cTn>
                              </p:par>
                            </p:childTnLst>
                          </p:cTn>
                        </p:par>
                        <p:par>
                          <p:cTn id="18" fill="hold" nodeType="afterGroup">
                            <p:stCondLst>
                              <p:cond delay="14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61" name="Прямая соединительная линия 60"/>
          <p:cNvCxnSpPr/>
          <p:nvPr/>
        </p:nvCxnSpPr>
        <p:spPr>
          <a:xfrm>
            <a:off x="713946" y="4643186"/>
            <a:ext cx="10668000" cy="0"/>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5" name="Группа 4"/>
          <p:cNvGrpSpPr/>
          <p:nvPr/>
        </p:nvGrpSpPr>
        <p:grpSpPr>
          <a:xfrm>
            <a:off x="8996110" y="3984546"/>
            <a:ext cx="1246310" cy="1246310"/>
            <a:chOff x="8996110" y="3984546"/>
            <a:chExt cx="1246310" cy="1246310"/>
          </a:xfrm>
        </p:grpSpPr>
        <p:sp>
          <p:nvSpPr>
            <p:cNvPr id="64" name="Овал 63"/>
            <p:cNvSpPr/>
            <p:nvPr/>
          </p:nvSpPr>
          <p:spPr>
            <a:xfrm>
              <a:off x="8996110"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Группа 3"/>
            <p:cNvGrpSpPr/>
            <p:nvPr/>
          </p:nvGrpSpPr>
          <p:grpSpPr>
            <a:xfrm>
              <a:off x="9143795" y="4132231"/>
              <a:ext cx="950940" cy="950940"/>
              <a:chOff x="9143795" y="4132231"/>
              <a:chExt cx="950940" cy="950940"/>
            </a:xfrm>
          </p:grpSpPr>
          <p:sp>
            <p:nvSpPr>
              <p:cNvPr id="36" name="Овал 35"/>
              <p:cNvSpPr/>
              <p:nvPr/>
            </p:nvSpPr>
            <p:spPr>
              <a:xfrm>
                <a:off x="9143795" y="4132231"/>
                <a:ext cx="950940" cy="950940"/>
              </a:xfrm>
              <a:prstGeom prst="ellipse">
                <a:avLst/>
              </a:prstGeom>
              <a:solidFill>
                <a:schemeClr val="tx2">
                  <a:lumMod val="40000"/>
                  <a:lumOff val="60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Прямоугольник 36"/>
              <p:cNvSpPr/>
              <p:nvPr/>
            </p:nvSpPr>
            <p:spPr>
              <a:xfrm>
                <a:off x="9250583" y="4516462"/>
                <a:ext cx="737364" cy="461665"/>
              </a:xfrm>
              <a:prstGeom prst="rect">
                <a:avLst/>
              </a:prstGeom>
            </p:spPr>
            <p:txBody>
              <a:bodyPr wrap="square">
                <a:spAutoFit/>
              </a:bodyPr>
              <a:lstStyle/>
              <a:p>
                <a:pPr algn="ctr"/>
                <a:r>
                  <a:rPr lang="en-US" sz="36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en-US" sz="36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42" name="Текст 11"/>
          <p:cNvSpPr txBox="1"/>
          <p:nvPr/>
        </p:nvSpPr>
        <p:spPr>
          <a:xfrm>
            <a:off x="962524" y="5530238"/>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CREATIVE APPROACH</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2" name="Группа 1"/>
          <p:cNvGrpSpPr/>
          <p:nvPr/>
        </p:nvGrpSpPr>
        <p:grpSpPr>
          <a:xfrm>
            <a:off x="2152220" y="3984546"/>
            <a:ext cx="1246310" cy="1246310"/>
            <a:chOff x="2152220" y="3984546"/>
            <a:chExt cx="1246310" cy="1246310"/>
          </a:xfrm>
        </p:grpSpPr>
        <p:sp>
          <p:nvSpPr>
            <p:cNvPr id="62" name="Овал 61"/>
            <p:cNvSpPr/>
            <p:nvPr/>
          </p:nvSpPr>
          <p:spPr>
            <a:xfrm>
              <a:off x="2152220"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Овал 40"/>
            <p:cNvSpPr/>
            <p:nvPr/>
          </p:nvSpPr>
          <p:spPr>
            <a:xfrm>
              <a:off x="2299905" y="4132231"/>
              <a:ext cx="950940" cy="950940"/>
            </a:xfrm>
            <a:prstGeom prst="ellipse">
              <a:avLst/>
            </a:prstGeom>
            <a:solidFill>
              <a:schemeClr val="bg2">
                <a:lumMod val="10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Прямоугольник 43"/>
            <p:cNvSpPr/>
            <p:nvPr/>
          </p:nvSpPr>
          <p:spPr>
            <a:xfrm>
              <a:off x="2533220" y="4502276"/>
              <a:ext cx="737364" cy="461665"/>
            </a:xfrm>
            <a:prstGeom prst="rect">
              <a:avLst/>
            </a:prstGeom>
          </p:spPr>
          <p:txBody>
            <a:bodyPr wrap="square">
              <a:spAutoFit/>
            </a:bodyPr>
            <a:lstStyle/>
            <a:p>
              <a:r>
                <a:rPr lang="en-US" sz="36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en-US" sz="36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Группа 2"/>
          <p:cNvGrpSpPr/>
          <p:nvPr/>
        </p:nvGrpSpPr>
        <p:grpSpPr>
          <a:xfrm>
            <a:off x="5468819" y="3984546"/>
            <a:ext cx="1246310" cy="1246310"/>
            <a:chOff x="5468819" y="3984546"/>
            <a:chExt cx="1246310" cy="1246310"/>
          </a:xfrm>
        </p:grpSpPr>
        <p:sp>
          <p:nvSpPr>
            <p:cNvPr id="63" name="Овал 62"/>
            <p:cNvSpPr/>
            <p:nvPr/>
          </p:nvSpPr>
          <p:spPr>
            <a:xfrm>
              <a:off x="5468819" y="3984546"/>
              <a:ext cx="1246310" cy="1246310"/>
            </a:xfrm>
            <a:prstGeom prst="ellipse">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Овал 37"/>
            <p:cNvSpPr/>
            <p:nvPr/>
          </p:nvSpPr>
          <p:spPr>
            <a:xfrm>
              <a:off x="5616504" y="4132231"/>
              <a:ext cx="950940" cy="950940"/>
            </a:xfrm>
            <a:prstGeom prst="ellipse">
              <a:avLst/>
            </a:prstGeom>
            <a:solidFill>
              <a:schemeClr val="bg2">
                <a:lumMod val="25000"/>
              </a:schemeClr>
            </a:solidFill>
            <a:ln>
              <a:solidFill>
                <a:srgbClr val="DBDB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Прямоугольник 51"/>
            <p:cNvSpPr/>
            <p:nvPr/>
          </p:nvSpPr>
          <p:spPr>
            <a:xfrm>
              <a:off x="5649996" y="4516462"/>
              <a:ext cx="737364" cy="461665"/>
            </a:xfrm>
            <a:prstGeom prst="rect">
              <a:avLst/>
            </a:prstGeom>
          </p:spPr>
          <p:txBody>
            <a:bodyPr wrap="square">
              <a:spAutoFit/>
            </a:bodyPr>
            <a:lstStyle/>
            <a:p>
              <a:pPr algn="r"/>
              <a:r>
                <a:rPr lang="en-US" sz="36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en-US" sz="4000" baseline="30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7" name="Подзаголовок 2"/>
          <p:cNvSpPr txBox="1"/>
          <p:nvPr/>
        </p:nvSpPr>
        <p:spPr>
          <a:xfrm>
            <a:off x="3881713" y="440312"/>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Service Section</a:t>
            </a:r>
            <a:endParaRPr lang="ru-RU" sz="1600" i="1">
              <a:solidFill>
                <a:schemeClr val="bg1"/>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58" name="Заголовок 1"/>
          <p:cNvSpPr txBox="1"/>
          <p:nvPr/>
        </p:nvSpPr>
        <p:spPr>
          <a:xfrm>
            <a:off x="2272130" y="773424"/>
            <a:ext cx="7433345" cy="10393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800"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SERVICE </a:t>
            </a:r>
            <a:r>
              <a:rPr lang="en-US" sz="4800"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AND OFFER</a:t>
            </a:r>
            <a:endParaRPr lang="en-US" sz="4800"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r"/>
            <a:endParaRPr lang="en-US"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r"/>
            <a:endParaRPr lang="ru-RU" b="1" spc="1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59" name="Текст 11"/>
          <p:cNvSpPr txBox="1"/>
          <p:nvPr/>
        </p:nvSpPr>
        <p:spPr>
          <a:xfrm>
            <a:off x="4459225" y="5530238"/>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FRIENDLY INTERFACE</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60" name="Текст 11"/>
          <p:cNvSpPr txBox="1"/>
          <p:nvPr/>
        </p:nvSpPr>
        <p:spPr>
          <a:xfrm>
            <a:off x="7885245" y="5507696"/>
            <a:ext cx="3496701" cy="18005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SIMPLE PAYMENT</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Namtop </a:t>
            </a: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condimentum</a:t>
            </a:r>
            <a:r>
              <a:rPr lang="en-US" sz="12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 nisl at ante.</a:t>
            </a:r>
            <a:endParaRPr lang="en-US" sz="1200" b="1">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pic>
        <p:nvPicPr>
          <p:cNvPr id="7" name="图片占位符 6"/>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0" y="1718351"/>
            <a:ext cx="12192000" cy="1853184"/>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up)">
                                      <p:cBhvr>
                                        <p:cTn id="7" dur="400"/>
                                        <p:tgtEl>
                                          <p:spTgt spid="57"/>
                                        </p:tgtEl>
                                      </p:cBhvr>
                                    </p:animEffect>
                                  </p:childTnLst>
                                </p:cTn>
                              </p:par>
                            </p:childTnLst>
                          </p:cTn>
                        </p:par>
                        <p:par>
                          <p:cTn id="8" fill="hold" nodeType="afterGroup">
                            <p:stCondLst>
                              <p:cond delay="4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nodeType="afterGroup">
                            <p:stCondLst>
                              <p:cond delay="900"/>
                            </p:stCondLst>
                            <p:childTnLst>
                              <p:par>
                                <p:cTn id="13" presetID="22" presetClass="entr" presetSubtype="1"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up)">
                                      <p:cBhvr>
                                        <p:cTn id="15" dur="400"/>
                                        <p:tgtEl>
                                          <p:spTgt spid="58"/>
                                        </p:tgtEl>
                                      </p:cBhvr>
                                    </p:animEffect>
                                  </p:childTnLst>
                                </p:cTn>
                              </p:par>
                            </p:childTnLst>
                          </p:cTn>
                        </p:par>
                        <p:par>
                          <p:cTn id="16" fill="hold" nodeType="afterGroup">
                            <p:stCondLst>
                              <p:cond delay="130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400"/>
                                        <p:tgtEl>
                                          <p:spTgt spid="61"/>
                                        </p:tgtEl>
                                      </p:cBhvr>
                                    </p:animEffect>
                                  </p:childTnLst>
                                </p:cTn>
                              </p:par>
                            </p:childTnLst>
                          </p:cTn>
                        </p:par>
                        <p:par>
                          <p:cTn id="20" fill="hold" nodeType="afterGroup">
                            <p:stCondLst>
                              <p:cond delay="1700"/>
                            </p:stCondLst>
                            <p:childTnLst>
                              <p:par>
                                <p:cTn id="21" presetID="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400" fill="hold"/>
                                        <p:tgtEl>
                                          <p:spTgt spid="2"/>
                                        </p:tgtEl>
                                        <p:attrNameLst>
                                          <p:attrName>ppt_x</p:attrName>
                                        </p:attrNameLst>
                                      </p:cBhvr>
                                      <p:tavLst>
                                        <p:tav tm="0">
                                          <p:val>
                                            <p:strVal val="#ppt_x"/>
                                          </p:val>
                                        </p:tav>
                                        <p:tav tm="100000">
                                          <p:val>
                                            <p:strVal val="#ppt_x"/>
                                          </p:val>
                                        </p:tav>
                                      </p:tavLst>
                                    </p:anim>
                                    <p:anim calcmode="lin" valueType="num">
                                      <p:cBhvr additive="base">
                                        <p:cTn id="24" dur="400" fill="hold"/>
                                        <p:tgtEl>
                                          <p:spTgt spid="2"/>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100"/>
                            </p:stCondLst>
                            <p:childTnLst>
                              <p:par>
                                <p:cTn id="26" presetID="22" presetClass="entr" presetSubtype="4" fill="hold"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wipe(down)">
                                      <p:cBhvr>
                                        <p:cTn id="28" dur="500"/>
                                        <p:tgtEl>
                                          <p:spTgt spid="42">
                                            <p:txEl>
                                              <p:pRg st="0" end="0"/>
                                            </p:txEl>
                                          </p:spTgt>
                                        </p:tgtEl>
                                      </p:cBhvr>
                                    </p:animEffect>
                                  </p:childTnLst>
                                </p:cTn>
                              </p:par>
                            </p:childTnLst>
                          </p:cTn>
                        </p:par>
                        <p:par>
                          <p:cTn id="29" fill="hold" nodeType="afterGroup">
                            <p:stCondLst>
                              <p:cond delay="2600"/>
                            </p:stCondLst>
                            <p:childTnLst>
                              <p:par>
                                <p:cTn id="30" presetID="22" presetClass="entr" presetSubtype="4" fill="hold" nodeType="afterEffect">
                                  <p:stCondLst>
                                    <p:cond delay="0"/>
                                  </p:stCondLst>
                                  <p:childTnLst>
                                    <p:set>
                                      <p:cBhvr>
                                        <p:cTn id="31" dur="1" fill="hold">
                                          <p:stCondLst>
                                            <p:cond delay="0"/>
                                          </p:stCondLst>
                                        </p:cTn>
                                        <p:tgtEl>
                                          <p:spTgt spid="42">
                                            <p:txEl>
                                              <p:pRg st="1" end="1"/>
                                            </p:txEl>
                                          </p:spTgt>
                                        </p:tgtEl>
                                        <p:attrNameLst>
                                          <p:attrName>style.visibility</p:attrName>
                                        </p:attrNameLst>
                                      </p:cBhvr>
                                      <p:to>
                                        <p:strVal val="visible"/>
                                      </p:to>
                                    </p:set>
                                    <p:animEffect transition="in" filter="wipe(down)">
                                      <p:cBhvr>
                                        <p:cTn id="32" dur="500"/>
                                        <p:tgtEl>
                                          <p:spTgt spid="42">
                                            <p:txEl>
                                              <p:pRg st="1" end="1"/>
                                            </p:txEl>
                                          </p:spTgt>
                                        </p:tgtEl>
                                      </p:cBhvr>
                                    </p:animEffect>
                                  </p:childTnLst>
                                </p:cTn>
                              </p:par>
                            </p:childTnLst>
                          </p:cTn>
                        </p:par>
                        <p:par>
                          <p:cTn id="33" fill="hold" nodeType="afterGroup">
                            <p:stCondLst>
                              <p:cond delay="3100"/>
                            </p:stCondLst>
                            <p:childTnLst>
                              <p:par>
                                <p:cTn id="34" presetID="2" presetClass="entr" presetSubtype="4"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400" fill="hold"/>
                                        <p:tgtEl>
                                          <p:spTgt spid="3"/>
                                        </p:tgtEl>
                                        <p:attrNameLst>
                                          <p:attrName>ppt_x</p:attrName>
                                        </p:attrNameLst>
                                      </p:cBhvr>
                                      <p:tavLst>
                                        <p:tav tm="0">
                                          <p:val>
                                            <p:strVal val="#ppt_x"/>
                                          </p:val>
                                        </p:tav>
                                        <p:tav tm="100000">
                                          <p:val>
                                            <p:strVal val="#ppt_x"/>
                                          </p:val>
                                        </p:tav>
                                      </p:tavLst>
                                    </p:anim>
                                    <p:anim calcmode="lin" valueType="num">
                                      <p:cBhvr additive="base">
                                        <p:cTn id="37" dur="400" fill="hold"/>
                                        <p:tgtEl>
                                          <p:spTgt spid="3"/>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3500"/>
                            </p:stCondLst>
                            <p:childTnLst>
                              <p:par>
                                <p:cTn id="39" presetID="22" presetClass="entr" presetSubtype="4" fill="hold" nodeType="afterEffect">
                                  <p:stCondLst>
                                    <p:cond delay="0"/>
                                  </p:stCondLst>
                                  <p:childTnLst>
                                    <p:set>
                                      <p:cBhvr>
                                        <p:cTn id="40" dur="1" fill="hold">
                                          <p:stCondLst>
                                            <p:cond delay="0"/>
                                          </p:stCondLst>
                                        </p:cTn>
                                        <p:tgtEl>
                                          <p:spTgt spid="59">
                                            <p:txEl>
                                              <p:pRg st="0" end="0"/>
                                            </p:txEl>
                                          </p:spTgt>
                                        </p:tgtEl>
                                        <p:attrNameLst>
                                          <p:attrName>style.visibility</p:attrName>
                                        </p:attrNameLst>
                                      </p:cBhvr>
                                      <p:to>
                                        <p:strVal val="visible"/>
                                      </p:to>
                                    </p:set>
                                    <p:animEffect transition="in" filter="wipe(down)">
                                      <p:cBhvr>
                                        <p:cTn id="41" dur="500"/>
                                        <p:tgtEl>
                                          <p:spTgt spid="59">
                                            <p:txEl>
                                              <p:pRg st="0" end="0"/>
                                            </p:txEl>
                                          </p:spTgt>
                                        </p:tgtEl>
                                      </p:cBhvr>
                                    </p:animEffect>
                                  </p:childTnLst>
                                </p:cTn>
                              </p:par>
                            </p:childTnLst>
                          </p:cTn>
                        </p:par>
                        <p:par>
                          <p:cTn id="42" fill="hold" nodeType="afterGroup">
                            <p:stCondLst>
                              <p:cond delay="4000"/>
                            </p:stCondLst>
                            <p:childTnLst>
                              <p:par>
                                <p:cTn id="43" presetID="22" presetClass="entr" presetSubtype="4" fill="hold" nodeType="afterEffect">
                                  <p:stCondLst>
                                    <p:cond delay="0"/>
                                  </p:stCondLst>
                                  <p:childTnLst>
                                    <p:set>
                                      <p:cBhvr>
                                        <p:cTn id="44" dur="1" fill="hold">
                                          <p:stCondLst>
                                            <p:cond delay="0"/>
                                          </p:stCondLst>
                                        </p:cTn>
                                        <p:tgtEl>
                                          <p:spTgt spid="59">
                                            <p:txEl>
                                              <p:pRg st="1" end="1"/>
                                            </p:txEl>
                                          </p:spTgt>
                                        </p:tgtEl>
                                        <p:attrNameLst>
                                          <p:attrName>style.visibility</p:attrName>
                                        </p:attrNameLst>
                                      </p:cBhvr>
                                      <p:to>
                                        <p:strVal val="visible"/>
                                      </p:to>
                                    </p:set>
                                    <p:animEffect transition="in" filter="wipe(down)">
                                      <p:cBhvr>
                                        <p:cTn id="45" dur="500"/>
                                        <p:tgtEl>
                                          <p:spTgt spid="59">
                                            <p:txEl>
                                              <p:pRg st="1" end="1"/>
                                            </p:txEl>
                                          </p:spTgt>
                                        </p:tgtEl>
                                      </p:cBhvr>
                                    </p:animEffect>
                                  </p:childTnLst>
                                </p:cTn>
                              </p:par>
                            </p:childTnLst>
                          </p:cTn>
                        </p:par>
                        <p:par>
                          <p:cTn id="46" fill="hold" nodeType="afterGroup">
                            <p:stCondLst>
                              <p:cond delay="4500"/>
                            </p:stCondLst>
                            <p:childTnLst>
                              <p:par>
                                <p:cTn id="47" presetID="2" presetClass="entr" presetSubtype="4"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400" fill="hold"/>
                                        <p:tgtEl>
                                          <p:spTgt spid="5"/>
                                        </p:tgtEl>
                                        <p:attrNameLst>
                                          <p:attrName>ppt_x</p:attrName>
                                        </p:attrNameLst>
                                      </p:cBhvr>
                                      <p:tavLst>
                                        <p:tav tm="0">
                                          <p:val>
                                            <p:strVal val="#ppt_x"/>
                                          </p:val>
                                        </p:tav>
                                        <p:tav tm="100000">
                                          <p:val>
                                            <p:strVal val="#ppt_x"/>
                                          </p:val>
                                        </p:tav>
                                      </p:tavLst>
                                    </p:anim>
                                    <p:anim calcmode="lin" valueType="num">
                                      <p:cBhvr additive="base">
                                        <p:cTn id="50" dur="400" fill="hold"/>
                                        <p:tgtEl>
                                          <p:spTgt spid="5"/>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900"/>
                            </p:stCondLst>
                            <p:childTnLst>
                              <p:par>
                                <p:cTn id="52" presetID="22" presetClass="entr" presetSubtype="4" fill="hold" nodeType="afterEffect">
                                  <p:stCondLst>
                                    <p:cond delay="0"/>
                                  </p:stCondLst>
                                  <p:childTnLst>
                                    <p:set>
                                      <p:cBhvr>
                                        <p:cTn id="53" dur="1" fill="hold">
                                          <p:stCondLst>
                                            <p:cond delay="0"/>
                                          </p:stCondLst>
                                        </p:cTn>
                                        <p:tgtEl>
                                          <p:spTgt spid="60">
                                            <p:txEl>
                                              <p:pRg st="0" end="0"/>
                                            </p:txEl>
                                          </p:spTgt>
                                        </p:tgtEl>
                                        <p:attrNameLst>
                                          <p:attrName>style.visibility</p:attrName>
                                        </p:attrNameLst>
                                      </p:cBhvr>
                                      <p:to>
                                        <p:strVal val="visible"/>
                                      </p:to>
                                    </p:set>
                                    <p:animEffect transition="in" filter="wipe(down)">
                                      <p:cBhvr>
                                        <p:cTn id="54" dur="500"/>
                                        <p:tgtEl>
                                          <p:spTgt spid="60">
                                            <p:txEl>
                                              <p:pRg st="0" end="0"/>
                                            </p:txEl>
                                          </p:spTgt>
                                        </p:tgtEl>
                                      </p:cBhvr>
                                    </p:animEffect>
                                  </p:childTnLst>
                                </p:cTn>
                              </p:par>
                            </p:childTnLst>
                          </p:cTn>
                        </p:par>
                        <p:par>
                          <p:cTn id="55" fill="hold" nodeType="afterGroup">
                            <p:stCondLst>
                              <p:cond delay="5400"/>
                            </p:stCondLst>
                            <p:childTnLst>
                              <p:par>
                                <p:cTn id="56" presetID="22" presetClass="entr" presetSubtype="4" fill="hold" nodeType="afterEffect">
                                  <p:stCondLst>
                                    <p:cond delay="0"/>
                                  </p:stCondLst>
                                  <p:childTnLst>
                                    <p:set>
                                      <p:cBhvr>
                                        <p:cTn id="57" dur="1" fill="hold">
                                          <p:stCondLst>
                                            <p:cond delay="0"/>
                                          </p:stCondLst>
                                        </p:cTn>
                                        <p:tgtEl>
                                          <p:spTgt spid="60">
                                            <p:txEl>
                                              <p:pRg st="1" end="1"/>
                                            </p:txEl>
                                          </p:spTgt>
                                        </p:tgtEl>
                                        <p:attrNameLst>
                                          <p:attrName>style.visibility</p:attrName>
                                        </p:attrNameLst>
                                      </p:cBhvr>
                                      <p:to>
                                        <p:strVal val="visible"/>
                                      </p:to>
                                    </p:set>
                                    <p:animEffect transition="in" filter="wipe(down)">
                                      <p:cBhvr>
                                        <p:cTn id="58" dur="500"/>
                                        <p:tgtEl>
                                          <p:spTgt spid="6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16" name="Прямая соединительная линия 15"/>
          <p:cNvCxnSpPr/>
          <p:nvPr/>
        </p:nvCxnSpPr>
        <p:spPr>
          <a:xfrm flipH="1">
            <a:off x="6141143" y="3058644"/>
            <a:ext cx="0" cy="1521561"/>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grpSp>
        <p:nvGrpSpPr>
          <p:cNvPr id="3" name="Группа 2"/>
          <p:cNvGrpSpPr/>
          <p:nvPr/>
        </p:nvGrpSpPr>
        <p:grpSpPr>
          <a:xfrm>
            <a:off x="5729188" y="2485107"/>
            <a:ext cx="823910" cy="823910"/>
            <a:chOff x="5729188" y="2485107"/>
            <a:chExt cx="823910" cy="823910"/>
          </a:xfrm>
        </p:grpSpPr>
        <p:sp>
          <p:nvSpPr>
            <p:cNvPr id="11" name="Овал 10"/>
            <p:cNvSpPr/>
            <p:nvPr/>
          </p:nvSpPr>
          <p:spPr>
            <a:xfrm>
              <a:off x="5729188" y="2485107"/>
              <a:ext cx="823910" cy="823910"/>
            </a:xfrm>
            <a:prstGeom prst="ellipse">
              <a:avLst/>
            </a:prstGeom>
            <a:solidFill>
              <a:schemeClr val="bg2">
                <a:lumMod val="25000"/>
              </a:schemeClr>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3737D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Прямоугольник 13"/>
            <p:cNvSpPr/>
            <p:nvPr/>
          </p:nvSpPr>
          <p:spPr>
            <a:xfrm>
              <a:off x="5816762" y="2746112"/>
              <a:ext cx="642355" cy="302070"/>
            </a:xfrm>
            <a:prstGeom prst="rect">
              <a:avLst/>
            </a:prstGeom>
          </p:spPr>
          <p:txBody>
            <a:bodyPr wrap="none">
              <a:spAutoFit/>
            </a:bodyPr>
            <a:lstStyle/>
            <a:p>
              <a:pPr>
                <a:lnSpc>
                  <a:spcPts val="1800"/>
                </a:lnSpc>
              </a:pPr>
              <a:r>
                <a:rPr lang="en-US" sz="12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START</a:t>
              </a:r>
              <a:endParaRPr lang="en-US" sz="120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grpSp>
      <p:grpSp>
        <p:nvGrpSpPr>
          <p:cNvPr id="4" name="Группа 3"/>
          <p:cNvGrpSpPr/>
          <p:nvPr/>
        </p:nvGrpSpPr>
        <p:grpSpPr>
          <a:xfrm>
            <a:off x="5731460" y="4329833"/>
            <a:ext cx="823910" cy="823910"/>
            <a:chOff x="5731460" y="4329833"/>
            <a:chExt cx="823910" cy="823910"/>
          </a:xfrm>
        </p:grpSpPr>
        <p:sp>
          <p:nvSpPr>
            <p:cNvPr id="17" name="Овал 16"/>
            <p:cNvSpPr/>
            <p:nvPr/>
          </p:nvSpPr>
          <p:spPr>
            <a:xfrm>
              <a:off x="5731460" y="4329833"/>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Прямоугольник 17"/>
            <p:cNvSpPr/>
            <p:nvPr/>
          </p:nvSpPr>
          <p:spPr>
            <a:xfrm>
              <a:off x="5826099" y="4584217"/>
              <a:ext cx="651140" cy="308161"/>
            </a:xfrm>
            <a:prstGeom prst="rect">
              <a:avLst/>
            </a:prstGeom>
          </p:spPr>
          <p:txBody>
            <a:bodyPr wrap="none">
              <a:spAutoFit/>
            </a:bodyPr>
            <a:lstStyle/>
            <a:p>
              <a:pPr algn="ctr">
                <a:lnSpc>
                  <a:spcPts val="1800"/>
                </a:lnSpc>
              </a:pPr>
              <a:r>
                <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10:30</a:t>
              </a:r>
              <a:endPar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sp>
        <p:nvSpPr>
          <p:cNvPr id="19" name="Текст 11"/>
          <p:cNvSpPr txBox="1"/>
          <p:nvPr/>
        </p:nvSpPr>
        <p:spPr>
          <a:xfrm>
            <a:off x="2053389" y="4329833"/>
            <a:ext cx="3042679"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HISTORY</a:t>
            </a:r>
            <a:endPar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r">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r>
              <a:rPr lang="en-US" sz="1100" spc="9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
        <p:nvSpPr>
          <p:cNvPr id="9" name="Заголовок 1"/>
          <p:cNvSpPr txBox="1"/>
          <p:nvPr/>
        </p:nvSpPr>
        <p:spPr>
          <a:xfrm>
            <a:off x="2032605" y="1097578"/>
            <a:ext cx="8126791" cy="7334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ROUNDED TIMELINE SLIDE</a:t>
            </a:r>
            <a:endParaRPr lang="ru-RU">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8" name="Подзаголовок 2"/>
          <p:cNvSpPr txBox="1"/>
          <p:nvPr/>
        </p:nvSpPr>
        <p:spPr>
          <a:xfrm>
            <a:off x="4118251" y="461083"/>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Timeline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30" name="Текст 11"/>
          <p:cNvSpPr txBox="1"/>
          <p:nvPr/>
        </p:nvSpPr>
        <p:spPr>
          <a:xfrm>
            <a:off x="7191625" y="2495740"/>
            <a:ext cx="3042679"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WELCOME MESSAGE</a:t>
            </a:r>
            <a:endPar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r>
              <a:rPr lang="en-US" sz="1100" spc="9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cxnSp>
        <p:nvCxnSpPr>
          <p:cNvPr id="37" name="Прямая соединительная линия 36"/>
          <p:cNvCxnSpPr/>
          <p:nvPr/>
        </p:nvCxnSpPr>
        <p:spPr>
          <a:xfrm flipH="1">
            <a:off x="6141143" y="5153743"/>
            <a:ext cx="0" cy="1704257"/>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25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250" fill="hold"/>
                                        <p:tgtEl>
                                          <p:spTgt spid="28"/>
                                        </p:tgtEl>
                                        <p:attrNameLst>
                                          <p:attrName>ppt_y</p:attrName>
                                        </p:attrNameLst>
                                      </p:cBhvr>
                                      <p:tavLst>
                                        <p:tav tm="0">
                                          <p:val>
                                            <p:strVal val="#ppt_y"/>
                                          </p:val>
                                        </p:tav>
                                        <p:tav tm="100000">
                                          <p:val>
                                            <p:strVal val="#ppt_y"/>
                                          </p:val>
                                        </p:tav>
                                      </p:tavLst>
                                    </p:anim>
                                    <p:anim calcmode="lin" valueType="num">
                                      <p:cBhvr>
                                        <p:cTn id="9" dur="25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25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250" tmFilter="0,0; .5, 1; 1, 1"/>
                                        <p:tgtEl>
                                          <p:spTgt spid="28"/>
                                        </p:tgtEl>
                                      </p:cBhvr>
                                    </p:animEffect>
                                  </p:childTnLst>
                                </p:cTn>
                              </p:par>
                            </p:childTnLst>
                          </p:cTn>
                        </p:par>
                        <p:par>
                          <p:cTn id="12" fill="hold" nodeType="afterGroup">
                            <p:stCondLst>
                              <p:cond delay="25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400"/>
                                        <p:tgtEl>
                                          <p:spTgt spid="9"/>
                                        </p:tgtEl>
                                      </p:cBhvr>
                                    </p:animEffect>
                                  </p:childTnLst>
                                </p:cTn>
                              </p:par>
                            </p:childTnLst>
                          </p:cTn>
                        </p:par>
                        <p:par>
                          <p:cTn id="16" fill="hold" nodeType="afterGroup">
                            <p:stCondLst>
                              <p:cond delay="65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350" fill="hold"/>
                                        <p:tgtEl>
                                          <p:spTgt spid="3"/>
                                        </p:tgtEl>
                                        <p:attrNameLst>
                                          <p:attrName>ppt_x</p:attrName>
                                        </p:attrNameLst>
                                      </p:cBhvr>
                                      <p:tavLst>
                                        <p:tav tm="0">
                                          <p:val>
                                            <p:strVal val="#ppt_x"/>
                                          </p:val>
                                        </p:tav>
                                        <p:tav tm="100000">
                                          <p:val>
                                            <p:strVal val="#ppt_x"/>
                                          </p:val>
                                        </p:tav>
                                      </p:tavLst>
                                    </p:anim>
                                    <p:anim calcmode="lin" valueType="num">
                                      <p:cBhvr additive="base">
                                        <p:cTn id="20" dur="350" fill="hold"/>
                                        <p:tgtEl>
                                          <p:spTgt spid="3"/>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000"/>
                            </p:stCondLst>
                            <p:childTnLst>
                              <p:par>
                                <p:cTn id="22" presetID="22" presetClass="entr" presetSubtype="1" fill="hold" nodeType="afterEffect">
                                  <p:stCondLst>
                                    <p:cond delay="0"/>
                                  </p:stCondLst>
                                  <p:childTnLst>
                                    <p:set>
                                      <p:cBhvr>
                                        <p:cTn id="23" dur="1" fill="hold">
                                          <p:stCondLst>
                                            <p:cond delay="0"/>
                                          </p:stCondLst>
                                        </p:cTn>
                                        <p:tgtEl>
                                          <p:spTgt spid="30">
                                            <p:txEl>
                                              <p:pRg st="0" end="0"/>
                                            </p:txEl>
                                          </p:spTgt>
                                        </p:tgtEl>
                                        <p:attrNameLst>
                                          <p:attrName>style.visibility</p:attrName>
                                        </p:attrNameLst>
                                      </p:cBhvr>
                                      <p:to>
                                        <p:strVal val="visible"/>
                                      </p:to>
                                    </p:set>
                                    <p:animEffect transition="in" filter="wipe(up)">
                                      <p:cBhvr>
                                        <p:cTn id="24" dur="400"/>
                                        <p:tgtEl>
                                          <p:spTgt spid="30">
                                            <p:txEl>
                                              <p:pRg st="0" end="0"/>
                                            </p:txEl>
                                          </p:spTgt>
                                        </p:tgtEl>
                                      </p:cBhvr>
                                    </p:animEffect>
                                  </p:childTnLst>
                                </p:cTn>
                              </p:par>
                            </p:childTnLst>
                          </p:cTn>
                        </p:par>
                        <p:par>
                          <p:cTn id="25" fill="hold" nodeType="afterGroup">
                            <p:stCondLst>
                              <p:cond delay="1400"/>
                            </p:stCondLst>
                            <p:childTnLst>
                              <p:par>
                                <p:cTn id="26" presetID="22" presetClass="entr" presetSubtype="1" fill="hold" nodeType="afterEffect">
                                  <p:stCondLst>
                                    <p:cond delay="0"/>
                                  </p:stCondLst>
                                  <p:childTnLst>
                                    <p:set>
                                      <p:cBhvr>
                                        <p:cTn id="27" dur="1" fill="hold">
                                          <p:stCondLst>
                                            <p:cond delay="0"/>
                                          </p:stCondLst>
                                        </p:cTn>
                                        <p:tgtEl>
                                          <p:spTgt spid="30">
                                            <p:txEl>
                                              <p:pRg st="1" end="1"/>
                                            </p:txEl>
                                          </p:spTgt>
                                        </p:tgtEl>
                                        <p:attrNameLst>
                                          <p:attrName>style.visibility</p:attrName>
                                        </p:attrNameLst>
                                      </p:cBhvr>
                                      <p:to>
                                        <p:strVal val="visible"/>
                                      </p:to>
                                    </p:set>
                                    <p:animEffect transition="in" filter="wipe(up)">
                                      <p:cBhvr>
                                        <p:cTn id="28" dur="400"/>
                                        <p:tgtEl>
                                          <p:spTgt spid="30">
                                            <p:txEl>
                                              <p:pRg st="1" end="1"/>
                                            </p:txEl>
                                          </p:spTgt>
                                        </p:tgtEl>
                                      </p:cBhvr>
                                    </p:animEffect>
                                  </p:childTnLst>
                                </p:cTn>
                              </p:par>
                            </p:childTnLst>
                          </p:cTn>
                        </p:par>
                        <p:par>
                          <p:cTn id="29" fill="hold" nodeType="afterGroup">
                            <p:stCondLst>
                              <p:cond delay="1800"/>
                            </p:stCondLst>
                            <p:childTnLst>
                              <p:par>
                                <p:cTn id="30" presetID="22" presetClass="entr" presetSubtype="1"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up)">
                                      <p:cBhvr>
                                        <p:cTn id="32" dur="250"/>
                                        <p:tgtEl>
                                          <p:spTgt spid="16"/>
                                        </p:tgtEl>
                                      </p:cBhvr>
                                    </p:animEffect>
                                  </p:childTnLst>
                                </p:cTn>
                              </p:par>
                            </p:childTnLst>
                          </p:cTn>
                        </p:par>
                        <p:par>
                          <p:cTn id="33" fill="hold" nodeType="afterGroup">
                            <p:stCondLst>
                              <p:cond delay="2050"/>
                            </p:stCondLst>
                            <p:childTnLst>
                              <p:par>
                                <p:cTn id="34" presetID="2" presetClass="entr" presetSubtype="4"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350" fill="hold"/>
                                        <p:tgtEl>
                                          <p:spTgt spid="4"/>
                                        </p:tgtEl>
                                        <p:attrNameLst>
                                          <p:attrName>ppt_x</p:attrName>
                                        </p:attrNameLst>
                                      </p:cBhvr>
                                      <p:tavLst>
                                        <p:tav tm="0">
                                          <p:val>
                                            <p:strVal val="#ppt_x"/>
                                          </p:val>
                                        </p:tav>
                                        <p:tav tm="100000">
                                          <p:val>
                                            <p:strVal val="#ppt_x"/>
                                          </p:val>
                                        </p:tav>
                                      </p:tavLst>
                                    </p:anim>
                                    <p:anim calcmode="lin" valueType="num">
                                      <p:cBhvr additive="base">
                                        <p:cTn id="37" dur="350" fill="hold"/>
                                        <p:tgtEl>
                                          <p:spTgt spid="4"/>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00"/>
                            </p:stCondLst>
                            <p:childTnLst>
                              <p:par>
                                <p:cTn id="39" presetID="22" presetClass="entr" presetSubtype="1" fill="hold" nodeType="afterEffect">
                                  <p:stCondLst>
                                    <p:cond delay="0"/>
                                  </p:stCondLst>
                                  <p:childTnLst>
                                    <p:set>
                                      <p:cBhvr>
                                        <p:cTn id="40" dur="1" fill="hold">
                                          <p:stCondLst>
                                            <p:cond delay="0"/>
                                          </p:stCondLst>
                                        </p:cTn>
                                        <p:tgtEl>
                                          <p:spTgt spid="19">
                                            <p:txEl>
                                              <p:pRg st="0" end="0"/>
                                            </p:txEl>
                                          </p:spTgt>
                                        </p:tgtEl>
                                        <p:attrNameLst>
                                          <p:attrName>style.visibility</p:attrName>
                                        </p:attrNameLst>
                                      </p:cBhvr>
                                      <p:to>
                                        <p:strVal val="visible"/>
                                      </p:to>
                                    </p:set>
                                    <p:animEffect transition="in" filter="wipe(up)">
                                      <p:cBhvr>
                                        <p:cTn id="41" dur="400"/>
                                        <p:tgtEl>
                                          <p:spTgt spid="19">
                                            <p:txEl>
                                              <p:pRg st="0" end="0"/>
                                            </p:txEl>
                                          </p:spTgt>
                                        </p:tgtEl>
                                      </p:cBhvr>
                                    </p:animEffect>
                                  </p:childTnLst>
                                </p:cTn>
                              </p:par>
                            </p:childTnLst>
                          </p:cTn>
                        </p:par>
                        <p:par>
                          <p:cTn id="42" fill="hold" nodeType="afterGroup">
                            <p:stCondLst>
                              <p:cond delay="2800"/>
                            </p:stCondLst>
                            <p:childTnLst>
                              <p:par>
                                <p:cTn id="43" presetID="22" presetClass="entr" presetSubtype="1" fill="hold" nodeType="afterEffect">
                                  <p:stCondLst>
                                    <p:cond delay="0"/>
                                  </p:stCondLst>
                                  <p:childTnLst>
                                    <p:set>
                                      <p:cBhvr>
                                        <p:cTn id="44" dur="1" fill="hold">
                                          <p:stCondLst>
                                            <p:cond delay="0"/>
                                          </p:stCondLst>
                                        </p:cTn>
                                        <p:tgtEl>
                                          <p:spTgt spid="19">
                                            <p:txEl>
                                              <p:pRg st="1" end="1"/>
                                            </p:txEl>
                                          </p:spTgt>
                                        </p:tgtEl>
                                        <p:attrNameLst>
                                          <p:attrName>style.visibility</p:attrName>
                                        </p:attrNameLst>
                                      </p:cBhvr>
                                      <p:to>
                                        <p:strVal val="visible"/>
                                      </p:to>
                                    </p:set>
                                    <p:animEffect transition="in" filter="wipe(up)">
                                      <p:cBhvr>
                                        <p:cTn id="45" dur="400"/>
                                        <p:tgtEl>
                                          <p:spTgt spid="19">
                                            <p:txEl>
                                              <p:pRg st="1" end="1"/>
                                            </p:txEl>
                                          </p:spTgt>
                                        </p:tgtEl>
                                      </p:cBhvr>
                                    </p:animEffect>
                                  </p:childTnLst>
                                </p:cTn>
                              </p:par>
                            </p:childTnLst>
                          </p:cTn>
                        </p:par>
                        <p:par>
                          <p:cTn id="46" fill="hold" nodeType="afterGroup">
                            <p:stCondLst>
                              <p:cond delay="3200"/>
                            </p:stCondLst>
                            <p:childTnLst>
                              <p:par>
                                <p:cTn id="47" presetID="22" presetClass="entr" presetSubtype="1"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up)">
                                      <p:cBhvr>
                                        <p:cTn id="49" dur="2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33" name="Прямая соединительная линия 32"/>
          <p:cNvCxnSpPr/>
          <p:nvPr/>
        </p:nvCxnSpPr>
        <p:spPr>
          <a:xfrm flipH="1">
            <a:off x="6104551" y="3456268"/>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flipH="1">
            <a:off x="6092806" y="1844726"/>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H="1">
            <a:off x="6096002" y="0"/>
            <a:ext cx="1" cy="2025649"/>
          </a:xfrm>
          <a:prstGeom prst="line">
            <a:avLst/>
          </a:prstGeom>
          <a:ln>
            <a:solidFill>
              <a:srgbClr val="BFBFBF"/>
            </a:solidFill>
          </a:ln>
        </p:spPr>
        <p:style>
          <a:lnRef idx="1">
            <a:schemeClr val="accent1"/>
          </a:lnRef>
          <a:fillRef idx="0">
            <a:schemeClr val="accent1"/>
          </a:fillRef>
          <a:effectRef idx="0">
            <a:schemeClr val="accent1"/>
          </a:effectRef>
          <a:fontRef idx="minor">
            <a:schemeClr val="tx1"/>
          </a:fontRef>
        </p:style>
      </p:cxnSp>
      <p:sp>
        <p:nvSpPr>
          <p:cNvPr id="6" name="Текст 11"/>
          <p:cNvSpPr txBox="1"/>
          <p:nvPr/>
        </p:nvSpPr>
        <p:spPr>
          <a:xfrm>
            <a:off x="7144929" y="1226986"/>
            <a:ext cx="3141421"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OFFER THAT WE PROVIDE</a:t>
            </a:r>
            <a:endPar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2" name="Группа 1"/>
          <p:cNvGrpSpPr/>
          <p:nvPr/>
        </p:nvGrpSpPr>
        <p:grpSpPr>
          <a:xfrm>
            <a:off x="5684045" y="1201739"/>
            <a:ext cx="823910" cy="823910"/>
            <a:chOff x="5684045" y="1201739"/>
            <a:chExt cx="823910" cy="823910"/>
          </a:xfrm>
        </p:grpSpPr>
        <p:sp>
          <p:nvSpPr>
            <p:cNvPr id="5" name="Овал 4"/>
            <p:cNvSpPr/>
            <p:nvPr/>
          </p:nvSpPr>
          <p:spPr>
            <a:xfrm>
              <a:off x="5684045" y="1201739"/>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Прямоугольник 7"/>
            <p:cNvSpPr/>
            <p:nvPr/>
          </p:nvSpPr>
          <p:spPr>
            <a:xfrm>
              <a:off x="5787476" y="1467968"/>
              <a:ext cx="651140" cy="308161"/>
            </a:xfrm>
            <a:prstGeom prst="rect">
              <a:avLst/>
            </a:prstGeom>
          </p:spPr>
          <p:txBody>
            <a:bodyPr wrap="none">
              <a:spAutoFit/>
            </a:bodyPr>
            <a:lstStyle/>
            <a:p>
              <a:pPr>
                <a:lnSpc>
                  <a:spcPts val="1800"/>
                </a:lnSpc>
              </a:pPr>
              <a:r>
                <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15:30</a:t>
              </a:r>
              <a:endPar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grpSp>
        <p:nvGrpSpPr>
          <p:cNvPr id="3" name="Группа 2"/>
          <p:cNvGrpSpPr/>
          <p:nvPr/>
        </p:nvGrpSpPr>
        <p:grpSpPr>
          <a:xfrm>
            <a:off x="5684045" y="3046465"/>
            <a:ext cx="823910" cy="823910"/>
            <a:chOff x="5684045" y="3046465"/>
            <a:chExt cx="823910" cy="823910"/>
          </a:xfrm>
        </p:grpSpPr>
        <p:sp>
          <p:nvSpPr>
            <p:cNvPr id="10" name="Овал 9"/>
            <p:cNvSpPr/>
            <p:nvPr/>
          </p:nvSpPr>
          <p:spPr>
            <a:xfrm>
              <a:off x="5684045" y="3046465"/>
              <a:ext cx="823910" cy="823910"/>
            </a:xfrm>
            <a:prstGeom prst="ellipse">
              <a:avLst/>
            </a:prstGeom>
            <a:solidFill>
              <a:schemeClr val="bg1"/>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Прямоугольник 10"/>
            <p:cNvSpPr/>
            <p:nvPr/>
          </p:nvSpPr>
          <p:spPr>
            <a:xfrm>
              <a:off x="5787476" y="3323327"/>
              <a:ext cx="651140" cy="308161"/>
            </a:xfrm>
            <a:prstGeom prst="rect">
              <a:avLst/>
            </a:prstGeom>
          </p:spPr>
          <p:txBody>
            <a:bodyPr wrap="none">
              <a:spAutoFit/>
            </a:bodyPr>
            <a:lstStyle/>
            <a:p>
              <a:pPr>
                <a:lnSpc>
                  <a:spcPts val="1800"/>
                </a:lnSpc>
              </a:pPr>
              <a:r>
                <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16:15</a:t>
              </a:r>
              <a:endParaRPr lang="en-US" sz="1400">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sp>
        <p:nvSpPr>
          <p:cNvPr id="12" name="Текст 11"/>
          <p:cNvSpPr txBox="1"/>
          <p:nvPr/>
        </p:nvSpPr>
        <p:spPr>
          <a:xfrm>
            <a:off x="1970002" y="3101586"/>
            <a:ext cx="3096466"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SPECIFICATION</a:t>
            </a:r>
            <a:endPar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r">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grpSp>
        <p:nvGrpSpPr>
          <p:cNvPr id="4" name="Группа 3"/>
          <p:cNvGrpSpPr/>
          <p:nvPr/>
        </p:nvGrpSpPr>
        <p:grpSpPr>
          <a:xfrm>
            <a:off x="5684045" y="4904838"/>
            <a:ext cx="907445" cy="823910"/>
            <a:chOff x="5684045" y="4904838"/>
            <a:chExt cx="907445" cy="823910"/>
          </a:xfrm>
        </p:grpSpPr>
        <p:sp>
          <p:nvSpPr>
            <p:cNvPr id="14" name="Овал 13"/>
            <p:cNvSpPr/>
            <p:nvPr/>
          </p:nvSpPr>
          <p:spPr>
            <a:xfrm>
              <a:off x="5684045" y="4904838"/>
              <a:ext cx="823910" cy="823910"/>
            </a:xfrm>
            <a:prstGeom prst="ellipse">
              <a:avLst/>
            </a:prstGeom>
            <a:solidFill>
              <a:schemeClr val="bg2">
                <a:lumMod val="25000"/>
              </a:schemeClr>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Прямоугольник 14"/>
            <p:cNvSpPr/>
            <p:nvPr/>
          </p:nvSpPr>
          <p:spPr>
            <a:xfrm>
              <a:off x="5776843" y="5171252"/>
              <a:ext cx="814647" cy="308161"/>
            </a:xfrm>
            <a:prstGeom prst="rect">
              <a:avLst/>
            </a:prstGeom>
          </p:spPr>
          <p:txBody>
            <a:bodyPr wrap="none">
              <a:spAutoFit/>
            </a:bodyPr>
            <a:lstStyle/>
            <a:p>
              <a:pPr>
                <a:lnSpc>
                  <a:spcPts val="1800"/>
                </a:lnSpc>
              </a:pPr>
              <a:r>
                <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FINISH</a:t>
              </a:r>
              <a:endParaRPr 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6" name="Текст 11"/>
          <p:cNvSpPr txBox="1"/>
          <p:nvPr/>
        </p:nvSpPr>
        <p:spPr>
          <a:xfrm>
            <a:off x="7143193" y="4917057"/>
            <a:ext cx="3026195" cy="143167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CONCLUSION</a:t>
            </a:r>
            <a:endParaRPr lang="en-US" sz="1200" b="1">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Ut et pulvinar odio. Nam condimentum nisl at ante euismod else.</a:t>
            </a:r>
            <a:endParaRPr lang="en-US" sz="1100" b="1">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250"/>
                                        <p:tgtEl>
                                          <p:spTgt spid="9"/>
                                        </p:tgtEl>
                                      </p:cBhvr>
                                    </p:animEffect>
                                  </p:childTnLst>
                                </p:cTn>
                              </p:par>
                            </p:childTnLst>
                          </p:cTn>
                        </p:par>
                        <p:par>
                          <p:cTn id="8" fill="hold" nodeType="afterGroup">
                            <p:stCondLst>
                              <p:cond delay="2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350" fill="hold"/>
                                        <p:tgtEl>
                                          <p:spTgt spid="2"/>
                                        </p:tgtEl>
                                        <p:attrNameLst>
                                          <p:attrName>ppt_x</p:attrName>
                                        </p:attrNameLst>
                                      </p:cBhvr>
                                      <p:tavLst>
                                        <p:tav tm="0">
                                          <p:val>
                                            <p:strVal val="#ppt_x"/>
                                          </p:val>
                                        </p:tav>
                                        <p:tav tm="100000">
                                          <p:val>
                                            <p:strVal val="#ppt_x"/>
                                          </p:val>
                                        </p:tav>
                                      </p:tavLst>
                                    </p:anim>
                                    <p:anim calcmode="lin" valueType="num">
                                      <p:cBhvr additive="base">
                                        <p:cTn id="12" dur="350" fill="hold"/>
                                        <p:tgtEl>
                                          <p:spTgt spid="2"/>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600"/>
                            </p:stCondLst>
                            <p:childTnLst>
                              <p:par>
                                <p:cTn id="14" presetID="22" presetClass="entr" presetSubtype="1"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up)">
                                      <p:cBhvr>
                                        <p:cTn id="16" dur="400"/>
                                        <p:tgtEl>
                                          <p:spTgt spid="6">
                                            <p:txEl>
                                              <p:pRg st="0" end="0"/>
                                            </p:txEl>
                                          </p:spTgt>
                                        </p:tgtEl>
                                      </p:cBhvr>
                                    </p:animEffect>
                                  </p:childTnLst>
                                </p:cTn>
                              </p:par>
                            </p:childTnLst>
                          </p:cTn>
                        </p:par>
                        <p:par>
                          <p:cTn id="17" fill="hold" nodeType="afterGroup">
                            <p:stCondLst>
                              <p:cond delay="1000"/>
                            </p:stCondLst>
                            <p:childTnLst>
                              <p:par>
                                <p:cTn id="18" presetID="22" presetClass="entr" presetSubtype="1"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Effect transition="in" filter="wipe(up)">
                                      <p:cBhvr>
                                        <p:cTn id="20" dur="400"/>
                                        <p:tgtEl>
                                          <p:spTgt spid="6">
                                            <p:txEl>
                                              <p:pRg st="1" end="1"/>
                                            </p:txEl>
                                          </p:spTgt>
                                        </p:tgtEl>
                                      </p:cBhvr>
                                    </p:animEffect>
                                  </p:childTnLst>
                                </p:cTn>
                              </p:par>
                            </p:childTnLst>
                          </p:cTn>
                        </p:par>
                        <p:par>
                          <p:cTn id="21" fill="hold" nodeType="afterGroup">
                            <p:stCondLst>
                              <p:cond delay="1400"/>
                            </p:stCondLst>
                            <p:childTnLst>
                              <p:par>
                                <p:cTn id="22" presetID="22" presetClass="entr" presetSubtype="1"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up)">
                                      <p:cBhvr>
                                        <p:cTn id="24" dur="250"/>
                                        <p:tgtEl>
                                          <p:spTgt spid="32"/>
                                        </p:tgtEl>
                                      </p:cBhvr>
                                    </p:animEffect>
                                  </p:childTnLst>
                                </p:cTn>
                              </p:par>
                            </p:childTnLst>
                          </p:cTn>
                        </p:par>
                        <p:par>
                          <p:cTn id="25" fill="hold" nodeType="afterGroup">
                            <p:stCondLst>
                              <p:cond delay="1650"/>
                            </p:stCondLst>
                            <p:childTnLst>
                              <p:par>
                                <p:cTn id="26" presetID="2" presetClass="entr" presetSubtype="4"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350" fill="hold"/>
                                        <p:tgtEl>
                                          <p:spTgt spid="3"/>
                                        </p:tgtEl>
                                        <p:attrNameLst>
                                          <p:attrName>ppt_x</p:attrName>
                                        </p:attrNameLst>
                                      </p:cBhvr>
                                      <p:tavLst>
                                        <p:tav tm="0">
                                          <p:val>
                                            <p:strVal val="#ppt_x"/>
                                          </p:val>
                                        </p:tav>
                                        <p:tav tm="100000">
                                          <p:val>
                                            <p:strVal val="#ppt_x"/>
                                          </p:val>
                                        </p:tav>
                                      </p:tavLst>
                                    </p:anim>
                                    <p:anim calcmode="lin" valueType="num">
                                      <p:cBhvr additive="base">
                                        <p:cTn id="29" dur="350" fill="hold"/>
                                        <p:tgtEl>
                                          <p:spTgt spid="3"/>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2" presetClass="entr" presetSubtype="1" fill="hold"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wipe(up)">
                                      <p:cBhvr>
                                        <p:cTn id="33" dur="400"/>
                                        <p:tgtEl>
                                          <p:spTgt spid="12">
                                            <p:txEl>
                                              <p:pRg st="0" end="0"/>
                                            </p:txEl>
                                          </p:spTgt>
                                        </p:tgtEl>
                                      </p:cBhvr>
                                    </p:animEffect>
                                  </p:childTnLst>
                                </p:cTn>
                              </p:par>
                            </p:childTnLst>
                          </p:cTn>
                        </p:par>
                        <p:par>
                          <p:cTn id="34" fill="hold" nodeType="afterGroup">
                            <p:stCondLst>
                              <p:cond delay="2400"/>
                            </p:stCondLst>
                            <p:childTnLst>
                              <p:par>
                                <p:cTn id="35" presetID="22" presetClass="entr" presetSubtype="1" fill="hold" nodeType="afterEffect">
                                  <p:stCondLst>
                                    <p:cond delay="0"/>
                                  </p:stCondLst>
                                  <p:childTnLst>
                                    <p:set>
                                      <p:cBhvr>
                                        <p:cTn id="36" dur="1" fill="hold">
                                          <p:stCondLst>
                                            <p:cond delay="0"/>
                                          </p:stCondLst>
                                        </p:cTn>
                                        <p:tgtEl>
                                          <p:spTgt spid="12">
                                            <p:txEl>
                                              <p:pRg st="1" end="1"/>
                                            </p:txEl>
                                          </p:spTgt>
                                        </p:tgtEl>
                                        <p:attrNameLst>
                                          <p:attrName>style.visibility</p:attrName>
                                        </p:attrNameLst>
                                      </p:cBhvr>
                                      <p:to>
                                        <p:strVal val="visible"/>
                                      </p:to>
                                    </p:set>
                                    <p:animEffect transition="in" filter="wipe(up)">
                                      <p:cBhvr>
                                        <p:cTn id="37" dur="400"/>
                                        <p:tgtEl>
                                          <p:spTgt spid="12">
                                            <p:txEl>
                                              <p:pRg st="1" end="1"/>
                                            </p:txEl>
                                          </p:spTgt>
                                        </p:tgtEl>
                                      </p:cBhvr>
                                    </p:animEffect>
                                  </p:childTnLst>
                                </p:cTn>
                              </p:par>
                            </p:childTnLst>
                          </p:cTn>
                        </p:par>
                        <p:par>
                          <p:cTn id="38" fill="hold" nodeType="afterGroup">
                            <p:stCondLst>
                              <p:cond delay="2800"/>
                            </p:stCondLst>
                            <p:childTnLst>
                              <p:par>
                                <p:cTn id="39" presetID="22" presetClass="entr" presetSubtype="1"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up)">
                                      <p:cBhvr>
                                        <p:cTn id="41" dur="250"/>
                                        <p:tgtEl>
                                          <p:spTgt spid="33"/>
                                        </p:tgtEl>
                                      </p:cBhvr>
                                    </p:animEffect>
                                  </p:childTnLst>
                                </p:cTn>
                              </p:par>
                            </p:childTnLst>
                          </p:cTn>
                        </p:par>
                        <p:par>
                          <p:cTn id="42" fill="hold" nodeType="afterGroup">
                            <p:stCondLst>
                              <p:cond delay="3050"/>
                            </p:stCondLst>
                            <p:childTnLst>
                              <p:par>
                                <p:cTn id="43" presetID="2" presetClass="entr" presetSubtype="4"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350" fill="hold"/>
                                        <p:tgtEl>
                                          <p:spTgt spid="4"/>
                                        </p:tgtEl>
                                        <p:attrNameLst>
                                          <p:attrName>ppt_x</p:attrName>
                                        </p:attrNameLst>
                                      </p:cBhvr>
                                      <p:tavLst>
                                        <p:tav tm="0">
                                          <p:val>
                                            <p:strVal val="#ppt_x"/>
                                          </p:val>
                                        </p:tav>
                                        <p:tav tm="100000">
                                          <p:val>
                                            <p:strVal val="#ppt_x"/>
                                          </p:val>
                                        </p:tav>
                                      </p:tavLst>
                                    </p:anim>
                                    <p:anim calcmode="lin" valueType="num">
                                      <p:cBhvr additive="base">
                                        <p:cTn id="46" dur="350" fill="hold"/>
                                        <p:tgtEl>
                                          <p:spTgt spid="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3400"/>
                            </p:stCondLst>
                            <p:childTnLst>
                              <p:par>
                                <p:cTn id="48" presetID="22" presetClass="entr" presetSubtype="1" fill="hold" nodeType="afterEffect">
                                  <p:stCondLst>
                                    <p:cond delay="0"/>
                                  </p:stCondLst>
                                  <p:childTnLst>
                                    <p:set>
                                      <p:cBhvr>
                                        <p:cTn id="49" dur="1" fill="hold">
                                          <p:stCondLst>
                                            <p:cond delay="0"/>
                                          </p:stCondLst>
                                        </p:cTn>
                                        <p:tgtEl>
                                          <p:spTgt spid="16">
                                            <p:txEl>
                                              <p:pRg st="0" end="0"/>
                                            </p:txEl>
                                          </p:spTgt>
                                        </p:tgtEl>
                                        <p:attrNameLst>
                                          <p:attrName>style.visibility</p:attrName>
                                        </p:attrNameLst>
                                      </p:cBhvr>
                                      <p:to>
                                        <p:strVal val="visible"/>
                                      </p:to>
                                    </p:set>
                                    <p:animEffect transition="in" filter="wipe(up)">
                                      <p:cBhvr>
                                        <p:cTn id="50" dur="400"/>
                                        <p:tgtEl>
                                          <p:spTgt spid="16">
                                            <p:txEl>
                                              <p:pRg st="0" end="0"/>
                                            </p:txEl>
                                          </p:spTgt>
                                        </p:tgtEl>
                                      </p:cBhvr>
                                    </p:animEffect>
                                  </p:childTnLst>
                                </p:cTn>
                              </p:par>
                            </p:childTnLst>
                          </p:cTn>
                        </p:par>
                        <p:par>
                          <p:cTn id="51" fill="hold" nodeType="afterGroup">
                            <p:stCondLst>
                              <p:cond delay="3800"/>
                            </p:stCondLst>
                            <p:childTnLst>
                              <p:par>
                                <p:cTn id="52" presetID="22" presetClass="entr" presetSubtype="1" fill="hold" nodeType="afterEffect">
                                  <p:stCondLst>
                                    <p:cond delay="0"/>
                                  </p:stCondLst>
                                  <p:childTnLst>
                                    <p:set>
                                      <p:cBhvr>
                                        <p:cTn id="53" dur="1" fill="hold">
                                          <p:stCondLst>
                                            <p:cond delay="0"/>
                                          </p:stCondLst>
                                        </p:cTn>
                                        <p:tgtEl>
                                          <p:spTgt spid="16">
                                            <p:txEl>
                                              <p:pRg st="1" end="1"/>
                                            </p:txEl>
                                          </p:spTgt>
                                        </p:tgtEl>
                                        <p:attrNameLst>
                                          <p:attrName>style.visibility</p:attrName>
                                        </p:attrNameLst>
                                      </p:cBhvr>
                                      <p:to>
                                        <p:strVal val="visible"/>
                                      </p:to>
                                    </p:set>
                                    <p:animEffect transition="in" filter="wipe(up)">
                                      <p:cBhvr>
                                        <p:cTn id="54" dur="4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7" name="Подзаголовок 2"/>
          <p:cNvSpPr txBox="1"/>
          <p:nvPr/>
        </p:nvSpPr>
        <p:spPr>
          <a:xfrm>
            <a:off x="8323405" y="5262942"/>
            <a:ext cx="3371290" cy="25520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800"/>
              </a:lnSpc>
              <a:spcBef>
                <a:spcPts val="1200"/>
              </a:spcBef>
              <a:buFont typeface="Arial" panose="020b0604020202020204" pitchFamily="34" charset="0"/>
              <a:buNone/>
            </a:pPr>
            <a:r>
              <a:rPr 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Etiam vitae dui congue, semper quam vitae, luctus ligula. Sed posuere nunc in leo commod. </a:t>
            </a:r>
            <a:endParaRPr 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Заголовок 1"/>
          <p:cNvSpPr txBox="1"/>
          <p:nvPr/>
        </p:nvSpPr>
        <p:spPr>
          <a:xfrm>
            <a:off x="1796716" y="781782"/>
            <a:ext cx="7956884" cy="1353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OUR CREATIVE TEAM</a:t>
            </a:r>
            <a:endParaRPr lang="en-US" sz="4000"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algn="ctr"/>
            <a:endParaRPr lang="ru-RU" sz="4000" b="1" spc="100">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12" name="Подзаголовок 2"/>
          <p:cNvSpPr txBox="1"/>
          <p:nvPr/>
        </p:nvSpPr>
        <p:spPr>
          <a:xfrm>
            <a:off x="3797409" y="467432"/>
            <a:ext cx="3955498" cy="375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200" i="1">
                <a:solidFill>
                  <a:schemeClr val="bg1">
                    <a:lumMod val="7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20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Team Section</a:t>
            </a:r>
            <a:endParaRPr lang="ru-RU" sz="1600" i="1">
              <a:solidFill>
                <a:schemeClr val="bg1">
                  <a:lumMod val="7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p:txBody>
      </p:sp>
      <p:sp>
        <p:nvSpPr>
          <p:cNvPr id="26" name="Прямоугольник 25"/>
          <p:cNvSpPr/>
          <p:nvPr/>
        </p:nvSpPr>
        <p:spPr>
          <a:xfrm>
            <a:off x="1585162" y="206542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Прямоугольник 26"/>
          <p:cNvSpPr/>
          <p:nvPr/>
        </p:nvSpPr>
        <p:spPr>
          <a:xfrm>
            <a:off x="4996695" y="206542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Прямоугольник 27"/>
          <p:cNvSpPr/>
          <p:nvPr/>
        </p:nvSpPr>
        <p:spPr>
          <a:xfrm>
            <a:off x="8390151" y="2084471"/>
            <a:ext cx="2095500" cy="1981200"/>
          </a:xfrm>
          <a:prstGeom prst="rect">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Подзаголовок 2"/>
          <p:cNvSpPr txBox="1"/>
          <p:nvPr/>
        </p:nvSpPr>
        <p:spPr>
          <a:xfrm>
            <a:off x="1474903" y="4424285"/>
            <a:ext cx="2893827"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Web Designer</a:t>
            </a:r>
            <a:endPar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nSpc>
                <a:spcPts val="700"/>
              </a:lnSpc>
              <a:spcBef>
                <a:spcPts val="1200"/>
              </a:spcBef>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MARCUS ROBBINSON</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else cuprumness</a:t>
            </a:r>
            <a:r>
              <a:rPr lang="en-US" sz="110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endParaRPr lang="en-US" sz="110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30" name="Подзаголовок 2"/>
          <p:cNvSpPr txBox="1"/>
          <p:nvPr/>
        </p:nvSpPr>
        <p:spPr>
          <a:xfrm>
            <a:off x="4790184" y="4424284"/>
            <a:ext cx="2893828"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SMM Manager</a:t>
            </a:r>
            <a:endPar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nSpc>
                <a:spcPts val="700"/>
              </a:lnSpc>
              <a:spcBef>
                <a:spcPts val="1200"/>
              </a:spcBef>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ALISSIA BURTON</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a:t>
            </a:r>
            <a:r>
              <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 euismod else.</a:t>
            </a:r>
            <a:endPar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endParaRPr lang="en-US" sz="110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31" name="Подзаголовок 2"/>
          <p:cNvSpPr txBox="1"/>
          <p:nvPr/>
        </p:nvSpPr>
        <p:spPr>
          <a:xfrm>
            <a:off x="8183640" y="4500993"/>
            <a:ext cx="2893829" cy="14023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700"/>
              </a:lnSpc>
              <a:spcBef>
                <a:spcPts val="1200"/>
              </a:spcBef>
              <a:buNone/>
            </a:pPr>
            <a:r>
              <a:rPr lang="en-US" sz="1100" i="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a:t>
            </a:r>
            <a:r>
              <a:rPr lang="en-US" sz="18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 </a:t>
            </a:r>
            <a:r>
              <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rPr>
              <a:t>Assistant Director</a:t>
            </a:r>
            <a:endParaRPr lang="en-US" sz="1400" i="1">
              <a:solidFill>
                <a:schemeClr val="bg2">
                  <a:lumMod val="25000"/>
                </a:schemeClr>
              </a:solidFill>
              <a:latin typeface="微软雅黑" panose="020b0503020204020204" pitchFamily="34" charset="-122"/>
              <a:ea typeface="微软雅黑" panose="020b0503020204020204" pitchFamily="34" charset="-122"/>
              <a:cs typeface="Linux Libertine" panose="02000503000000000000" pitchFamily="2" charset="0"/>
              <a:sym typeface="微软雅黑" panose="020b0503020204020204" pitchFamily="34" charset="-122"/>
            </a:endParaRPr>
          </a:p>
          <a:p>
            <a:pPr marL="0" indent="0">
              <a:lnSpc>
                <a:spcPts val="700"/>
              </a:lnSpc>
              <a:spcBef>
                <a:spcPts val="1200"/>
              </a:spcBef>
              <a:buNone/>
            </a:pPr>
            <a:r>
              <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VERONICA CATBERTH</a:t>
            </a:r>
            <a:endParaRPr lang="en-US" sz="1100" b="1">
              <a:solidFill>
                <a:schemeClr val="bg2">
                  <a:lumMod val="2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nSpc>
                <a:spcPts val="1800"/>
              </a:lnSpc>
              <a:spcBef>
                <a:spcPts val="1200"/>
              </a:spcBef>
              <a:buNone/>
            </a:pPr>
            <a:r>
              <a:rPr lang="en-US"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Etiam vitae dui congue, semper quam vitae, luctus ligula. Sed posuere nunc in </a:t>
            </a:r>
            <a:r>
              <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rPr>
              <a:t>nisl at ante euismod else.</a:t>
            </a:r>
            <a:endParaRPr lang="da-DK" sz="1100">
              <a:solidFill>
                <a:schemeClr val="bg1">
                  <a:lumMod val="65000"/>
                </a:schemeClr>
              </a:solidFill>
              <a:latin typeface="微软雅黑" panose="020b0503020204020204" pitchFamily="34" charset="-122"/>
              <a:ea typeface="微软雅黑" panose="020b0503020204020204" pitchFamily="34" charset="-122"/>
              <a:cs typeface="Poppins" panose="02000000000000000000" pitchFamily="2" charset="0"/>
              <a:sym typeface="微软雅黑" panose="020b0503020204020204" pitchFamily="34" charset="-122"/>
            </a:endParaRPr>
          </a:p>
          <a:p>
            <a:pPr marL="0" indent="0">
              <a:lnSpc>
                <a:spcPts val="1800"/>
              </a:lnSpc>
              <a:spcBef>
                <a:spcPts val="1200"/>
              </a:spcBef>
              <a:buFont typeface="Arial" panose="020b0604020202020204" pitchFamily="34" charset="0"/>
              <a:buNone/>
            </a:pPr>
            <a:endParaRPr lang="en-US" sz="1100">
              <a:solidFill>
                <a:schemeClr val="bg1">
                  <a:lumMod val="65000"/>
                </a:schemeClr>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pic>
        <p:nvPicPr>
          <p:cNvPr id="5" name="图片占位符 4"/>
          <p:cNvPicPr>
            <a:picLocks noGrp="1" noChangeAspect="1"/>
          </p:cNvPicPr>
          <p:nvPr>
            <p:ph type="pic" sz="quarter" idx="14"/>
          </p:nvPr>
        </p:nvPicPr>
        <p:blipFill>
          <a:blip r:embed="rId2">
            <a:extLst>
              <a:ext uri="{28A0092B-C50C-407E-A947-70E740481C1C}">
                <a14:useLocalDpi xmlns:a14="http://schemas.microsoft.com/office/drawing/2010/main" val="0"/>
              </a:ext>
            </a:extLst>
          </a:blip>
          <a:stretch>
            <a:fillRect/>
          </a:stretch>
        </p:blipFill>
        <p:spPr>
          <a:xfrm>
            <a:off x="1476772" y="2178706"/>
            <a:ext cx="2064465" cy="1979207"/>
          </a:xfrm>
        </p:spPr>
      </p:pic>
      <p:pic>
        <p:nvPicPr>
          <p:cNvPr id="6" name="图片占位符 5"/>
          <p:cNvPicPr>
            <a:picLocks noGrp="1" noChangeAspect="1"/>
          </p:cNvPicPr>
          <p:nvPr>
            <p:ph type="pic" sz="quarter" idx="15"/>
          </p:nvPr>
        </p:nvPicPr>
        <p:blipFill>
          <a:blip r:embed="rId3">
            <a:extLst>
              <a:ext uri="{28A0092B-C50C-407E-A947-70E740481C1C}">
                <a14:useLocalDpi xmlns:a14="http://schemas.microsoft.com/office/drawing/2010/main" val="0"/>
              </a:ext>
            </a:extLst>
          </a:blip>
          <a:stretch>
            <a:fillRect/>
          </a:stretch>
        </p:blipFill>
        <p:spPr>
          <a:xfrm>
            <a:off x="4895309" y="2178706"/>
            <a:ext cx="2064465" cy="1979207"/>
          </a:xfrm>
        </p:spPr>
      </p:pic>
      <p:pic>
        <p:nvPicPr>
          <p:cNvPr id="7" name="图片占位符 6"/>
          <p:cNvPicPr>
            <a:picLocks noGrp="1" noChangeAspect="1"/>
          </p:cNvPicPr>
          <p:nvPr>
            <p:ph type="pic" sz="quarter" idx="16"/>
          </p:nvPr>
        </p:nvPicPr>
        <p:blipFill>
          <a:blip r:embed="rId4">
            <a:extLst>
              <a:ext uri="{28A0092B-C50C-407E-A947-70E740481C1C}">
                <a14:useLocalDpi xmlns:a14="http://schemas.microsoft.com/office/drawing/2010/main" val="0"/>
              </a:ext>
            </a:extLst>
          </a:blip>
          <a:stretch>
            <a:fillRect/>
          </a:stretch>
        </p:blipFill>
        <p:spPr>
          <a:xfrm>
            <a:off x="8311976" y="2199014"/>
            <a:ext cx="2068204" cy="1976690"/>
          </a:xfrm>
        </p:spPr>
      </p:pic>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400" fill="hold"/>
                                        <p:tgtEl>
                                          <p:spTgt spid="26"/>
                                        </p:tgtEl>
                                        <p:attrNameLst>
                                          <p:attrName>ppt_x</p:attrName>
                                        </p:attrNameLst>
                                      </p:cBhvr>
                                      <p:tavLst>
                                        <p:tav tm="0">
                                          <p:val>
                                            <p:strVal val="#ppt_x"/>
                                          </p:val>
                                        </p:tav>
                                        <p:tav tm="100000">
                                          <p:val>
                                            <p:strVal val="#ppt_x"/>
                                          </p:val>
                                        </p:tav>
                                      </p:tavLst>
                                    </p:anim>
                                    <p:anim calcmode="lin" valueType="num">
                                      <p:cBhvr additive="base">
                                        <p:cTn id="16" dur="4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400" fill="hold"/>
                                        <p:tgtEl>
                                          <p:spTgt spid="5"/>
                                        </p:tgtEl>
                                        <p:attrNameLst>
                                          <p:attrName>ppt_x</p:attrName>
                                        </p:attrNameLst>
                                      </p:cBhvr>
                                      <p:tavLst>
                                        <p:tav tm="0">
                                          <p:val>
                                            <p:strVal val="#ppt_x"/>
                                          </p:val>
                                        </p:tav>
                                        <p:tav tm="100000">
                                          <p:val>
                                            <p:strVal val="#ppt_x"/>
                                          </p:val>
                                        </p:tav>
                                      </p:tavLst>
                                    </p:anim>
                                    <p:anim calcmode="lin" valueType="num">
                                      <p:cBhvr additive="base">
                                        <p:cTn id="20" dur="4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7">
                                            <p:txEl>
                                              <p:pRg st="0" end="0"/>
                                            </p:txEl>
                                          </p:spTgt>
                                        </p:tgtEl>
                                        <p:attrNameLst>
                                          <p:attrName>style.visibility</p:attrName>
                                        </p:attrNameLst>
                                      </p:cBhvr>
                                      <p:to>
                                        <p:strVal val="visible"/>
                                      </p:to>
                                    </p:set>
                                    <p:animEffect transition="in" filter="wipe(down)">
                                      <p:cBhvr>
                                        <p:cTn id="25" dur="500"/>
                                        <p:tgtEl>
                                          <p:spTgt spid="17">
                                            <p:txEl>
                                              <p:pRg st="0" end="0"/>
                                            </p:txEl>
                                          </p:spTgt>
                                        </p:tgtEl>
                                      </p:cBhvr>
                                    </p:animEffect>
                                  </p:childTnLst>
                                </p:cTn>
                              </p:par>
                            </p:childTnLst>
                          </p:cTn>
                        </p:par>
                      </p:childTnLst>
                    </p:cTn>
                  </p:par>
                  <p:par>
                    <p:cTn id="26" fill="hold" nodeType="clickPar">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400"/>
                                        <p:tgtEl>
                                          <p:spTgt spid="29"/>
                                        </p:tgtEl>
                                      </p:cBhvr>
                                    </p:animEffect>
                                  </p:childTnLst>
                                </p:cTn>
                              </p:par>
                              <p:par>
                                <p:cTn id="31" presetID="2" presetClass="entr" presetSubtype="4"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400" fill="hold"/>
                                        <p:tgtEl>
                                          <p:spTgt spid="27"/>
                                        </p:tgtEl>
                                        <p:attrNameLst>
                                          <p:attrName>ppt_x</p:attrName>
                                        </p:attrNameLst>
                                      </p:cBhvr>
                                      <p:tavLst>
                                        <p:tav tm="0">
                                          <p:val>
                                            <p:strVal val="#ppt_x"/>
                                          </p:val>
                                        </p:tav>
                                        <p:tav tm="100000">
                                          <p:val>
                                            <p:strVal val="#ppt_x"/>
                                          </p:val>
                                        </p:tav>
                                      </p:tavLst>
                                    </p:anim>
                                    <p:anim calcmode="lin" valueType="num">
                                      <p:cBhvr additive="base">
                                        <p:cTn id="34" dur="4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400" fill="hold"/>
                                        <p:tgtEl>
                                          <p:spTgt spid="6"/>
                                        </p:tgtEl>
                                        <p:attrNameLst>
                                          <p:attrName>ppt_x</p:attrName>
                                        </p:attrNameLst>
                                      </p:cBhvr>
                                      <p:tavLst>
                                        <p:tav tm="0">
                                          <p:val>
                                            <p:strVal val="#ppt_x"/>
                                          </p:val>
                                        </p:tav>
                                        <p:tav tm="100000">
                                          <p:val>
                                            <p:strVal val="#ppt_x"/>
                                          </p:val>
                                        </p:tav>
                                      </p:tavLst>
                                    </p:anim>
                                    <p:anim calcmode="lin" valueType="num">
                                      <p:cBhvr additive="base">
                                        <p:cTn id="38" dur="4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400"/>
                                        <p:tgtEl>
                                          <p:spTgt spid="30"/>
                                        </p:tgtEl>
                                      </p:cBhvr>
                                    </p:animEffect>
                                  </p:childTnLst>
                                </p:cTn>
                              </p:par>
                              <p:par>
                                <p:cTn id="44" presetID="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400" fill="hold"/>
                                        <p:tgtEl>
                                          <p:spTgt spid="28"/>
                                        </p:tgtEl>
                                        <p:attrNameLst>
                                          <p:attrName>ppt_x</p:attrName>
                                        </p:attrNameLst>
                                      </p:cBhvr>
                                      <p:tavLst>
                                        <p:tav tm="0">
                                          <p:val>
                                            <p:strVal val="#ppt_x"/>
                                          </p:val>
                                        </p:tav>
                                        <p:tav tm="100000">
                                          <p:val>
                                            <p:strVal val="#ppt_x"/>
                                          </p:val>
                                        </p:tav>
                                      </p:tavLst>
                                    </p:anim>
                                    <p:anim calcmode="lin" valueType="num">
                                      <p:cBhvr additive="base">
                                        <p:cTn id="47" dur="400" fill="hold"/>
                                        <p:tgtEl>
                                          <p:spTgt spid="28"/>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400" fill="hold"/>
                                        <p:tgtEl>
                                          <p:spTgt spid="7"/>
                                        </p:tgtEl>
                                        <p:attrNameLst>
                                          <p:attrName>ppt_x</p:attrName>
                                        </p:attrNameLst>
                                      </p:cBhvr>
                                      <p:tavLst>
                                        <p:tav tm="0">
                                          <p:val>
                                            <p:strVal val="#ppt_x"/>
                                          </p:val>
                                        </p:tav>
                                        <p:tav tm="100000">
                                          <p:val>
                                            <p:strVal val="#ppt_x"/>
                                          </p:val>
                                        </p:tav>
                                      </p:tavLst>
                                    </p:anim>
                                    <p:anim calcmode="lin" valueType="num">
                                      <p:cBhvr additive="base">
                                        <p:cTn id="51" dur="4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6" grpId="0" animBg="1"/>
      <p:bldP spid="27" grpId="0" animBg="1"/>
      <p:bldP spid="28" grpId="0" animBg="1"/>
      <p:bldP spid="29" grpId="0"/>
      <p:bldP spid="30" grpId="0"/>
      <p:bldP spid="31"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9" name="图片占位符 8"/>
          <p:cNvPicPr>
            <a:picLocks noGrp="1" noChangeAspect="1"/>
          </p:cNvPicPr>
          <p:nvPr>
            <p:ph type="pic" sz="quarter" idx="12"/>
          </p:nvPr>
        </p:nvPicPr>
        <p:blipFill>
          <a:blip r:embed="rId2">
            <a:extLst>
              <a:ext uri="{28A0092B-C50C-407E-A947-70E740481C1C}">
                <a14:useLocalDpi xmlns:a14="http://schemas.microsoft.com/office/drawing/2010/main" val="0"/>
              </a:ext>
            </a:extLst>
          </a:blip>
          <a:stretch>
            <a:fillRect/>
          </a:stretch>
        </p:blipFill>
        <p:spPr>
          <a:xfrm>
            <a:off x="5166446" y="3544389"/>
            <a:ext cx="5764630" cy="2526211"/>
          </a:xfrm>
        </p:spPr>
      </p:pic>
      <p:pic>
        <p:nvPicPr>
          <p:cNvPr id="8" name="图片占位符 7"/>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5164437" y="922338"/>
            <a:ext cx="5768647" cy="2491422"/>
          </a:xfrm>
        </p:spPr>
      </p:pic>
      <p:pic>
        <p:nvPicPr>
          <p:cNvPr id="7" name="图片占位符 6"/>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963723" y="922338"/>
            <a:ext cx="4063776" cy="5148262"/>
          </a:xfrm>
        </p:spPr>
      </p:pic>
      <p:sp>
        <p:nvSpPr>
          <p:cNvPr id="19" name="Прямоугольник 18"/>
          <p:cNvSpPr/>
          <p:nvPr/>
        </p:nvSpPr>
        <p:spPr>
          <a:xfrm>
            <a:off x="5163843" y="922338"/>
            <a:ext cx="5756187" cy="249142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Прямоугольник 19"/>
          <p:cNvSpPr/>
          <p:nvPr/>
        </p:nvSpPr>
        <p:spPr>
          <a:xfrm>
            <a:off x="963723" y="922338"/>
            <a:ext cx="4051895" cy="5148262"/>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Прямоугольник 20"/>
          <p:cNvSpPr/>
          <p:nvPr/>
        </p:nvSpPr>
        <p:spPr>
          <a:xfrm>
            <a:off x="5163844" y="3544389"/>
            <a:ext cx="5756186" cy="252621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2">
                  <a:lumMod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Группа 1"/>
          <p:cNvGrpSpPr/>
          <p:nvPr/>
        </p:nvGrpSpPr>
        <p:grpSpPr>
          <a:xfrm>
            <a:off x="6200469" y="2002630"/>
            <a:ext cx="3627154" cy="988988"/>
            <a:chOff x="6200469" y="2002630"/>
            <a:chExt cx="3627154" cy="988988"/>
          </a:xfrm>
        </p:grpSpPr>
        <p:sp>
          <p:nvSpPr>
            <p:cNvPr id="24" name="Текст 11"/>
            <p:cNvSpPr txBox="1"/>
            <p:nvPr/>
          </p:nvSpPr>
          <p:spPr>
            <a:xfrm>
              <a:off x="6200469" y="2391850"/>
              <a:ext cx="3627154" cy="59976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4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NUMBERS PERMANENT CLIENTS</a:t>
              </a:r>
              <a:endParaRPr lang="en-US" sz="14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br>
                <a:rPr lang="en-US" sz="1400" spc="9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4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5" name="Прямоугольник 24"/>
            <p:cNvSpPr/>
            <p:nvPr/>
          </p:nvSpPr>
          <p:spPr>
            <a:xfrm>
              <a:off x="6936750" y="2002630"/>
              <a:ext cx="2154591" cy="509627"/>
            </a:xfrm>
            <a:prstGeom prst="rect">
              <a:avLst/>
            </a:prstGeom>
          </p:spPr>
          <p:txBody>
            <a:bodyPr wrap="square">
              <a:spAutoFit/>
            </a:bodyPr>
            <a:lstStyle/>
            <a:p>
              <a:pPr algn="ctr">
                <a:lnSpc>
                  <a:spcPts val="1800"/>
                </a:lnSpc>
              </a:pPr>
              <a:r>
                <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165</a:t>
              </a:r>
              <a:endPar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grpSp>
        <p:nvGrpSpPr>
          <p:cNvPr id="3" name="Группа 2"/>
          <p:cNvGrpSpPr/>
          <p:nvPr/>
        </p:nvGrpSpPr>
        <p:grpSpPr>
          <a:xfrm>
            <a:off x="6221535" y="4710867"/>
            <a:ext cx="3627154" cy="1029932"/>
            <a:chOff x="6221535" y="4710867"/>
            <a:chExt cx="3627154" cy="1029932"/>
          </a:xfrm>
        </p:grpSpPr>
        <p:sp>
          <p:nvSpPr>
            <p:cNvPr id="26" name="Текст 11"/>
            <p:cNvSpPr txBox="1"/>
            <p:nvPr/>
          </p:nvSpPr>
          <p:spPr>
            <a:xfrm>
              <a:off x="6221535" y="5141031"/>
              <a:ext cx="3627154" cy="59976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14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SUCCESFULL COMPLETED PROJECT</a:t>
              </a:r>
              <a:endParaRPr lang="en-US" sz="14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br>
                <a:rPr lang="en-US" sz="1400" spc="9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4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7" name="Прямоугольник 26"/>
            <p:cNvSpPr/>
            <p:nvPr/>
          </p:nvSpPr>
          <p:spPr>
            <a:xfrm>
              <a:off x="6957817" y="4710867"/>
              <a:ext cx="2154590" cy="509627"/>
            </a:xfrm>
            <a:prstGeom prst="rect">
              <a:avLst/>
            </a:prstGeom>
          </p:spPr>
          <p:txBody>
            <a:bodyPr wrap="square">
              <a:spAutoFit/>
            </a:bodyPr>
            <a:lstStyle/>
            <a:p>
              <a:pPr algn="ctr">
                <a:lnSpc>
                  <a:spcPts val="1800"/>
                </a:lnSpc>
              </a:pPr>
              <a:r>
                <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145</a:t>
              </a:r>
              <a:endPar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grpSp>
        <p:nvGrpSpPr>
          <p:cNvPr id="29" name="Группа 28"/>
          <p:cNvGrpSpPr/>
          <p:nvPr/>
        </p:nvGrpSpPr>
        <p:grpSpPr>
          <a:xfrm>
            <a:off x="1168385" y="3498614"/>
            <a:ext cx="3627154" cy="829013"/>
            <a:chOff x="1210093" y="3278963"/>
            <a:chExt cx="3627154" cy="1016284"/>
          </a:xfrm>
        </p:grpSpPr>
        <p:sp>
          <p:nvSpPr>
            <p:cNvPr id="22" name="Текст 11"/>
            <p:cNvSpPr txBox="1"/>
            <p:nvPr/>
          </p:nvSpPr>
          <p:spPr>
            <a:xfrm>
              <a:off x="1210093" y="3695479"/>
              <a:ext cx="3627154" cy="599768"/>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ts val="1800"/>
                </a:lnSpc>
                <a:spcBef>
                  <a:spcPts val="1200"/>
                </a:spcBef>
                <a:buNone/>
              </a:pPr>
              <a:r>
                <a:rPr lang="en-US" sz="5600"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YEARS</a:t>
              </a:r>
              <a:r>
                <a:rPr lang="en-US" sz="56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t> OF EXPIRIENCE</a:t>
              </a:r>
              <a:endParaRPr lang="en-US" sz="5600" b="1" spc="7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a:p>
              <a:pPr marL="0" indent="0" algn="ctr">
                <a:lnSpc>
                  <a:spcPts val="1800"/>
                </a:lnSpc>
                <a:buFont typeface="Arial" panose="020b0604020202020204" pitchFamily="34" charset="0"/>
                <a:buNone/>
              </a:pPr>
              <a:br>
                <a:rPr lang="en-US" sz="1200" spc="90">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rPr>
              </a:br>
              <a:endParaRPr lang="en-US" sz="1200" b="1">
                <a:solidFill>
                  <a:schemeClr val="bg1"/>
                </a:solidFill>
                <a:latin typeface="微软雅黑" panose="020b0503020204020204" pitchFamily="34" charset="-122"/>
                <a:ea typeface="微软雅黑" panose="020b0503020204020204" pitchFamily="34" charset="-122"/>
                <a:cs typeface="Poppins SemiBold" panose="02000000000000000000" pitchFamily="2" charset="0"/>
                <a:sym typeface="微软雅黑" panose="020b0503020204020204" pitchFamily="34" charset="-122"/>
              </a:endParaRPr>
            </a:p>
          </p:txBody>
        </p:sp>
        <p:sp>
          <p:nvSpPr>
            <p:cNvPr id="23" name="Прямоугольник 22"/>
            <p:cNvSpPr/>
            <p:nvPr/>
          </p:nvSpPr>
          <p:spPr>
            <a:xfrm>
              <a:off x="2241676" y="3278963"/>
              <a:ext cx="1563988" cy="624750"/>
            </a:xfrm>
            <a:prstGeom prst="rect">
              <a:avLst/>
            </a:prstGeom>
          </p:spPr>
          <p:txBody>
            <a:bodyPr wrap="square">
              <a:spAutoFit/>
            </a:bodyPr>
            <a:lstStyle/>
            <a:p>
              <a:pPr algn="ctr">
                <a:lnSpc>
                  <a:spcPts val="1800"/>
                </a:lnSpc>
              </a:pPr>
              <a:r>
                <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rPr>
                <a:t>12</a:t>
              </a:r>
              <a:endParaRPr lang="en-US" sz="8000" b="1">
                <a:solidFill>
                  <a:schemeClr val="bg1"/>
                </a:solidFill>
                <a:latin typeface="微软雅黑" panose="020b0503020204020204" pitchFamily="34" charset="-122"/>
                <a:ea typeface="微软雅黑" panose="020b0503020204020204" pitchFamily="34" charset="-122"/>
                <a:cs typeface="Lato Heavy" panose="020f0502020204030203" pitchFamily="34" charset="0"/>
                <a:sym typeface="微软雅黑" panose="020b0503020204020204" pitchFamily="34" charset="-122"/>
              </a:endParaRPr>
            </a:p>
          </p:txBody>
        </p:sp>
      </p:grpSp>
      <p:sp>
        <p:nvSpPr>
          <p:cNvPr id="28" name="Прямоугольник 27"/>
          <p:cNvSpPr/>
          <p:nvPr/>
        </p:nvSpPr>
        <p:spPr>
          <a:xfrm>
            <a:off x="1711677" y="2528837"/>
            <a:ext cx="2540570" cy="193526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Прямоугольник 30"/>
          <p:cNvSpPr/>
          <p:nvPr/>
        </p:nvSpPr>
        <p:spPr>
          <a:xfrm>
            <a:off x="6936750" y="1694837"/>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Прямоугольник 32"/>
          <p:cNvSpPr/>
          <p:nvPr/>
        </p:nvSpPr>
        <p:spPr>
          <a:xfrm>
            <a:off x="6971465" y="4408210"/>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heel(1)">
                                      <p:cBhvr>
                                        <p:cTn id="12" dur="500"/>
                                        <p:tgtEl>
                                          <p:spTgt spid="28"/>
                                        </p:tgtEl>
                                      </p:cBhvr>
                                    </p:animEffect>
                                  </p:childTnLst>
                                </p:cTn>
                              </p:par>
                            </p:childTnLst>
                          </p:cTn>
                        </p:par>
                        <p:par>
                          <p:cTn id="13" fill="hold" nodeType="afterGroup">
                            <p:stCondLst>
                              <p:cond delay="500"/>
                            </p:stCondLst>
                            <p:childTnLst>
                              <p:par>
                                <p:cTn id="14" presetID="22" presetClass="entr" presetSubtype="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up)">
                                      <p:cBhvr>
                                        <p:cTn id="16" dur="400"/>
                                        <p:tgtEl>
                                          <p:spTgt spid="29"/>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childTnLst>
                          </p:cTn>
                        </p:par>
                      </p:childTnLst>
                    </p:cTn>
                  </p:par>
                  <p:par>
                    <p:cTn id="20" fill="hold" nodeType="clickPar">
                      <p:stCondLst>
                        <p:cond delay="indefinite"/>
                        <p:cond evt="onBegin" delay="0">
                          <p:tn val="19"/>
                        </p:cond>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heel(1)">
                                      <p:cBhvr>
                                        <p:cTn id="24" dur="500"/>
                                        <p:tgtEl>
                                          <p:spTgt spid="31"/>
                                        </p:tgtEl>
                                      </p:cBhvr>
                                    </p:animEffect>
                                  </p:childTnLst>
                                </p:cTn>
                              </p:par>
                            </p:childTnLst>
                          </p:cTn>
                        </p:par>
                        <p:par>
                          <p:cTn id="25" fill="hold" nodeType="afterGroup">
                            <p:stCondLst>
                              <p:cond delay="500"/>
                            </p:stCondLst>
                            <p:childTnLst>
                              <p:par>
                                <p:cTn id="26" presetID="2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400"/>
                                        <p:tgtEl>
                                          <p:spTgt spid="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childTnLst>
                    </p:cTn>
                  </p:par>
                  <p:par>
                    <p:cTn id="32" fill="hold" nodeType="clickPar">
                      <p:stCondLst>
                        <p:cond delay="indefinite"/>
                        <p:cond evt="onBegin" delay="0">
                          <p:tn val="31"/>
                        </p:cond>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heel(1)">
                                      <p:cBhvr>
                                        <p:cTn id="36" dur="500"/>
                                        <p:tgtEl>
                                          <p:spTgt spid="33"/>
                                        </p:tgtEl>
                                      </p:cBhvr>
                                    </p:animEffect>
                                  </p:childTnLst>
                                </p:cTn>
                              </p:par>
                            </p:childTnLst>
                          </p:cTn>
                        </p:par>
                        <p:par>
                          <p:cTn id="37" fill="hold" nodeType="afterGroup">
                            <p:stCondLst>
                              <p:cond delay="500"/>
                            </p:stCondLst>
                            <p:childTnLst>
                              <p:par>
                                <p:cTn id="38" presetID="22" presetClass="entr" presetSubtype="1"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up)">
                                      <p:cBhvr>
                                        <p:cTn id="40" dur="4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8" grpId="0" animBg="1"/>
      <p:bldP spid="31" grpId="0" animBg="1"/>
      <p:bldP spid="33" grpId="0" animBg="1"/>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 name="ISPRING_PRESENTATION_TITLE" val="Презентация PowerPoint"/>
</p:tagLst>
</file>

<file path=ppt/theme/theme1.xml><?xml version="1.0" encoding="utf-8"?>
<a:theme xmlns:r="http://schemas.openxmlformats.org/officeDocument/2006/relationships"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205</Paragraphs>
  <Slides>27</Slides>
  <Notes>0</Notes>
  <TotalTime>0</TotalTime>
  <HiddenSlides>0</HiddenSlides>
  <MMClips>0</MMClips>
  <ScaleCrop>0</ScaleCrop>
  <HeadingPairs>
    <vt:vector baseType="variant" size="6">
      <vt:variant>
        <vt:lpstr>Fonts used</vt:lpstr>
      </vt:variant>
      <vt:variant>
        <vt:i4>13</vt:i4>
      </vt:variant>
      <vt:variant>
        <vt:lpstr>Theme</vt:lpstr>
      </vt:variant>
      <vt:variant>
        <vt:i4>1</vt:i4>
      </vt:variant>
      <vt:variant>
        <vt:lpstr>Slide Titles</vt:lpstr>
      </vt:variant>
      <vt:variant>
        <vt:i4>27</vt:i4>
      </vt:variant>
    </vt:vector>
  </HeadingPairs>
  <TitlesOfParts>
    <vt:vector baseType="lpstr" size="41">
      <vt:lpstr>Arial</vt:lpstr>
      <vt:lpstr>Calibri Light</vt:lpstr>
      <vt:lpstr>Calibri</vt:lpstr>
      <vt:lpstr>Poppins SemiBold</vt:lpstr>
      <vt:lpstr>Lato</vt:lpstr>
      <vt:lpstr>Impact</vt:lpstr>
      <vt:lpstr>段宁毛笔行书</vt:lpstr>
      <vt:lpstr>微软雅黑</vt:lpstr>
      <vt:lpstr>Poppins</vt:lpstr>
      <vt:lpstr>Lato Heavy</vt:lpstr>
      <vt:lpstr>Linux Libertine</vt:lpstr>
      <vt:lpstr>中山行书百年纪念版</vt:lpstr>
      <vt:lpstr>叶根友毛笔行书简体</vt:lpstr>
      <vt:lpstr>Специальное оформление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微信公众号：设计指引</dc:creator>
  <cp:lastModifiedBy>明天 </cp:lastModifiedBy>
  <cp:revision>714</cp:revision>
  <dcterms:created xsi:type="dcterms:W3CDTF">2016-05-17T07:43:00Z</dcterms:created>
  <dcterms:modified xsi:type="dcterms:W3CDTF">2023-10-16T16:01:12Z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FDDDCEF0FD45405187D4B539264068BC_12</vt:lpwstr>
  </property>
  <property fmtid="{D5CDD505-2E9C-101B-9397-08002B2CF9AE}" pid="3" name="KSOProductBuildVer">
    <vt:lpwstr>2052-12.1.0.15712</vt:lpwstr>
  </property>
</Properties>
</file>